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Default Extension="emf" ContentType="image/x-emf"/>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removePersonalInfoOnSave="1" saveSubsetFonts="1">
  <p:sldMasterIdLst>
    <p:sldMasterId id="2147483648" r:id="rId1"/>
    <p:sldMasterId id="2147483661" r:id="rId2"/>
  </p:sldMasterIdLst>
  <p:notesMasterIdLst>
    <p:notesMasterId r:id="rId3"/>
  </p:notesMasterIdLst>
  <p:handoutMasterIdLst>
    <p:handoutMasterId r:id="rId4"/>
  </p:handoutMasterIdLst>
  <p:sldIdLst>
    <p:sldId id="256" r:id="rId5"/>
    <p:sldId id="257" r:id="rId6"/>
    <p:sldId id="258" r:id="rId7"/>
    <p:sldId id="337" r:id="rId8"/>
    <p:sldId id="339" r:id="rId9"/>
    <p:sldId id="338" r:id="rId10"/>
    <p:sldId id="263" r:id="rId11"/>
    <p:sldId id="278" r:id="rId12"/>
    <p:sldId id="266" r:id="rId13"/>
    <p:sldId id="269" r:id="rId14"/>
    <p:sldId id="262" r:id="rId15"/>
    <p:sldId id="277" r:id="rId16"/>
    <p:sldId id="268" r:id="rId17"/>
    <p:sldId id="260" r:id="rId18"/>
    <p:sldId id="379" r:id="rId19"/>
    <p:sldId id="274" r:id="rId20"/>
    <p:sldId id="298" r:id="rId21"/>
    <p:sldId id="299" r:id="rId22"/>
    <p:sldId id="300" r:id="rId23"/>
    <p:sldId id="312" r:id="rId24"/>
    <p:sldId id="313" r:id="rId25"/>
    <p:sldId id="276" r:id="rId26"/>
    <p:sldId id="314" r:id="rId27"/>
    <p:sldId id="264" r:id="rId28"/>
    <p:sldId id="326" r:id="rId29"/>
    <p:sldId id="272" r:id="rId30"/>
    <p:sldId id="380" r:id="rId31"/>
    <p:sldId id="327" r:id="rId32"/>
    <p:sldId id="328" r:id="rId33"/>
    <p:sldId id="270" r:id="rId34"/>
    <p:sldId id="329" r:id="rId35"/>
    <p:sldId id="267" r:id="rId36"/>
    <p:sldId id="330" r:id="rId37"/>
    <p:sldId id="370" r:id="rId38"/>
    <p:sldId id="341" r:id="rId39"/>
    <p:sldId id="273" r:id="rId40"/>
    <p:sldId id="371" r:id="rId41"/>
    <p:sldId id="372" r:id="rId42"/>
    <p:sldId id="373" r:id="rId43"/>
    <p:sldId id="374" r:id="rId44"/>
    <p:sldId id="375" r:id="rId45"/>
    <p:sldId id="381" r:id="rId46"/>
    <p:sldId id="383" r:id="rId47"/>
    <p:sldId id="382" r:id="rId48"/>
    <p:sldId id="384" r:id="rId49"/>
    <p:sldId id="392" r:id="rId50"/>
    <p:sldId id="385" r:id="rId51"/>
    <p:sldId id="386" r:id="rId52"/>
    <p:sldId id="387" r:id="rId53"/>
    <p:sldId id="388" r:id="rId54"/>
    <p:sldId id="393" r:id="rId55"/>
    <p:sldId id="389" r:id="rId56"/>
    <p:sldId id="395" r:id="rId57"/>
    <p:sldId id="390" r:id="rId58"/>
    <p:sldId id="396" r:id="rId59"/>
    <p:sldId id="394" r:id="rId60"/>
    <p:sldId id="397" r:id="rId61"/>
    <p:sldId id="391" r:id="rId62"/>
    <p:sldId id="398" r:id="rId63"/>
    <p:sldId id="399" r:id="rId64"/>
    <p:sldId id="400" r:id="rId65"/>
    <p:sldId id="401" r:id="rId66"/>
    <p:sldId id="402" r:id="rId67"/>
    <p:sldId id="403" r:id="rId68"/>
    <p:sldId id="404" r:id="rId69"/>
    <p:sldId id="407" r:id="rId70"/>
    <p:sldId id="437" r:id="rId71"/>
    <p:sldId id="405" r:id="rId72"/>
    <p:sldId id="406" r:id="rId73"/>
    <p:sldId id="408" r:id="rId74"/>
    <p:sldId id="410" r:id="rId75"/>
    <p:sldId id="411" r:id="rId76"/>
    <p:sldId id="412" r:id="rId77"/>
    <p:sldId id="413" r:id="rId78"/>
    <p:sldId id="414" r:id="rId79"/>
    <p:sldId id="415" r:id="rId80"/>
    <p:sldId id="416" r:id="rId81"/>
    <p:sldId id="417" r:id="rId82"/>
    <p:sldId id="418" r:id="rId83"/>
    <p:sldId id="421" r:id="rId84"/>
    <p:sldId id="419" r:id="rId85"/>
    <p:sldId id="420" r:id="rId86"/>
    <p:sldId id="422" r:id="rId87"/>
    <p:sldId id="423" r:id="rId88"/>
    <p:sldId id="424" r:id="rId89"/>
    <p:sldId id="425" r:id="rId90"/>
    <p:sldId id="426" r:id="rId91"/>
    <p:sldId id="409" r:id="rId92"/>
    <p:sldId id="427" r:id="rId93"/>
    <p:sldId id="428" r:id="rId94"/>
    <p:sldId id="429" r:id="rId95"/>
    <p:sldId id="430" r:id="rId96"/>
    <p:sldId id="431" r:id="rId97"/>
    <p:sldId id="432" r:id="rId98"/>
    <p:sldId id="433" r:id="rId99"/>
    <p:sldId id="434" r:id="rId100"/>
    <p:sldId id="435" r:id="rId101"/>
    <p:sldId id="436" r:id="rId102"/>
    <p:sldId id="279" r:id="rId103"/>
  </p:sldIdLst>
  <p:sldSz cx="12192000" cy="6858000"/>
  <p:notesSz cx="6858000" cy="9144000"/>
  <p:custDataLst>
    <p:tags r:id="rId10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840">
          <p15:clr>
            <a:srgbClr val="A4A3A4"/>
          </p15:clr>
        </p15:guide>
      </p15:sldGuideLst>
    </p:ext>
    <p:ext uri="{505F2C04-C923-438B-8C0F-E0CD2BADF298}">
      <wppc:fontMiss xmlns="" xmlns:wppc="http://www.wps.cn/officeDocument/PresentationCustomData" type="true"/>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274" autoAdjust="0"/>
  </p:normalViewPr>
  <p:slideViewPr>
    <p:cSldViewPr>
      <p:cViewPr varScale="1">
        <p:scale>
          <a:sx n="75" d="100"/>
          <a:sy n="75" d="100"/>
        </p:scale>
        <p:origin x="72" y="336"/>
      </p:cViewPr>
      <p:guideLst>
        <p:guide orient="horz" pos="2159"/>
        <p:guide pos="384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00" Type="http://schemas.openxmlformats.org/officeDocument/2006/relationships/slide" Target="slides/slide96.xml" /><Relationship Id="rId101" Type="http://schemas.openxmlformats.org/officeDocument/2006/relationships/slide" Target="slides/slide97.xml" /><Relationship Id="rId102" Type="http://schemas.openxmlformats.org/officeDocument/2006/relationships/slide" Target="slides/slide98.xml" /><Relationship Id="rId103" Type="http://schemas.openxmlformats.org/officeDocument/2006/relationships/slide" Target="slides/slide99.xml" /><Relationship Id="rId104" Type="http://schemas.openxmlformats.org/officeDocument/2006/relationships/tags" Target="tags/tag11.xml" /><Relationship Id="rId105" Type="http://schemas.openxmlformats.org/officeDocument/2006/relationships/presProps" Target="presProps.xml" /><Relationship Id="rId106" Type="http://schemas.openxmlformats.org/officeDocument/2006/relationships/viewProps" Target="viewProps.xml" /><Relationship Id="rId107" Type="http://schemas.openxmlformats.org/officeDocument/2006/relationships/theme" Target="theme/theme1.xml" /><Relationship Id="rId108" Type="http://schemas.openxmlformats.org/officeDocument/2006/relationships/tableStyles" Target="tableStyles.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slide" Target="slides/slide63.xml" /><Relationship Id="rId68" Type="http://schemas.openxmlformats.org/officeDocument/2006/relationships/slide" Target="slides/slide64.xml" /><Relationship Id="rId69" Type="http://schemas.openxmlformats.org/officeDocument/2006/relationships/slide" Target="slides/slide65.xml" /><Relationship Id="rId7" Type="http://schemas.openxmlformats.org/officeDocument/2006/relationships/slide" Target="slides/slide3.xml" /><Relationship Id="rId70" Type="http://schemas.openxmlformats.org/officeDocument/2006/relationships/slide" Target="slides/slide66.xml" /><Relationship Id="rId71" Type="http://schemas.openxmlformats.org/officeDocument/2006/relationships/slide" Target="slides/slide67.xml" /><Relationship Id="rId72" Type="http://schemas.openxmlformats.org/officeDocument/2006/relationships/slide" Target="slides/slide68.xml" /><Relationship Id="rId73" Type="http://schemas.openxmlformats.org/officeDocument/2006/relationships/slide" Target="slides/slide69.xml" /><Relationship Id="rId74" Type="http://schemas.openxmlformats.org/officeDocument/2006/relationships/slide" Target="slides/slide70.xml" /><Relationship Id="rId75" Type="http://schemas.openxmlformats.org/officeDocument/2006/relationships/slide" Target="slides/slide71.xml" /><Relationship Id="rId76" Type="http://schemas.openxmlformats.org/officeDocument/2006/relationships/slide" Target="slides/slide72.xml" /><Relationship Id="rId77" Type="http://schemas.openxmlformats.org/officeDocument/2006/relationships/slide" Target="slides/slide73.xml" /><Relationship Id="rId78" Type="http://schemas.openxmlformats.org/officeDocument/2006/relationships/slide" Target="slides/slide74.xml" /><Relationship Id="rId79" Type="http://schemas.openxmlformats.org/officeDocument/2006/relationships/slide" Target="slides/slide75.xml" /><Relationship Id="rId8" Type="http://schemas.openxmlformats.org/officeDocument/2006/relationships/slide" Target="slides/slide4.xml" /><Relationship Id="rId80" Type="http://schemas.openxmlformats.org/officeDocument/2006/relationships/slide" Target="slides/slide76.xml" /><Relationship Id="rId81" Type="http://schemas.openxmlformats.org/officeDocument/2006/relationships/slide" Target="slides/slide77.xml" /><Relationship Id="rId82" Type="http://schemas.openxmlformats.org/officeDocument/2006/relationships/slide" Target="slides/slide78.xml" /><Relationship Id="rId83" Type="http://schemas.openxmlformats.org/officeDocument/2006/relationships/slide" Target="slides/slide79.xml" /><Relationship Id="rId84" Type="http://schemas.openxmlformats.org/officeDocument/2006/relationships/slide" Target="slides/slide80.xml" /><Relationship Id="rId85" Type="http://schemas.openxmlformats.org/officeDocument/2006/relationships/slide" Target="slides/slide81.xml" /><Relationship Id="rId86" Type="http://schemas.openxmlformats.org/officeDocument/2006/relationships/slide" Target="slides/slide82.xml" /><Relationship Id="rId87" Type="http://schemas.openxmlformats.org/officeDocument/2006/relationships/slide" Target="slides/slide83.xml" /><Relationship Id="rId88" Type="http://schemas.openxmlformats.org/officeDocument/2006/relationships/slide" Target="slides/slide84.xml" /><Relationship Id="rId89" Type="http://schemas.openxmlformats.org/officeDocument/2006/relationships/slide" Target="slides/slide85.xml" /><Relationship Id="rId9" Type="http://schemas.openxmlformats.org/officeDocument/2006/relationships/slide" Target="slides/slide5.xml" /><Relationship Id="rId90" Type="http://schemas.openxmlformats.org/officeDocument/2006/relationships/slide" Target="slides/slide86.xml" /><Relationship Id="rId91" Type="http://schemas.openxmlformats.org/officeDocument/2006/relationships/slide" Target="slides/slide87.xml" /><Relationship Id="rId92" Type="http://schemas.openxmlformats.org/officeDocument/2006/relationships/slide" Target="slides/slide88.xml" /><Relationship Id="rId93" Type="http://schemas.openxmlformats.org/officeDocument/2006/relationships/slide" Target="slides/slide89.xml" /><Relationship Id="rId94" Type="http://schemas.openxmlformats.org/officeDocument/2006/relationships/slide" Target="slides/slide90.xml" /><Relationship Id="rId95" Type="http://schemas.openxmlformats.org/officeDocument/2006/relationships/slide" Target="slides/slide91.xml" /><Relationship Id="rId96" Type="http://schemas.openxmlformats.org/officeDocument/2006/relationships/slide" Target="slides/slide92.xml" /><Relationship Id="rId97" Type="http://schemas.openxmlformats.org/officeDocument/2006/relationships/slide" Target="slides/slide93.xml" /><Relationship Id="rId98" Type="http://schemas.openxmlformats.org/officeDocument/2006/relationships/slide" Target="slides/slide94.xml" /><Relationship Id="rId99" Type="http://schemas.openxmlformats.org/officeDocument/2006/relationships/slide" Target="slides/slide9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2021/12/1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C06B79-93F6-4B4B-96E2-204533529FB5}" type="datetimeFigureOut">
              <a:rPr lang="zh-CN" altLang="en-US" smtClean="0"/>
              <a:t>2021/12/1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47574E-7EDA-47C7-A177-609015E859E6}" type="slidenum">
              <a:rPr lang="zh-CN" altLang="en-US" smtClean="0"/>
              <a:t>‹#›</a:t>
            </a:fld>
            <a:endParaRPr lang="zh-CN" altLang="en-US"/>
          </a:p>
        </p:txBody>
      </p:sp>
    </p:spTree>
    <p:extLst>
      <p:ext uri="{BB962C8B-B14F-4D97-AF65-F5344CB8AC3E}">
        <p14:creationId xmlns:p14="http://schemas.microsoft.com/office/powerpoint/2010/main" val="1481716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9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a:t>
            </a:fld>
            <a:endParaRPr lang="zh-CN" altLang="en-US"/>
          </a:p>
        </p:txBody>
      </p:sp>
    </p:spTree>
    <p:extLst>
      <p:ext uri="{BB962C8B-B14F-4D97-AF65-F5344CB8AC3E}">
        <p14:creationId xmlns:p14="http://schemas.microsoft.com/office/powerpoint/2010/main" val="2565147676"/>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13</a:t>
            </a:fld>
            <a:endParaRPr lang="zh-CN" altLang="en-US"/>
          </a:p>
        </p:txBody>
      </p:sp>
    </p:spTree>
    <p:extLst>
      <p:ext uri="{BB962C8B-B14F-4D97-AF65-F5344CB8AC3E}">
        <p14:creationId xmlns:p14="http://schemas.microsoft.com/office/powerpoint/2010/main" val="3781614785"/>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14</a:t>
            </a:fld>
            <a:endParaRPr lang="zh-CN" altLang="en-US"/>
          </a:p>
        </p:txBody>
      </p:sp>
    </p:spTree>
    <p:extLst>
      <p:ext uri="{BB962C8B-B14F-4D97-AF65-F5344CB8AC3E}">
        <p14:creationId xmlns:p14="http://schemas.microsoft.com/office/powerpoint/2010/main" val="1784223129"/>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15</a:t>
            </a:fld>
            <a:endParaRPr lang="zh-CN" altLang="en-US"/>
          </a:p>
        </p:txBody>
      </p:sp>
    </p:spTree>
    <p:extLst>
      <p:ext uri="{BB962C8B-B14F-4D97-AF65-F5344CB8AC3E}">
        <p14:creationId xmlns:p14="http://schemas.microsoft.com/office/powerpoint/2010/main" val="2879149881"/>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16</a:t>
            </a:fld>
            <a:endParaRPr lang="zh-CN" altLang="en-US"/>
          </a:p>
        </p:txBody>
      </p:sp>
    </p:spTree>
    <p:extLst>
      <p:ext uri="{BB962C8B-B14F-4D97-AF65-F5344CB8AC3E}">
        <p14:creationId xmlns:p14="http://schemas.microsoft.com/office/powerpoint/2010/main" val="2058792804"/>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17</a:t>
            </a:fld>
            <a:endParaRPr lang="zh-CN" altLang="en-US"/>
          </a:p>
        </p:txBody>
      </p:sp>
    </p:spTree>
    <p:extLst>
      <p:ext uri="{BB962C8B-B14F-4D97-AF65-F5344CB8AC3E}">
        <p14:creationId xmlns:p14="http://schemas.microsoft.com/office/powerpoint/2010/main" val="452420654"/>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18</a:t>
            </a:fld>
            <a:endParaRPr lang="zh-CN" altLang="en-US"/>
          </a:p>
        </p:txBody>
      </p:sp>
    </p:spTree>
    <p:extLst>
      <p:ext uri="{BB962C8B-B14F-4D97-AF65-F5344CB8AC3E}">
        <p14:creationId xmlns:p14="http://schemas.microsoft.com/office/powerpoint/2010/main" val="168958004"/>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19</a:t>
            </a:fld>
            <a:endParaRPr lang="zh-CN" altLang="en-US"/>
          </a:p>
        </p:txBody>
      </p:sp>
    </p:spTree>
    <p:extLst>
      <p:ext uri="{BB962C8B-B14F-4D97-AF65-F5344CB8AC3E}">
        <p14:creationId xmlns:p14="http://schemas.microsoft.com/office/powerpoint/2010/main" val="3422989638"/>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20</a:t>
            </a:fld>
            <a:endParaRPr lang="zh-CN" altLang="en-US"/>
          </a:p>
        </p:txBody>
      </p:sp>
    </p:spTree>
    <p:extLst>
      <p:ext uri="{BB962C8B-B14F-4D97-AF65-F5344CB8AC3E}">
        <p14:creationId xmlns:p14="http://schemas.microsoft.com/office/powerpoint/2010/main" val="1790948189"/>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21</a:t>
            </a:fld>
            <a:endParaRPr lang="zh-CN" altLang="en-US"/>
          </a:p>
        </p:txBody>
      </p:sp>
    </p:spTree>
    <p:extLst>
      <p:ext uri="{BB962C8B-B14F-4D97-AF65-F5344CB8AC3E}">
        <p14:creationId xmlns:p14="http://schemas.microsoft.com/office/powerpoint/2010/main" val="3637736728"/>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22</a:t>
            </a:fld>
            <a:endParaRPr lang="zh-CN" altLang="en-US"/>
          </a:p>
        </p:txBody>
      </p:sp>
    </p:spTree>
    <p:extLst>
      <p:ext uri="{BB962C8B-B14F-4D97-AF65-F5344CB8AC3E}">
        <p14:creationId xmlns:p14="http://schemas.microsoft.com/office/powerpoint/2010/main" val="278417352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a:t>
            </a:fld>
            <a:endParaRPr lang="zh-CN" altLang="en-US"/>
          </a:p>
        </p:txBody>
      </p:sp>
    </p:spTree>
    <p:extLst>
      <p:ext uri="{BB962C8B-B14F-4D97-AF65-F5344CB8AC3E}">
        <p14:creationId xmlns:p14="http://schemas.microsoft.com/office/powerpoint/2010/main" val="2989182346"/>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23</a:t>
            </a:fld>
            <a:endParaRPr lang="zh-CN" altLang="en-US"/>
          </a:p>
        </p:txBody>
      </p:sp>
    </p:spTree>
    <p:extLst>
      <p:ext uri="{BB962C8B-B14F-4D97-AF65-F5344CB8AC3E}">
        <p14:creationId xmlns:p14="http://schemas.microsoft.com/office/powerpoint/2010/main" val="3881548688"/>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24</a:t>
            </a:fld>
            <a:endParaRPr lang="zh-CN" altLang="en-US"/>
          </a:p>
        </p:txBody>
      </p:sp>
    </p:spTree>
    <p:extLst>
      <p:ext uri="{BB962C8B-B14F-4D97-AF65-F5344CB8AC3E}">
        <p14:creationId xmlns:p14="http://schemas.microsoft.com/office/powerpoint/2010/main" val="591898572"/>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25</a:t>
            </a:fld>
            <a:endParaRPr lang="zh-CN" altLang="en-US"/>
          </a:p>
        </p:txBody>
      </p:sp>
    </p:spTree>
    <p:extLst>
      <p:ext uri="{BB962C8B-B14F-4D97-AF65-F5344CB8AC3E}">
        <p14:creationId xmlns:p14="http://schemas.microsoft.com/office/powerpoint/2010/main" val="3614909494"/>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26</a:t>
            </a:fld>
            <a:endParaRPr lang="zh-CN" altLang="en-US"/>
          </a:p>
        </p:txBody>
      </p:sp>
    </p:spTree>
    <p:extLst>
      <p:ext uri="{BB962C8B-B14F-4D97-AF65-F5344CB8AC3E}">
        <p14:creationId xmlns:p14="http://schemas.microsoft.com/office/powerpoint/2010/main" val="3975365651"/>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27</a:t>
            </a:fld>
            <a:endParaRPr lang="zh-CN" altLang="en-US"/>
          </a:p>
        </p:txBody>
      </p:sp>
    </p:spTree>
    <p:extLst>
      <p:ext uri="{BB962C8B-B14F-4D97-AF65-F5344CB8AC3E}">
        <p14:creationId xmlns:p14="http://schemas.microsoft.com/office/powerpoint/2010/main" val="94722321"/>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28</a:t>
            </a:fld>
            <a:endParaRPr lang="zh-CN" altLang="en-US"/>
          </a:p>
        </p:txBody>
      </p:sp>
    </p:spTree>
    <p:extLst>
      <p:ext uri="{BB962C8B-B14F-4D97-AF65-F5344CB8AC3E}">
        <p14:creationId xmlns:p14="http://schemas.microsoft.com/office/powerpoint/2010/main" val="3580588308"/>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29</a:t>
            </a:fld>
            <a:endParaRPr lang="zh-CN" altLang="en-US"/>
          </a:p>
        </p:txBody>
      </p:sp>
    </p:spTree>
    <p:extLst>
      <p:ext uri="{BB962C8B-B14F-4D97-AF65-F5344CB8AC3E}">
        <p14:creationId xmlns:p14="http://schemas.microsoft.com/office/powerpoint/2010/main" val="345752718"/>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30</a:t>
            </a:fld>
            <a:endParaRPr lang="zh-CN" altLang="en-US"/>
          </a:p>
        </p:txBody>
      </p:sp>
    </p:spTree>
    <p:extLst>
      <p:ext uri="{BB962C8B-B14F-4D97-AF65-F5344CB8AC3E}">
        <p14:creationId xmlns:p14="http://schemas.microsoft.com/office/powerpoint/2010/main" val="3480726403"/>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31</a:t>
            </a:fld>
            <a:endParaRPr lang="zh-CN" altLang="en-US"/>
          </a:p>
        </p:txBody>
      </p:sp>
    </p:spTree>
    <p:extLst>
      <p:ext uri="{BB962C8B-B14F-4D97-AF65-F5344CB8AC3E}">
        <p14:creationId xmlns:p14="http://schemas.microsoft.com/office/powerpoint/2010/main" val="356284536"/>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32</a:t>
            </a:fld>
            <a:endParaRPr lang="zh-CN" altLang="en-US"/>
          </a:p>
        </p:txBody>
      </p:sp>
    </p:spTree>
    <p:extLst>
      <p:ext uri="{BB962C8B-B14F-4D97-AF65-F5344CB8AC3E}">
        <p14:creationId xmlns:p14="http://schemas.microsoft.com/office/powerpoint/2010/main" val="106305909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a:t>
            </a:fld>
            <a:endParaRPr lang="zh-CN" altLang="en-US"/>
          </a:p>
        </p:txBody>
      </p:sp>
    </p:spTree>
    <p:extLst>
      <p:ext uri="{BB962C8B-B14F-4D97-AF65-F5344CB8AC3E}">
        <p14:creationId xmlns:p14="http://schemas.microsoft.com/office/powerpoint/2010/main" val="2269021106"/>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33</a:t>
            </a:fld>
            <a:endParaRPr lang="zh-CN" altLang="en-US"/>
          </a:p>
        </p:txBody>
      </p:sp>
    </p:spTree>
    <p:extLst>
      <p:ext uri="{BB962C8B-B14F-4D97-AF65-F5344CB8AC3E}">
        <p14:creationId xmlns:p14="http://schemas.microsoft.com/office/powerpoint/2010/main" val="3278190359"/>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34</a:t>
            </a:fld>
            <a:endParaRPr lang="zh-CN" altLang="en-US"/>
          </a:p>
        </p:txBody>
      </p:sp>
    </p:spTree>
    <p:extLst>
      <p:ext uri="{BB962C8B-B14F-4D97-AF65-F5344CB8AC3E}">
        <p14:creationId xmlns:p14="http://schemas.microsoft.com/office/powerpoint/2010/main" val="1217526034"/>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35</a:t>
            </a:fld>
            <a:endParaRPr lang="zh-CN" altLang="en-US"/>
          </a:p>
        </p:txBody>
      </p:sp>
    </p:spTree>
    <p:extLst>
      <p:ext uri="{BB962C8B-B14F-4D97-AF65-F5344CB8AC3E}">
        <p14:creationId xmlns:p14="http://schemas.microsoft.com/office/powerpoint/2010/main" val="612236591"/>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36</a:t>
            </a:fld>
            <a:endParaRPr lang="zh-CN" altLang="en-US"/>
          </a:p>
        </p:txBody>
      </p:sp>
    </p:spTree>
    <p:extLst>
      <p:ext uri="{BB962C8B-B14F-4D97-AF65-F5344CB8AC3E}">
        <p14:creationId xmlns:p14="http://schemas.microsoft.com/office/powerpoint/2010/main" val="3409916948"/>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37</a:t>
            </a:fld>
            <a:endParaRPr lang="zh-CN" altLang="en-US"/>
          </a:p>
        </p:txBody>
      </p:sp>
    </p:spTree>
    <p:extLst>
      <p:ext uri="{BB962C8B-B14F-4D97-AF65-F5344CB8AC3E}">
        <p14:creationId xmlns:p14="http://schemas.microsoft.com/office/powerpoint/2010/main" val="60601377"/>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38</a:t>
            </a:fld>
            <a:endParaRPr lang="zh-CN" altLang="en-US"/>
          </a:p>
        </p:txBody>
      </p:sp>
    </p:spTree>
    <p:extLst>
      <p:ext uri="{BB962C8B-B14F-4D97-AF65-F5344CB8AC3E}">
        <p14:creationId xmlns:p14="http://schemas.microsoft.com/office/powerpoint/2010/main" val="1054503"/>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39</a:t>
            </a:fld>
            <a:endParaRPr lang="zh-CN" altLang="en-US"/>
          </a:p>
        </p:txBody>
      </p:sp>
    </p:spTree>
    <p:extLst>
      <p:ext uri="{BB962C8B-B14F-4D97-AF65-F5344CB8AC3E}">
        <p14:creationId xmlns:p14="http://schemas.microsoft.com/office/powerpoint/2010/main" val="2305925720"/>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40</a:t>
            </a:fld>
            <a:endParaRPr lang="zh-CN" altLang="en-US"/>
          </a:p>
        </p:txBody>
      </p:sp>
    </p:spTree>
    <p:extLst>
      <p:ext uri="{BB962C8B-B14F-4D97-AF65-F5344CB8AC3E}">
        <p14:creationId xmlns:p14="http://schemas.microsoft.com/office/powerpoint/2010/main" val="1671210196"/>
      </p:ext>
    </p:extLst>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41</a:t>
            </a:fld>
            <a:endParaRPr lang="zh-CN" altLang="en-US"/>
          </a:p>
        </p:txBody>
      </p:sp>
    </p:spTree>
    <p:extLst>
      <p:ext uri="{BB962C8B-B14F-4D97-AF65-F5344CB8AC3E}">
        <p14:creationId xmlns:p14="http://schemas.microsoft.com/office/powerpoint/2010/main" val="2458536857"/>
      </p:ext>
    </p:extLst>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43</a:t>
            </a:fld>
            <a:endParaRPr lang="zh-CN" altLang="en-US"/>
          </a:p>
        </p:txBody>
      </p:sp>
    </p:spTree>
    <p:extLst>
      <p:ext uri="{BB962C8B-B14F-4D97-AF65-F5344CB8AC3E}">
        <p14:creationId xmlns:p14="http://schemas.microsoft.com/office/powerpoint/2010/main" val="88116050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7</a:t>
            </a:fld>
            <a:endParaRPr lang="zh-CN" altLang="en-US"/>
          </a:p>
        </p:txBody>
      </p:sp>
    </p:spTree>
    <p:extLst>
      <p:ext uri="{BB962C8B-B14F-4D97-AF65-F5344CB8AC3E}">
        <p14:creationId xmlns:p14="http://schemas.microsoft.com/office/powerpoint/2010/main" val="56606592"/>
      </p:ext>
    </p:extLst>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45</a:t>
            </a:fld>
            <a:endParaRPr lang="zh-CN" altLang="en-US"/>
          </a:p>
        </p:txBody>
      </p:sp>
    </p:spTree>
    <p:extLst>
      <p:ext uri="{BB962C8B-B14F-4D97-AF65-F5344CB8AC3E}">
        <p14:creationId xmlns:p14="http://schemas.microsoft.com/office/powerpoint/2010/main" val="69368841"/>
      </p:ext>
    </p:extLst>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C47574E-7EDA-47C7-A177-609015E859E6}" type="slidenum">
              <a:rPr lang="zh-CN" altLang="en-US" smtClean="0"/>
              <a:t>47</a:t>
            </a:fld>
            <a:endParaRPr lang="zh-CN" altLang="en-US"/>
          </a:p>
        </p:txBody>
      </p:sp>
    </p:spTree>
    <p:extLst>
      <p:ext uri="{BB962C8B-B14F-4D97-AF65-F5344CB8AC3E}">
        <p14:creationId xmlns:p14="http://schemas.microsoft.com/office/powerpoint/2010/main" val="3940195133"/>
      </p:ext>
    </p:extLst>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99</a:t>
            </a:fld>
            <a:endParaRPr lang="zh-CN" altLang="en-US"/>
          </a:p>
        </p:txBody>
      </p:sp>
    </p:spTree>
    <p:extLst>
      <p:ext uri="{BB962C8B-B14F-4D97-AF65-F5344CB8AC3E}">
        <p14:creationId xmlns:p14="http://schemas.microsoft.com/office/powerpoint/2010/main" val="98418726"/>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8</a:t>
            </a:fld>
            <a:endParaRPr lang="zh-CN" altLang="en-US"/>
          </a:p>
        </p:txBody>
      </p:sp>
    </p:spTree>
    <p:extLst>
      <p:ext uri="{BB962C8B-B14F-4D97-AF65-F5344CB8AC3E}">
        <p14:creationId xmlns:p14="http://schemas.microsoft.com/office/powerpoint/2010/main" val="381602930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en-US" altLang="zh-CN"/>
          </a:p>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9</a:t>
            </a:fld>
            <a:endParaRPr lang="zh-CN" altLang="en-US"/>
          </a:p>
        </p:txBody>
      </p:sp>
    </p:spTree>
    <p:extLst>
      <p:ext uri="{BB962C8B-B14F-4D97-AF65-F5344CB8AC3E}">
        <p14:creationId xmlns:p14="http://schemas.microsoft.com/office/powerpoint/2010/main" val="2913614311"/>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10</a:t>
            </a:fld>
            <a:endParaRPr lang="zh-CN" altLang="en-US"/>
          </a:p>
        </p:txBody>
      </p:sp>
    </p:spTree>
    <p:extLst>
      <p:ext uri="{BB962C8B-B14F-4D97-AF65-F5344CB8AC3E}">
        <p14:creationId xmlns:p14="http://schemas.microsoft.com/office/powerpoint/2010/main" val="1299932281"/>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11</a:t>
            </a:fld>
            <a:endParaRPr lang="zh-CN" altLang="en-US"/>
          </a:p>
        </p:txBody>
      </p:sp>
    </p:spTree>
    <p:extLst>
      <p:ext uri="{BB962C8B-B14F-4D97-AF65-F5344CB8AC3E}">
        <p14:creationId xmlns:p14="http://schemas.microsoft.com/office/powerpoint/2010/main" val="3677327585"/>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t>12</a:t>
            </a:fld>
            <a:endParaRPr lang="zh-CN" altLang="en-US"/>
          </a:p>
        </p:txBody>
      </p:sp>
    </p:spTree>
    <p:extLst>
      <p:ext uri="{BB962C8B-B14F-4D97-AF65-F5344CB8AC3E}">
        <p14:creationId xmlns:p14="http://schemas.microsoft.com/office/powerpoint/2010/main" val="51395429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audio" Target="../media/wind1.wav"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audio" Target="../media/wind1.wav" /><Relationship Id="rId3"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7.jpeg" /><Relationship Id="rId2" Type="http://schemas.openxmlformats.org/officeDocument/2006/relationships/image" Target="../media/image8.jpeg" /><Relationship Id="rId3" Type="http://schemas.openxmlformats.org/officeDocument/2006/relationships/audio" Target="../media/wind1.wav" /><Relationship Id="rId4"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7.jpeg" /><Relationship Id="rId2" Type="http://schemas.openxmlformats.org/officeDocument/2006/relationships/image" Target="../media/image8.jpeg" /><Relationship Id="rId3" Type="http://schemas.openxmlformats.org/officeDocument/2006/relationships/audio" Target="../media/wind1.wav" /><Relationship Id="rId4"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7.jpeg" /><Relationship Id="rId2" Type="http://schemas.openxmlformats.org/officeDocument/2006/relationships/image" Target="../media/image8.jpeg" /><Relationship Id="rId3" Type="http://schemas.openxmlformats.org/officeDocument/2006/relationships/audio" Target="../media/wind1.wav" /><Relationship Id="rId4"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7.jpeg" /><Relationship Id="rId2" Type="http://schemas.openxmlformats.org/officeDocument/2006/relationships/image" Target="../media/image8.jpeg" /><Relationship Id="rId3" Type="http://schemas.openxmlformats.org/officeDocument/2006/relationships/audio" Target="../media/wind1.wav"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image" Target="../media/image10.png" /><Relationship Id="rId3" Type="http://schemas.openxmlformats.org/officeDocument/2006/relationships/audio" Target="../media/wind1.wav" /><Relationship Id="rId4"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11.jpeg" /><Relationship Id="rId2" Type="http://schemas.openxmlformats.org/officeDocument/2006/relationships/image" Target="../media/image12.png" /><Relationship Id="rId3" Type="http://schemas.openxmlformats.org/officeDocument/2006/relationships/audio" Target="../media/wind1.wav" /><Relationship Id="rId4"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audio" Target="../media/wind1.wav" /><Relationship Id="rId4"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audio" Target="../media/wind1.wav"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封面">
    <p:spTree>
      <p:nvGrpSpPr>
        <p:cNvPr id="1" name=""/>
        <p:cNvGrpSpPr/>
        <p:nvPr/>
      </p:nvGrpSpPr>
      <p:grpSpPr>
        <a:xfrm>
          <a:off x="0" y="0"/>
          <a:ext cx="0" cy="0"/>
        </a:xfrm>
      </p:grpSpPr>
      <p:pic>
        <p:nvPicPr>
          <p:cNvPr id="2" name="图片 1"/>
          <p:cNvPicPr>
            <a:picLocks noChangeAspect="1"/>
          </p:cNvPicPr>
          <p:nvPr userDrawn="1"/>
        </p:nvPicPr>
        <p:blipFill>
          <a:blip r:embed="rId1">
            <a:clrChange>
              <a:clrFrom>
                <a:srgbClr val="FEFEFE"/>
              </a:clrFrom>
              <a:clrTo>
                <a:srgbClr val="FEFEFE">
                  <a:alpha val="0"/>
                </a:srgbClr>
              </a:clrTo>
            </a:clrChange>
          </a:blip>
          <a:srcRect l="65166" t="4887" b="75747"/>
          <a:stretch>
            <a:fillRect/>
          </a:stretch>
        </p:blipFill>
        <p:spPr>
          <a:xfrm>
            <a:off x="10377715" y="160073"/>
            <a:ext cx="1814286" cy="1427416"/>
          </a:xfrm>
          <a:custGeom>
            <a:gdLst>
              <a:gd name="connsiteX0" fmla="*/ 0 w 3729350"/>
              <a:gd name="connsiteY0" fmla="*/ 0 h 2699562"/>
              <a:gd name="connsiteX1" fmla="*/ 3729350 w 3729350"/>
              <a:gd name="connsiteY1" fmla="*/ 0 h 2699562"/>
              <a:gd name="connsiteX2" fmla="*/ 3729350 w 3729350"/>
              <a:gd name="connsiteY2" fmla="*/ 2699562 h 2699562"/>
              <a:gd name="connsiteX3" fmla="*/ 0 w 3729350"/>
              <a:gd name="connsiteY3" fmla="*/ 2699562 h 2699562"/>
              <a:gd name="connsiteX4" fmla="*/ 0 w 3729350"/>
              <a:gd name="connsiteY4" fmla="*/ 0 h 2699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3729350" h="2699562">
                <a:moveTo>
                  <a:pt x="0" y="0"/>
                </a:moveTo>
                <a:lnTo>
                  <a:pt x="3729350" y="0"/>
                </a:lnTo>
                <a:lnTo>
                  <a:pt x="3729350" y="2699562"/>
                </a:lnTo>
                <a:lnTo>
                  <a:pt x="0" y="2699562"/>
                </a:lnTo>
                <a:lnTo>
                  <a:pt x="0" y="0"/>
                </a:lnTo>
                <a:close/>
              </a:path>
            </a:pathLst>
          </a:custGeom>
        </p:spPr>
      </p:pic>
      <p:pic>
        <p:nvPicPr>
          <p:cNvPr id="3" name="图片 2"/>
          <p:cNvPicPr>
            <a:picLocks noChangeAspect="1"/>
          </p:cNvPicPr>
          <p:nvPr userDrawn="1"/>
        </p:nvPicPr>
        <p:blipFill>
          <a:blip r:embed="rId2">
            <a:clrChange>
              <a:clrFrom>
                <a:srgbClr val="FEFEFE"/>
              </a:clrFrom>
              <a:clrTo>
                <a:srgbClr val="FEFEFE">
                  <a:alpha val="0"/>
                </a:srgbClr>
              </a:clrTo>
            </a:clrChange>
          </a:blip>
          <a:srcRect t="59548" r="43132" b="270"/>
          <a:stretch>
            <a:fillRect/>
          </a:stretch>
        </p:blipFill>
        <p:spPr>
          <a:xfrm>
            <a:off x="1" y="4681088"/>
            <a:ext cx="2177142" cy="2176912"/>
          </a:xfrm>
          <a:prstGeom prst="rect">
            <a:avLst/>
          </a:prstGeom>
          <a:noFill/>
          <a:ln>
            <a:noFill/>
          </a:ln>
        </p:spPr>
      </p:pic>
      <p:grpSp>
        <p:nvGrpSpPr>
          <p:cNvPr id="4" name="Group 667"/>
          <p:cNvGrpSpPr>
            <a:grpSpLocks noChangeAspect="1"/>
          </p:cNvGrpSpPr>
          <p:nvPr userDrawn="1"/>
        </p:nvGrpSpPr>
        <p:grpSpPr>
          <a:xfrm>
            <a:off x="4527550" y="0"/>
            <a:ext cx="3143250" cy="1308806"/>
            <a:chOff x="2060" y="-19"/>
            <a:chExt cx="3564" cy="1484"/>
          </a:xfrm>
        </p:grpSpPr>
        <p:sp>
          <p:nvSpPr>
            <p:cNvPr id="5"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Group 667"/>
          <p:cNvGrpSpPr>
            <a:grpSpLocks noChangeAspect="1"/>
          </p:cNvGrpSpPr>
          <p:nvPr userDrawn="1"/>
        </p:nvGrpSpPr>
        <p:grpSpPr>
          <a:xfrm flipH="1" flipV="1">
            <a:off x="4527550" y="5549194"/>
            <a:ext cx="3143250" cy="1308806"/>
            <a:chOff x="2060" y="-19"/>
            <a:chExt cx="3564" cy="1484"/>
          </a:xfrm>
        </p:grpSpPr>
        <p:sp>
          <p:nvSpPr>
            <p:cNvPr id="17"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目录">
    <p:spTree>
      <p:nvGrpSpPr>
        <p:cNvPr id="1" name=""/>
        <p:cNvGrpSpPr/>
        <p:nvPr/>
      </p:nvGrpSpPr>
      <p:grpSpPr>
        <a:xfrm>
          <a:off x="0" y="0"/>
          <a:ext cx="0" cy="0"/>
        </a:xfrm>
      </p:grpSpPr>
      <p:sp>
        <p:nvSpPr>
          <p:cNvPr id="2" name="Freeform 5"/>
          <p:cNvSpPr>
            <a:spLocks noEditPoints="1"/>
          </p:cNvSpPr>
          <p:nvPr userDrawn="1"/>
        </p:nvSpPr>
        <p:spPr bwMode="auto">
          <a:xfrm>
            <a:off x="2907936" y="3563490"/>
            <a:ext cx="957263" cy="334963"/>
          </a:xfrm>
          <a:custGeom>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004DA1"/>
          </a:solidFill>
          <a:ln w="15875" cap="flat">
            <a:noFill/>
            <a:prstDash val="solid"/>
            <a:miter lim="800000"/>
          </a:ln>
        </p:spPr>
        <p:txBody>
          <a:bodyPr vert="horz" wrap="square" lIns="91440" tIns="45720" rIns="91440" bIns="45720" numCol="1" anchor="t" anchorCtr="0" compatLnSpc="1"/>
          <a:lstStyle/>
          <a:p>
            <a:endParaRPr lang="zh-CN" altLang="en-US"/>
          </a:p>
        </p:txBody>
      </p:sp>
      <p:pic>
        <p:nvPicPr>
          <p:cNvPr id="3" name="图片 2"/>
          <p:cNvPicPr>
            <a:picLocks noChangeAspect="1"/>
          </p:cNvPicPr>
          <p:nvPr userDrawn="1"/>
        </p:nvPicPr>
        <p:blipFill>
          <a:blip r:embed="rId1">
            <a:clrChange>
              <a:clrFrom>
                <a:srgbClr val="FFFFFF"/>
              </a:clrFrom>
              <a:clrTo>
                <a:srgbClr val="FFFFFF">
                  <a:alpha val="0"/>
                </a:srgbClr>
              </a:clrTo>
            </a:clrChange>
          </a:blip>
          <a:srcRect l="2509" b="7662"/>
          <a:stretch>
            <a:fillRect/>
          </a:stretch>
        </p:blipFill>
        <p:spPr>
          <a:xfrm flipH="1">
            <a:off x="10493320" y="5276949"/>
            <a:ext cx="1698679" cy="1581050"/>
          </a:xfrm>
          <a:prstGeom prst="rect">
            <a:avLst/>
          </a:prstGeom>
        </p:spPr>
      </p:pic>
      <p:sp>
        <p:nvSpPr>
          <p:cNvPr id="4" name="文本框 3"/>
          <p:cNvSpPr txBox="1"/>
          <p:nvPr userDrawn="1"/>
        </p:nvSpPr>
        <p:spPr>
          <a:xfrm>
            <a:off x="1224426" y="2640532"/>
            <a:ext cx="2031325" cy="1200329"/>
          </a:xfrm>
          <a:prstGeom prst="rect">
            <a:avLst/>
          </a:prstGeom>
          <a:noFill/>
          <a:effectLst/>
        </p:spPr>
        <p:txBody>
          <a:bodyPr wrap="none" rtlCol="0" anchor="ctr">
            <a:spAutoFit/>
          </a:bodyPr>
          <a:lstStyle/>
          <a:p>
            <a:pPr algn="ctr"/>
            <a:r>
              <a:rPr lang="zh-CN" altLang="en-US" sz="7200">
                <a:solidFill>
                  <a:srgbClr val="004DA1"/>
                </a:solidFill>
                <a:effectLst>
                  <a:outerShdw blurRad="63500" sx="102000" sy="102000" algn="ctr" rotWithShape="0">
                    <a:srgbClr val="0070C0">
                      <a:alpha val="40000"/>
                    </a:srgbClr>
                  </a:outerShdw>
                </a:effectLst>
                <a:latin typeface="李旭科书法" panose="02000603000000000000" charset="-122"/>
                <a:ea typeface="李旭科书法" panose="02000603000000000000" charset="-122"/>
              </a:rPr>
              <a:t>目录</a:t>
            </a:r>
            <a:endParaRPr lang="en-US" altLang="zh-CN" sz="7200">
              <a:solidFill>
                <a:srgbClr val="004DA1"/>
              </a:solidFill>
              <a:effectLst>
                <a:outerShdw blurRad="63500" sx="102000" sy="102000" algn="ctr" rotWithShape="0">
                  <a:srgbClr val="0070C0">
                    <a:alpha val="40000"/>
                  </a:srgbClr>
                </a:outerShdw>
              </a:effectLst>
              <a:latin typeface="李旭科书法" panose="02000603000000000000" charset="-122"/>
              <a:ea typeface="李旭科书法" panose="02000603000000000000" charset="-122"/>
            </a:endParaRPr>
          </a:p>
        </p:txBody>
      </p:sp>
      <p:grpSp>
        <p:nvGrpSpPr>
          <p:cNvPr id="5" name="Group 667"/>
          <p:cNvGrpSpPr>
            <a:grpSpLocks noChangeAspect="1"/>
          </p:cNvGrpSpPr>
          <p:nvPr userDrawn="1"/>
        </p:nvGrpSpPr>
        <p:grpSpPr>
          <a:xfrm rot="16200000">
            <a:off x="-917221" y="2774598"/>
            <a:ext cx="3143250" cy="1308806"/>
            <a:chOff x="2060" y="-19"/>
            <a:chExt cx="3564" cy="1484"/>
          </a:xfrm>
        </p:grpSpPr>
        <p:sp>
          <p:nvSpPr>
            <p:cNvPr id="6"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Group 667"/>
          <p:cNvGrpSpPr>
            <a:grpSpLocks noChangeAspect="1"/>
          </p:cNvGrpSpPr>
          <p:nvPr userDrawn="1"/>
        </p:nvGrpSpPr>
        <p:grpSpPr>
          <a:xfrm rot="5400000" flipH="1">
            <a:off x="9965964" y="2774586"/>
            <a:ext cx="3143258" cy="1308814"/>
            <a:chOff x="2060" y="-19"/>
            <a:chExt cx="3564" cy="1484"/>
          </a:xfrm>
        </p:grpSpPr>
        <p:sp>
          <p:nvSpPr>
            <p:cNvPr id="18"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文本框 28"/>
          <p:cNvSpPr txBox="1"/>
          <p:nvPr userDrawn="1"/>
        </p:nvSpPr>
        <p:spPr>
          <a:xfrm>
            <a:off x="1439624" y="3696067"/>
            <a:ext cx="1726755" cy="461665"/>
          </a:xfrm>
          <a:prstGeom prst="rect">
            <a:avLst/>
          </a:prstGeom>
          <a:noFill/>
          <a:effectLst/>
        </p:spPr>
        <p:txBody>
          <a:bodyPr wrap="none" rtlCol="0" anchor="ctr">
            <a:spAutoFit/>
          </a:bodyPr>
          <a:lstStyle/>
          <a:p>
            <a:pPr algn="ctr"/>
            <a:r>
              <a:rPr lang="en-US" altLang="zh-CN" sz="2400">
                <a:solidFill>
                  <a:srgbClr val="004DA1"/>
                </a:solidFill>
                <a:effectLst>
                  <a:outerShdw blurRad="63500" sx="102000" sy="102000" algn="ctr" rotWithShape="0">
                    <a:srgbClr val="0070C0">
                      <a:alpha val="40000"/>
                    </a:srgbClr>
                  </a:outerShdw>
                </a:effectLst>
                <a:latin typeface="MStiffHei PRC UltraBold" panose="00000500000000000000" pitchFamily="2" charset="-122"/>
                <a:ea typeface="MStiffHei PRC UltraBold" panose="00000500000000000000" pitchFamily="2" charset="-122"/>
              </a:rPr>
              <a:t>Contents</a:t>
            </a:r>
          </a:p>
        </p:txBody>
      </p:sp>
    </p:spTree>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1+#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500"/>
                                  </p:stCondLst>
                                  <p:iterate type="lt">
                                    <p:tmPct val="10000"/>
                                  </p:iterate>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53" presetClass="entr" presetSubtype="0" fill="hold" grpId="0" nodeType="withEffect">
                                  <p:stCondLst>
                                    <p:cond delay="1000"/>
                                  </p:stCondLst>
                                  <p:iterate type="lt">
                                    <p:tmPct val="10000"/>
                                  </p:iterate>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par>
                                <p:cTn id="23" presetID="12" presetClass="entr" presetSubtype="8" fill="hold" grpId="0" nodeType="withEffect">
                                  <p:stCondLst>
                                    <p:cond delay="10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p:tgtEl>
                                          <p:spTgt spid="2"/>
                                        </p:tgtEl>
                                        <p:attrNameLst>
                                          <p:attrName>ppt_x</p:attrName>
                                        </p:attrNameLst>
                                      </p:cBhvr>
                                      <p:tavLst>
                                        <p:tav tm="0">
                                          <p:val>
                                            <p:strVal val="#ppt_x-#ppt_w*1.125000"/>
                                          </p:val>
                                        </p:tav>
                                        <p:tav tm="100000">
                                          <p:val>
                                            <p:strVal val="#ppt_x"/>
                                          </p:val>
                                        </p:tav>
                                      </p:tavLst>
                                    </p:anim>
                                    <p:animEffect transition="in" filter="wipe(right)">
                                      <p:cBhvr>
                                        <p:cTn id="26" dur="1000"/>
                                        <p:tgtEl>
                                          <p:spTgt spid="2"/>
                                        </p:tgtEl>
                                      </p:cBhvr>
                                    </p:animEffect>
                                  </p:childTnLst>
                                </p:cTn>
                              </p:par>
                              <p:par>
                                <p:cTn id="27" presetID="42" presetClass="entr" presetSubtype="0" fill="hold" nodeType="withEffect">
                                  <p:stCondLst>
                                    <p:cond delay="10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9" grpId="0" bldLvl="0" animBg="1"/>
    </p:bldLs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过渡页-1">
    <p:spTree>
      <p:nvGrpSpPr>
        <p:cNvPr id="1" name=""/>
        <p:cNvGrpSpPr/>
        <p:nvPr/>
      </p:nvGrpSpPr>
      <p:grpSpPr>
        <a:xfrm>
          <a:off x="0" y="0"/>
          <a:ext cx="0" cy="0"/>
        </a:xfrm>
      </p:grpSpPr>
      <p:sp>
        <p:nvSpPr>
          <p:cNvPr id="2" name="Freeform 5"/>
          <p:cNvSpPr>
            <a:spLocks noEditPoints="1"/>
          </p:cNvSpPr>
          <p:nvPr userDrawn="1"/>
        </p:nvSpPr>
        <p:spPr bwMode="auto">
          <a:xfrm rot="20629626">
            <a:off x="6138980" y="1669722"/>
            <a:ext cx="1302939" cy="2030413"/>
          </a:xfrm>
          <a:custGeom>
            <a:gdLst>
              <a:gd name="T0" fmla="*/ 292 w 708"/>
              <a:gd name="T1" fmla="*/ 192 h 1105"/>
              <a:gd name="T2" fmla="*/ 504 w 708"/>
              <a:gd name="T3" fmla="*/ 619 h 1105"/>
              <a:gd name="T4" fmla="*/ 661 w 708"/>
              <a:gd name="T5" fmla="*/ 701 h 1105"/>
              <a:gd name="T6" fmla="*/ 434 w 708"/>
              <a:gd name="T7" fmla="*/ 337 h 1105"/>
              <a:gd name="T8" fmla="*/ 496 w 708"/>
              <a:gd name="T9" fmla="*/ 438 h 1105"/>
              <a:gd name="T10" fmla="*/ 286 w 708"/>
              <a:gd name="T11" fmla="*/ 837 h 1105"/>
              <a:gd name="T12" fmla="*/ 116 w 708"/>
              <a:gd name="T13" fmla="*/ 860 h 1105"/>
              <a:gd name="T14" fmla="*/ 574 w 708"/>
              <a:gd name="T15" fmla="*/ 1058 h 1105"/>
              <a:gd name="T16" fmla="*/ 539 w 708"/>
              <a:gd name="T17" fmla="*/ 925 h 1105"/>
              <a:gd name="T18" fmla="*/ 623 w 708"/>
              <a:gd name="T19" fmla="*/ 897 h 1105"/>
              <a:gd name="T20" fmla="*/ 531 w 708"/>
              <a:gd name="T21" fmla="*/ 870 h 1105"/>
              <a:gd name="T22" fmla="*/ 542 w 708"/>
              <a:gd name="T23" fmla="*/ 971 h 1105"/>
              <a:gd name="T24" fmla="*/ 556 w 708"/>
              <a:gd name="T25" fmla="*/ 952 h 1105"/>
              <a:gd name="T26" fmla="*/ 172 w 708"/>
              <a:gd name="T27" fmla="*/ 771 h 1105"/>
              <a:gd name="T28" fmla="*/ 428 w 708"/>
              <a:gd name="T29" fmla="*/ 770 h 1105"/>
              <a:gd name="T30" fmla="*/ 395 w 708"/>
              <a:gd name="T31" fmla="*/ 844 h 1105"/>
              <a:gd name="T32" fmla="*/ 335 w 708"/>
              <a:gd name="T33" fmla="*/ 868 h 1105"/>
              <a:gd name="T34" fmla="*/ 118 w 708"/>
              <a:gd name="T35" fmla="*/ 905 h 1105"/>
              <a:gd name="T36" fmla="*/ 43 w 708"/>
              <a:gd name="T37" fmla="*/ 769 h 1105"/>
              <a:gd name="T38" fmla="*/ 116 w 708"/>
              <a:gd name="T39" fmla="*/ 771 h 1105"/>
              <a:gd name="T40" fmla="*/ 235 w 708"/>
              <a:gd name="T41" fmla="*/ 455 h 1105"/>
              <a:gd name="T42" fmla="*/ 328 w 708"/>
              <a:gd name="T43" fmla="*/ 535 h 1105"/>
              <a:gd name="T44" fmla="*/ 317 w 708"/>
              <a:gd name="T45" fmla="*/ 383 h 1105"/>
              <a:gd name="T46" fmla="*/ 149 w 708"/>
              <a:gd name="T47" fmla="*/ 426 h 1105"/>
              <a:gd name="T48" fmla="*/ 191 w 708"/>
              <a:gd name="T49" fmla="*/ 267 h 1105"/>
              <a:gd name="T50" fmla="*/ 37 w 708"/>
              <a:gd name="T51" fmla="*/ 108 h 1105"/>
              <a:gd name="T52" fmla="*/ 211 w 708"/>
              <a:gd name="T53" fmla="*/ 93 h 1105"/>
              <a:gd name="T54" fmla="*/ 201 w 708"/>
              <a:gd name="T55" fmla="*/ 218 h 1105"/>
              <a:gd name="T56" fmla="*/ 318 w 708"/>
              <a:gd name="T57" fmla="*/ 345 h 1105"/>
              <a:gd name="T58" fmla="*/ 417 w 708"/>
              <a:gd name="T59" fmla="*/ 281 h 1105"/>
              <a:gd name="T60" fmla="*/ 412 w 708"/>
              <a:gd name="T61" fmla="*/ 371 h 1105"/>
              <a:gd name="T62" fmla="*/ 363 w 708"/>
              <a:gd name="T63" fmla="*/ 483 h 1105"/>
              <a:gd name="T64" fmla="*/ 442 w 708"/>
              <a:gd name="T65" fmla="*/ 543 h 1105"/>
              <a:gd name="T66" fmla="*/ 468 w 708"/>
              <a:gd name="T67" fmla="*/ 445 h 1105"/>
              <a:gd name="T68" fmla="*/ 522 w 708"/>
              <a:gd name="T69" fmla="*/ 365 h 1105"/>
              <a:gd name="T70" fmla="*/ 509 w 708"/>
              <a:gd name="T71" fmla="*/ 514 h 1105"/>
              <a:gd name="T72" fmla="*/ 538 w 708"/>
              <a:gd name="T73" fmla="*/ 537 h 1105"/>
              <a:gd name="T74" fmla="*/ 370 w 708"/>
              <a:gd name="T75" fmla="*/ 568 h 1105"/>
              <a:gd name="T76" fmla="*/ 355 w 708"/>
              <a:gd name="T77" fmla="*/ 606 h 1105"/>
              <a:gd name="T78" fmla="*/ 349 w 708"/>
              <a:gd name="T79" fmla="*/ 675 h 1105"/>
              <a:gd name="T80" fmla="*/ 336 w 708"/>
              <a:gd name="T81" fmla="*/ 740 h 1105"/>
              <a:gd name="T82" fmla="*/ 317 w 708"/>
              <a:gd name="T83" fmla="*/ 696 h 1105"/>
              <a:gd name="T84" fmla="*/ 176 w 708"/>
              <a:gd name="T85" fmla="*/ 64 h 1105"/>
              <a:gd name="T86" fmla="*/ 261 w 708"/>
              <a:gd name="T87" fmla="*/ 508 h 1105"/>
              <a:gd name="T88" fmla="*/ 72 w 708"/>
              <a:gd name="T89" fmla="*/ 642 h 1105"/>
              <a:gd name="T90" fmla="*/ 161 w 708"/>
              <a:gd name="T91" fmla="*/ 627 h 1105"/>
              <a:gd name="T92" fmla="*/ 91 w 708"/>
              <a:gd name="T93" fmla="*/ 699 h 1105"/>
              <a:gd name="T94" fmla="*/ 54 w 708"/>
              <a:gd name="T95" fmla="*/ 606 h 1105"/>
              <a:gd name="T96" fmla="*/ 59 w 708"/>
              <a:gd name="T97" fmla="*/ 508 h 1105"/>
              <a:gd name="T98" fmla="*/ 69 w 708"/>
              <a:gd name="T99" fmla="*/ 584 h 1105"/>
              <a:gd name="T100" fmla="*/ 70 w 708"/>
              <a:gd name="T101" fmla="*/ 636 h 1105"/>
              <a:gd name="T102" fmla="*/ 91 w 708"/>
              <a:gd name="T103" fmla="*/ 605 h 1105"/>
              <a:gd name="T104" fmla="*/ 97 w 708"/>
              <a:gd name="T105" fmla="*/ 592 h 1105"/>
              <a:gd name="T106" fmla="*/ 92 w 708"/>
              <a:gd name="T107" fmla="*/ 566 h 1105"/>
              <a:gd name="T108" fmla="*/ 556 w 708"/>
              <a:gd name="T109" fmla="*/ 925 h 1105"/>
              <a:gd name="T110" fmla="*/ 591 w 708"/>
              <a:gd name="T111" fmla="*/ 969 h 1105"/>
              <a:gd name="T112" fmla="*/ 596 w 708"/>
              <a:gd name="T113" fmla="*/ 991 h 1105"/>
              <a:gd name="T114" fmla="*/ 516 w 708"/>
              <a:gd name="T115" fmla="*/ 482 h 1105"/>
              <a:gd name="T116" fmla="*/ 530 w 708"/>
              <a:gd name="T117" fmla="*/ 442 h 1105"/>
              <a:gd name="T118" fmla="*/ 536 w 708"/>
              <a:gd name="T119" fmla="*/ 424 h 1105"/>
              <a:gd name="T120" fmla="*/ 479 w 708"/>
              <a:gd name="T121" fmla="*/ 901 h 11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8" h="1105">
                <a:moveTo>
                  <a:pt x="293" y="193"/>
                </a:moveTo>
                <a:cubicBezTo>
                  <a:pt x="298" y="194"/>
                  <a:pt x="301" y="193"/>
                  <a:pt x="304" y="192"/>
                </a:cubicBezTo>
                <a:cubicBezTo>
                  <a:pt x="304" y="193"/>
                  <a:pt x="303" y="193"/>
                  <a:pt x="302" y="194"/>
                </a:cubicBezTo>
                <a:cubicBezTo>
                  <a:pt x="300" y="196"/>
                  <a:pt x="292" y="197"/>
                  <a:pt x="287" y="194"/>
                </a:cubicBezTo>
                <a:cubicBezTo>
                  <a:pt x="286" y="192"/>
                  <a:pt x="286" y="191"/>
                  <a:pt x="285" y="190"/>
                </a:cubicBezTo>
                <a:cubicBezTo>
                  <a:pt x="286" y="188"/>
                  <a:pt x="287" y="186"/>
                  <a:pt x="288" y="184"/>
                </a:cubicBezTo>
                <a:cubicBezTo>
                  <a:pt x="288" y="184"/>
                  <a:pt x="287" y="183"/>
                  <a:pt x="287" y="182"/>
                </a:cubicBezTo>
                <a:cubicBezTo>
                  <a:pt x="286" y="182"/>
                  <a:pt x="285" y="181"/>
                  <a:pt x="284" y="181"/>
                </a:cubicBezTo>
                <a:cubicBezTo>
                  <a:pt x="282" y="183"/>
                  <a:pt x="280" y="186"/>
                  <a:pt x="277" y="189"/>
                </a:cubicBezTo>
                <a:cubicBezTo>
                  <a:pt x="277" y="189"/>
                  <a:pt x="277" y="189"/>
                  <a:pt x="277" y="189"/>
                </a:cubicBezTo>
                <a:cubicBezTo>
                  <a:pt x="277" y="187"/>
                  <a:pt x="277" y="187"/>
                  <a:pt x="277" y="187"/>
                </a:cubicBezTo>
                <a:cubicBezTo>
                  <a:pt x="277" y="182"/>
                  <a:pt x="281" y="177"/>
                  <a:pt x="285" y="176"/>
                </a:cubicBezTo>
                <a:cubicBezTo>
                  <a:pt x="288" y="175"/>
                  <a:pt x="289" y="175"/>
                  <a:pt x="294" y="176"/>
                </a:cubicBezTo>
                <a:cubicBezTo>
                  <a:pt x="294" y="176"/>
                  <a:pt x="294" y="177"/>
                  <a:pt x="294" y="177"/>
                </a:cubicBezTo>
                <a:cubicBezTo>
                  <a:pt x="289" y="176"/>
                  <a:pt x="286" y="177"/>
                  <a:pt x="283" y="180"/>
                </a:cubicBezTo>
                <a:cubicBezTo>
                  <a:pt x="288" y="181"/>
                  <a:pt x="290" y="180"/>
                  <a:pt x="293" y="183"/>
                </a:cubicBezTo>
                <a:cubicBezTo>
                  <a:pt x="291" y="188"/>
                  <a:pt x="291" y="189"/>
                  <a:pt x="292" y="192"/>
                </a:cubicBezTo>
                <a:cubicBezTo>
                  <a:pt x="292" y="192"/>
                  <a:pt x="292" y="193"/>
                  <a:pt x="293" y="193"/>
                </a:cubicBezTo>
                <a:moveTo>
                  <a:pt x="489" y="784"/>
                </a:moveTo>
                <a:cubicBezTo>
                  <a:pt x="511" y="778"/>
                  <a:pt x="527" y="769"/>
                  <a:pt x="543" y="746"/>
                </a:cubicBezTo>
                <a:cubicBezTo>
                  <a:pt x="566" y="713"/>
                  <a:pt x="574" y="660"/>
                  <a:pt x="602" y="639"/>
                </a:cubicBezTo>
                <a:cubicBezTo>
                  <a:pt x="623" y="623"/>
                  <a:pt x="677" y="623"/>
                  <a:pt x="688" y="655"/>
                </a:cubicBezTo>
                <a:cubicBezTo>
                  <a:pt x="693" y="671"/>
                  <a:pt x="679" y="688"/>
                  <a:pt x="665" y="687"/>
                </a:cubicBezTo>
                <a:cubicBezTo>
                  <a:pt x="665" y="686"/>
                  <a:pt x="664" y="686"/>
                  <a:pt x="664" y="685"/>
                </a:cubicBezTo>
                <a:cubicBezTo>
                  <a:pt x="690" y="681"/>
                  <a:pt x="694" y="640"/>
                  <a:pt x="663" y="638"/>
                </a:cubicBezTo>
                <a:cubicBezTo>
                  <a:pt x="639" y="636"/>
                  <a:pt x="614" y="662"/>
                  <a:pt x="626" y="690"/>
                </a:cubicBezTo>
                <a:cubicBezTo>
                  <a:pt x="641" y="725"/>
                  <a:pt x="708" y="708"/>
                  <a:pt x="702" y="666"/>
                </a:cubicBezTo>
                <a:cubicBezTo>
                  <a:pt x="698" y="631"/>
                  <a:pt x="650" y="607"/>
                  <a:pt x="614" y="620"/>
                </a:cubicBezTo>
                <a:cubicBezTo>
                  <a:pt x="579" y="633"/>
                  <a:pt x="573" y="657"/>
                  <a:pt x="553" y="696"/>
                </a:cubicBezTo>
                <a:cubicBezTo>
                  <a:pt x="554" y="697"/>
                  <a:pt x="554" y="697"/>
                  <a:pt x="554" y="697"/>
                </a:cubicBezTo>
                <a:cubicBezTo>
                  <a:pt x="555" y="676"/>
                  <a:pt x="572" y="660"/>
                  <a:pt x="571" y="640"/>
                </a:cubicBezTo>
                <a:cubicBezTo>
                  <a:pt x="570" y="632"/>
                  <a:pt x="568" y="626"/>
                  <a:pt x="572" y="616"/>
                </a:cubicBezTo>
                <a:cubicBezTo>
                  <a:pt x="566" y="615"/>
                  <a:pt x="565" y="617"/>
                  <a:pt x="562" y="619"/>
                </a:cubicBezTo>
                <a:cubicBezTo>
                  <a:pt x="545" y="594"/>
                  <a:pt x="521" y="595"/>
                  <a:pt x="504" y="619"/>
                </a:cubicBezTo>
                <a:cubicBezTo>
                  <a:pt x="504" y="619"/>
                  <a:pt x="504" y="619"/>
                  <a:pt x="505" y="620"/>
                </a:cubicBezTo>
                <a:cubicBezTo>
                  <a:pt x="513" y="617"/>
                  <a:pt x="518" y="613"/>
                  <a:pt x="530" y="616"/>
                </a:cubicBezTo>
                <a:cubicBezTo>
                  <a:pt x="530" y="616"/>
                  <a:pt x="530" y="616"/>
                  <a:pt x="530" y="616"/>
                </a:cubicBezTo>
                <a:cubicBezTo>
                  <a:pt x="525" y="621"/>
                  <a:pt x="518" y="622"/>
                  <a:pt x="513" y="628"/>
                </a:cubicBezTo>
                <a:cubicBezTo>
                  <a:pt x="513" y="628"/>
                  <a:pt x="514" y="629"/>
                  <a:pt x="514" y="629"/>
                </a:cubicBezTo>
                <a:cubicBezTo>
                  <a:pt x="559" y="631"/>
                  <a:pt x="542" y="655"/>
                  <a:pt x="544" y="686"/>
                </a:cubicBezTo>
                <a:cubicBezTo>
                  <a:pt x="545" y="693"/>
                  <a:pt x="550" y="701"/>
                  <a:pt x="550" y="707"/>
                </a:cubicBezTo>
                <a:cubicBezTo>
                  <a:pt x="547" y="714"/>
                  <a:pt x="544" y="721"/>
                  <a:pt x="541" y="728"/>
                </a:cubicBezTo>
                <a:cubicBezTo>
                  <a:pt x="530" y="752"/>
                  <a:pt x="512" y="776"/>
                  <a:pt x="489" y="784"/>
                </a:cubicBezTo>
                <a:moveTo>
                  <a:pt x="630" y="690"/>
                </a:moveTo>
                <a:cubicBezTo>
                  <a:pt x="629" y="689"/>
                  <a:pt x="629" y="689"/>
                  <a:pt x="629" y="689"/>
                </a:cubicBezTo>
                <a:cubicBezTo>
                  <a:pt x="627" y="683"/>
                  <a:pt x="624" y="673"/>
                  <a:pt x="631" y="666"/>
                </a:cubicBezTo>
                <a:cubicBezTo>
                  <a:pt x="628" y="677"/>
                  <a:pt x="629" y="682"/>
                  <a:pt x="630" y="690"/>
                </a:cubicBezTo>
                <a:moveTo>
                  <a:pt x="675" y="662"/>
                </a:moveTo>
                <a:cubicBezTo>
                  <a:pt x="677" y="653"/>
                  <a:pt x="670" y="646"/>
                  <a:pt x="656" y="646"/>
                </a:cubicBezTo>
                <a:cubicBezTo>
                  <a:pt x="665" y="642"/>
                  <a:pt x="682" y="650"/>
                  <a:pt x="675" y="662"/>
                </a:cubicBezTo>
                <a:moveTo>
                  <a:pt x="661" y="701"/>
                </a:moveTo>
                <a:cubicBezTo>
                  <a:pt x="657" y="700"/>
                  <a:pt x="657" y="700"/>
                  <a:pt x="657" y="700"/>
                </a:cubicBezTo>
                <a:cubicBezTo>
                  <a:pt x="635" y="687"/>
                  <a:pt x="674" y="655"/>
                  <a:pt x="659" y="683"/>
                </a:cubicBezTo>
                <a:cubicBezTo>
                  <a:pt x="657" y="684"/>
                  <a:pt x="656" y="685"/>
                  <a:pt x="654" y="685"/>
                </a:cubicBezTo>
                <a:cubicBezTo>
                  <a:pt x="651" y="694"/>
                  <a:pt x="654" y="697"/>
                  <a:pt x="661" y="700"/>
                </a:cubicBezTo>
                <a:lnTo>
                  <a:pt x="661" y="701"/>
                </a:lnTo>
                <a:close/>
                <a:moveTo>
                  <a:pt x="489" y="784"/>
                </a:moveTo>
                <a:cubicBezTo>
                  <a:pt x="487" y="784"/>
                  <a:pt x="485" y="785"/>
                  <a:pt x="483" y="785"/>
                </a:cubicBezTo>
                <a:cubicBezTo>
                  <a:pt x="485" y="785"/>
                  <a:pt x="487" y="784"/>
                  <a:pt x="489" y="784"/>
                </a:cubicBezTo>
                <a:moveTo>
                  <a:pt x="411" y="353"/>
                </a:moveTo>
                <a:cubicBezTo>
                  <a:pt x="416" y="349"/>
                  <a:pt x="421" y="348"/>
                  <a:pt x="428" y="350"/>
                </a:cubicBezTo>
                <a:cubicBezTo>
                  <a:pt x="430" y="352"/>
                  <a:pt x="432" y="354"/>
                  <a:pt x="435" y="357"/>
                </a:cubicBezTo>
                <a:cubicBezTo>
                  <a:pt x="434" y="361"/>
                  <a:pt x="435" y="364"/>
                  <a:pt x="431" y="366"/>
                </a:cubicBezTo>
                <a:cubicBezTo>
                  <a:pt x="432" y="365"/>
                  <a:pt x="432" y="365"/>
                  <a:pt x="432" y="365"/>
                </a:cubicBezTo>
                <a:cubicBezTo>
                  <a:pt x="431" y="360"/>
                  <a:pt x="430" y="358"/>
                  <a:pt x="428" y="354"/>
                </a:cubicBezTo>
                <a:cubicBezTo>
                  <a:pt x="421" y="352"/>
                  <a:pt x="417" y="352"/>
                  <a:pt x="411" y="353"/>
                </a:cubicBezTo>
                <a:moveTo>
                  <a:pt x="376" y="382"/>
                </a:moveTo>
                <a:cubicBezTo>
                  <a:pt x="385" y="356"/>
                  <a:pt x="405" y="329"/>
                  <a:pt x="434" y="337"/>
                </a:cubicBezTo>
                <a:cubicBezTo>
                  <a:pt x="439" y="342"/>
                  <a:pt x="443" y="345"/>
                  <a:pt x="442" y="354"/>
                </a:cubicBezTo>
                <a:cubicBezTo>
                  <a:pt x="419" y="318"/>
                  <a:pt x="391" y="354"/>
                  <a:pt x="377" y="383"/>
                </a:cubicBezTo>
                <a:cubicBezTo>
                  <a:pt x="377" y="383"/>
                  <a:pt x="377" y="382"/>
                  <a:pt x="376" y="382"/>
                </a:cubicBezTo>
                <a:moveTo>
                  <a:pt x="364" y="413"/>
                </a:moveTo>
                <a:cubicBezTo>
                  <a:pt x="388" y="372"/>
                  <a:pt x="405" y="362"/>
                  <a:pt x="406" y="360"/>
                </a:cubicBezTo>
                <a:cubicBezTo>
                  <a:pt x="402" y="366"/>
                  <a:pt x="388" y="378"/>
                  <a:pt x="364" y="413"/>
                </a:cubicBezTo>
                <a:moveTo>
                  <a:pt x="505" y="457"/>
                </a:moveTo>
                <a:cubicBezTo>
                  <a:pt x="506" y="457"/>
                  <a:pt x="506" y="457"/>
                  <a:pt x="506" y="457"/>
                </a:cubicBezTo>
                <a:cubicBezTo>
                  <a:pt x="506" y="459"/>
                  <a:pt x="506" y="459"/>
                  <a:pt x="506" y="459"/>
                </a:cubicBezTo>
                <a:cubicBezTo>
                  <a:pt x="506" y="458"/>
                  <a:pt x="506" y="458"/>
                  <a:pt x="505" y="457"/>
                </a:cubicBezTo>
                <a:moveTo>
                  <a:pt x="497" y="439"/>
                </a:moveTo>
                <a:cubicBezTo>
                  <a:pt x="498" y="439"/>
                  <a:pt x="498" y="439"/>
                  <a:pt x="498" y="439"/>
                </a:cubicBezTo>
                <a:cubicBezTo>
                  <a:pt x="501" y="445"/>
                  <a:pt x="503" y="450"/>
                  <a:pt x="506" y="456"/>
                </a:cubicBezTo>
                <a:cubicBezTo>
                  <a:pt x="503" y="450"/>
                  <a:pt x="500" y="445"/>
                  <a:pt x="497" y="439"/>
                </a:cubicBezTo>
                <a:moveTo>
                  <a:pt x="495" y="436"/>
                </a:moveTo>
                <a:cubicBezTo>
                  <a:pt x="496" y="437"/>
                  <a:pt x="496" y="437"/>
                  <a:pt x="496" y="437"/>
                </a:cubicBezTo>
                <a:cubicBezTo>
                  <a:pt x="496" y="438"/>
                  <a:pt x="496" y="438"/>
                  <a:pt x="496" y="438"/>
                </a:cubicBezTo>
                <a:cubicBezTo>
                  <a:pt x="494" y="437"/>
                  <a:pt x="495" y="436"/>
                  <a:pt x="495" y="436"/>
                </a:cubicBezTo>
                <a:moveTo>
                  <a:pt x="329" y="978"/>
                </a:moveTo>
                <a:cubicBezTo>
                  <a:pt x="332" y="976"/>
                  <a:pt x="334" y="974"/>
                  <a:pt x="337" y="972"/>
                </a:cubicBezTo>
                <a:cubicBezTo>
                  <a:pt x="335" y="976"/>
                  <a:pt x="332" y="978"/>
                  <a:pt x="330" y="979"/>
                </a:cubicBezTo>
                <a:cubicBezTo>
                  <a:pt x="329" y="979"/>
                  <a:pt x="329" y="979"/>
                  <a:pt x="329" y="979"/>
                </a:cubicBezTo>
                <a:lnTo>
                  <a:pt x="329" y="978"/>
                </a:lnTo>
                <a:close/>
                <a:moveTo>
                  <a:pt x="336" y="832"/>
                </a:moveTo>
                <a:cubicBezTo>
                  <a:pt x="327" y="823"/>
                  <a:pt x="315" y="815"/>
                  <a:pt x="302" y="806"/>
                </a:cubicBezTo>
                <a:cubicBezTo>
                  <a:pt x="318" y="813"/>
                  <a:pt x="343" y="830"/>
                  <a:pt x="353" y="852"/>
                </a:cubicBezTo>
                <a:cubicBezTo>
                  <a:pt x="364" y="873"/>
                  <a:pt x="367" y="923"/>
                  <a:pt x="350" y="955"/>
                </a:cubicBezTo>
                <a:cubicBezTo>
                  <a:pt x="346" y="960"/>
                  <a:pt x="342" y="966"/>
                  <a:pt x="338" y="972"/>
                </a:cubicBezTo>
                <a:cubicBezTo>
                  <a:pt x="337" y="972"/>
                  <a:pt x="337" y="972"/>
                  <a:pt x="337" y="972"/>
                </a:cubicBezTo>
                <a:cubicBezTo>
                  <a:pt x="338" y="970"/>
                  <a:pt x="338" y="970"/>
                  <a:pt x="338" y="970"/>
                </a:cubicBezTo>
                <a:cubicBezTo>
                  <a:pt x="361" y="943"/>
                  <a:pt x="363" y="890"/>
                  <a:pt x="355" y="862"/>
                </a:cubicBezTo>
                <a:cubicBezTo>
                  <a:pt x="352" y="851"/>
                  <a:pt x="344" y="840"/>
                  <a:pt x="336" y="832"/>
                </a:cubicBezTo>
                <a:moveTo>
                  <a:pt x="283" y="912"/>
                </a:moveTo>
                <a:cubicBezTo>
                  <a:pt x="301" y="894"/>
                  <a:pt x="306" y="857"/>
                  <a:pt x="286" y="837"/>
                </a:cubicBezTo>
                <a:cubicBezTo>
                  <a:pt x="319" y="893"/>
                  <a:pt x="257" y="952"/>
                  <a:pt x="226" y="898"/>
                </a:cubicBezTo>
                <a:cubicBezTo>
                  <a:pt x="226" y="900"/>
                  <a:pt x="226" y="900"/>
                  <a:pt x="226" y="900"/>
                </a:cubicBezTo>
                <a:cubicBezTo>
                  <a:pt x="243" y="929"/>
                  <a:pt x="268" y="926"/>
                  <a:pt x="283" y="912"/>
                </a:cubicBezTo>
                <a:moveTo>
                  <a:pt x="272" y="883"/>
                </a:moveTo>
                <a:cubicBezTo>
                  <a:pt x="276" y="871"/>
                  <a:pt x="276" y="871"/>
                  <a:pt x="276" y="871"/>
                </a:cubicBezTo>
                <a:cubicBezTo>
                  <a:pt x="280" y="888"/>
                  <a:pt x="264" y="906"/>
                  <a:pt x="246" y="898"/>
                </a:cubicBezTo>
                <a:cubicBezTo>
                  <a:pt x="258" y="896"/>
                  <a:pt x="266" y="896"/>
                  <a:pt x="272" y="883"/>
                </a:cubicBezTo>
                <a:moveTo>
                  <a:pt x="166" y="873"/>
                </a:moveTo>
                <a:cubicBezTo>
                  <a:pt x="155" y="863"/>
                  <a:pt x="143" y="856"/>
                  <a:pt x="132" y="855"/>
                </a:cubicBezTo>
                <a:cubicBezTo>
                  <a:pt x="106" y="852"/>
                  <a:pt x="83" y="872"/>
                  <a:pt x="88" y="908"/>
                </a:cubicBezTo>
                <a:cubicBezTo>
                  <a:pt x="87" y="907"/>
                  <a:pt x="86" y="907"/>
                  <a:pt x="85" y="906"/>
                </a:cubicBezTo>
                <a:cubicBezTo>
                  <a:pt x="80" y="868"/>
                  <a:pt x="100" y="844"/>
                  <a:pt x="139" y="853"/>
                </a:cubicBezTo>
                <a:cubicBezTo>
                  <a:pt x="147" y="854"/>
                  <a:pt x="164" y="865"/>
                  <a:pt x="166" y="873"/>
                </a:cubicBezTo>
                <a:moveTo>
                  <a:pt x="116" y="860"/>
                </a:moveTo>
                <a:cubicBezTo>
                  <a:pt x="142" y="856"/>
                  <a:pt x="162" y="872"/>
                  <a:pt x="173" y="887"/>
                </a:cubicBezTo>
                <a:cubicBezTo>
                  <a:pt x="180" y="898"/>
                  <a:pt x="188" y="935"/>
                  <a:pt x="168" y="946"/>
                </a:cubicBezTo>
                <a:cubicBezTo>
                  <a:pt x="186" y="917"/>
                  <a:pt x="179" y="864"/>
                  <a:pt x="116" y="860"/>
                </a:cubicBezTo>
                <a:moveTo>
                  <a:pt x="93" y="772"/>
                </a:moveTo>
                <a:cubicBezTo>
                  <a:pt x="93" y="785"/>
                  <a:pt x="84" y="798"/>
                  <a:pt x="79" y="809"/>
                </a:cubicBezTo>
                <a:cubicBezTo>
                  <a:pt x="77" y="809"/>
                  <a:pt x="77" y="809"/>
                  <a:pt x="77" y="809"/>
                </a:cubicBezTo>
                <a:cubicBezTo>
                  <a:pt x="78" y="807"/>
                  <a:pt x="78" y="807"/>
                  <a:pt x="78" y="807"/>
                </a:cubicBezTo>
                <a:cubicBezTo>
                  <a:pt x="76" y="796"/>
                  <a:pt x="88" y="776"/>
                  <a:pt x="93" y="772"/>
                </a:cubicBezTo>
                <a:moveTo>
                  <a:pt x="542" y="971"/>
                </a:moveTo>
                <a:cubicBezTo>
                  <a:pt x="541" y="979"/>
                  <a:pt x="537" y="981"/>
                  <a:pt x="534" y="987"/>
                </a:cubicBezTo>
                <a:cubicBezTo>
                  <a:pt x="536" y="987"/>
                  <a:pt x="538" y="988"/>
                  <a:pt x="540" y="988"/>
                </a:cubicBezTo>
                <a:cubicBezTo>
                  <a:pt x="539" y="990"/>
                  <a:pt x="539" y="990"/>
                  <a:pt x="539" y="990"/>
                </a:cubicBezTo>
                <a:cubicBezTo>
                  <a:pt x="534" y="997"/>
                  <a:pt x="529" y="1003"/>
                  <a:pt x="524" y="1009"/>
                </a:cubicBezTo>
                <a:cubicBezTo>
                  <a:pt x="546" y="1018"/>
                  <a:pt x="557" y="1015"/>
                  <a:pt x="567" y="995"/>
                </a:cubicBezTo>
                <a:cubicBezTo>
                  <a:pt x="570" y="997"/>
                  <a:pt x="572" y="1000"/>
                  <a:pt x="577" y="1000"/>
                </a:cubicBezTo>
                <a:cubicBezTo>
                  <a:pt x="578" y="999"/>
                  <a:pt x="579" y="999"/>
                  <a:pt x="580" y="999"/>
                </a:cubicBezTo>
                <a:cubicBezTo>
                  <a:pt x="588" y="985"/>
                  <a:pt x="578" y="978"/>
                  <a:pt x="575" y="967"/>
                </a:cubicBezTo>
                <a:cubicBezTo>
                  <a:pt x="576" y="968"/>
                  <a:pt x="576" y="968"/>
                  <a:pt x="576" y="968"/>
                </a:cubicBezTo>
                <a:cubicBezTo>
                  <a:pt x="593" y="984"/>
                  <a:pt x="615" y="1058"/>
                  <a:pt x="570" y="1061"/>
                </a:cubicBezTo>
                <a:cubicBezTo>
                  <a:pt x="571" y="1060"/>
                  <a:pt x="573" y="1059"/>
                  <a:pt x="574" y="1058"/>
                </a:cubicBezTo>
                <a:cubicBezTo>
                  <a:pt x="579" y="1052"/>
                  <a:pt x="580" y="1047"/>
                  <a:pt x="577" y="1040"/>
                </a:cubicBezTo>
                <a:cubicBezTo>
                  <a:pt x="568" y="1023"/>
                  <a:pt x="541" y="1039"/>
                  <a:pt x="549" y="1057"/>
                </a:cubicBezTo>
                <a:cubicBezTo>
                  <a:pt x="560" y="1081"/>
                  <a:pt x="586" y="1058"/>
                  <a:pt x="595" y="1053"/>
                </a:cubicBezTo>
                <a:cubicBezTo>
                  <a:pt x="595" y="1053"/>
                  <a:pt x="596" y="1053"/>
                  <a:pt x="596" y="1054"/>
                </a:cubicBezTo>
                <a:cubicBezTo>
                  <a:pt x="589" y="1076"/>
                  <a:pt x="585" y="1103"/>
                  <a:pt x="606" y="1104"/>
                </a:cubicBezTo>
                <a:cubicBezTo>
                  <a:pt x="613" y="1105"/>
                  <a:pt x="618" y="1101"/>
                  <a:pt x="619" y="1094"/>
                </a:cubicBezTo>
                <a:cubicBezTo>
                  <a:pt x="620" y="1090"/>
                  <a:pt x="619" y="1086"/>
                  <a:pt x="616" y="1083"/>
                </a:cubicBezTo>
                <a:cubicBezTo>
                  <a:pt x="613" y="1080"/>
                  <a:pt x="609" y="1079"/>
                  <a:pt x="606" y="1080"/>
                </a:cubicBezTo>
                <a:cubicBezTo>
                  <a:pt x="603" y="1081"/>
                  <a:pt x="602" y="1082"/>
                  <a:pt x="600" y="1084"/>
                </a:cubicBezTo>
                <a:cubicBezTo>
                  <a:pt x="597" y="1088"/>
                  <a:pt x="598" y="1093"/>
                  <a:pt x="598" y="1096"/>
                </a:cubicBezTo>
                <a:cubicBezTo>
                  <a:pt x="596" y="1095"/>
                  <a:pt x="596" y="1095"/>
                  <a:pt x="596" y="1095"/>
                </a:cubicBezTo>
                <a:cubicBezTo>
                  <a:pt x="593" y="1075"/>
                  <a:pt x="606" y="1049"/>
                  <a:pt x="607" y="1025"/>
                </a:cubicBezTo>
                <a:cubicBezTo>
                  <a:pt x="609" y="994"/>
                  <a:pt x="601" y="967"/>
                  <a:pt x="586" y="946"/>
                </a:cubicBezTo>
                <a:cubicBezTo>
                  <a:pt x="578" y="936"/>
                  <a:pt x="567" y="918"/>
                  <a:pt x="549" y="920"/>
                </a:cubicBezTo>
                <a:cubicBezTo>
                  <a:pt x="543" y="920"/>
                  <a:pt x="542" y="926"/>
                  <a:pt x="539" y="931"/>
                </a:cubicBezTo>
                <a:cubicBezTo>
                  <a:pt x="539" y="929"/>
                  <a:pt x="539" y="929"/>
                  <a:pt x="539" y="929"/>
                </a:cubicBezTo>
                <a:cubicBezTo>
                  <a:pt x="539" y="928"/>
                  <a:pt x="539" y="926"/>
                  <a:pt x="539" y="925"/>
                </a:cubicBezTo>
                <a:cubicBezTo>
                  <a:pt x="530" y="919"/>
                  <a:pt x="519" y="913"/>
                  <a:pt x="518" y="903"/>
                </a:cubicBezTo>
                <a:cubicBezTo>
                  <a:pt x="523" y="908"/>
                  <a:pt x="531" y="923"/>
                  <a:pt x="541" y="922"/>
                </a:cubicBezTo>
                <a:cubicBezTo>
                  <a:pt x="544" y="920"/>
                  <a:pt x="546" y="919"/>
                  <a:pt x="549" y="917"/>
                </a:cubicBezTo>
                <a:cubicBezTo>
                  <a:pt x="553" y="916"/>
                  <a:pt x="557" y="919"/>
                  <a:pt x="561" y="916"/>
                </a:cubicBezTo>
                <a:cubicBezTo>
                  <a:pt x="567" y="908"/>
                  <a:pt x="568" y="892"/>
                  <a:pt x="569" y="882"/>
                </a:cubicBezTo>
                <a:cubicBezTo>
                  <a:pt x="569" y="883"/>
                  <a:pt x="569" y="883"/>
                  <a:pt x="569" y="883"/>
                </a:cubicBezTo>
                <a:cubicBezTo>
                  <a:pt x="569" y="887"/>
                  <a:pt x="570" y="892"/>
                  <a:pt x="570" y="896"/>
                </a:cubicBezTo>
                <a:cubicBezTo>
                  <a:pt x="569" y="906"/>
                  <a:pt x="565" y="911"/>
                  <a:pt x="564" y="918"/>
                </a:cubicBezTo>
                <a:cubicBezTo>
                  <a:pt x="576" y="924"/>
                  <a:pt x="581" y="933"/>
                  <a:pt x="588" y="941"/>
                </a:cubicBezTo>
                <a:cubicBezTo>
                  <a:pt x="594" y="937"/>
                  <a:pt x="613" y="917"/>
                  <a:pt x="618" y="912"/>
                </a:cubicBezTo>
                <a:cubicBezTo>
                  <a:pt x="612" y="922"/>
                  <a:pt x="599" y="933"/>
                  <a:pt x="589" y="944"/>
                </a:cubicBezTo>
                <a:cubicBezTo>
                  <a:pt x="592" y="950"/>
                  <a:pt x="596" y="957"/>
                  <a:pt x="599" y="964"/>
                </a:cubicBezTo>
                <a:cubicBezTo>
                  <a:pt x="612" y="966"/>
                  <a:pt x="623" y="957"/>
                  <a:pt x="627" y="944"/>
                </a:cubicBezTo>
                <a:cubicBezTo>
                  <a:pt x="626" y="943"/>
                  <a:pt x="626" y="943"/>
                  <a:pt x="625" y="942"/>
                </a:cubicBezTo>
                <a:cubicBezTo>
                  <a:pt x="617" y="940"/>
                  <a:pt x="617" y="940"/>
                  <a:pt x="617" y="940"/>
                </a:cubicBezTo>
                <a:cubicBezTo>
                  <a:pt x="623" y="927"/>
                  <a:pt x="632" y="918"/>
                  <a:pt x="627" y="903"/>
                </a:cubicBezTo>
                <a:cubicBezTo>
                  <a:pt x="626" y="902"/>
                  <a:pt x="625" y="897"/>
                  <a:pt x="623" y="897"/>
                </a:cubicBezTo>
                <a:cubicBezTo>
                  <a:pt x="618" y="901"/>
                  <a:pt x="613" y="904"/>
                  <a:pt x="608" y="908"/>
                </a:cubicBezTo>
                <a:cubicBezTo>
                  <a:pt x="607" y="907"/>
                  <a:pt x="607" y="907"/>
                  <a:pt x="607" y="907"/>
                </a:cubicBezTo>
                <a:cubicBezTo>
                  <a:pt x="607" y="904"/>
                  <a:pt x="608" y="901"/>
                  <a:pt x="608" y="898"/>
                </a:cubicBezTo>
                <a:cubicBezTo>
                  <a:pt x="606" y="897"/>
                  <a:pt x="606" y="897"/>
                  <a:pt x="606" y="897"/>
                </a:cubicBezTo>
                <a:cubicBezTo>
                  <a:pt x="598" y="902"/>
                  <a:pt x="588" y="917"/>
                  <a:pt x="580" y="920"/>
                </a:cubicBezTo>
                <a:cubicBezTo>
                  <a:pt x="578" y="919"/>
                  <a:pt x="578" y="919"/>
                  <a:pt x="578" y="919"/>
                </a:cubicBezTo>
                <a:cubicBezTo>
                  <a:pt x="578" y="918"/>
                  <a:pt x="578" y="917"/>
                  <a:pt x="578" y="917"/>
                </a:cubicBezTo>
                <a:cubicBezTo>
                  <a:pt x="577" y="907"/>
                  <a:pt x="590" y="906"/>
                  <a:pt x="593" y="898"/>
                </a:cubicBezTo>
                <a:cubicBezTo>
                  <a:pt x="592" y="897"/>
                  <a:pt x="591" y="896"/>
                  <a:pt x="590" y="895"/>
                </a:cubicBezTo>
                <a:cubicBezTo>
                  <a:pt x="587" y="895"/>
                  <a:pt x="587" y="895"/>
                  <a:pt x="586" y="892"/>
                </a:cubicBezTo>
                <a:cubicBezTo>
                  <a:pt x="583" y="872"/>
                  <a:pt x="582" y="857"/>
                  <a:pt x="561" y="847"/>
                </a:cubicBezTo>
                <a:cubicBezTo>
                  <a:pt x="561" y="847"/>
                  <a:pt x="561" y="848"/>
                  <a:pt x="560" y="848"/>
                </a:cubicBezTo>
                <a:cubicBezTo>
                  <a:pt x="561" y="859"/>
                  <a:pt x="559" y="868"/>
                  <a:pt x="551" y="875"/>
                </a:cubicBezTo>
                <a:cubicBezTo>
                  <a:pt x="536" y="870"/>
                  <a:pt x="547" y="895"/>
                  <a:pt x="546" y="902"/>
                </a:cubicBezTo>
                <a:cubicBezTo>
                  <a:pt x="546" y="903"/>
                  <a:pt x="545" y="903"/>
                  <a:pt x="545" y="903"/>
                </a:cubicBezTo>
                <a:cubicBezTo>
                  <a:pt x="544" y="903"/>
                  <a:pt x="544" y="902"/>
                  <a:pt x="543" y="902"/>
                </a:cubicBezTo>
                <a:cubicBezTo>
                  <a:pt x="544" y="889"/>
                  <a:pt x="537" y="879"/>
                  <a:pt x="531" y="870"/>
                </a:cubicBezTo>
                <a:cubicBezTo>
                  <a:pt x="529" y="870"/>
                  <a:pt x="528" y="871"/>
                  <a:pt x="527" y="871"/>
                </a:cubicBezTo>
                <a:cubicBezTo>
                  <a:pt x="525" y="875"/>
                  <a:pt x="523" y="879"/>
                  <a:pt x="521" y="883"/>
                </a:cubicBezTo>
                <a:cubicBezTo>
                  <a:pt x="521" y="882"/>
                  <a:pt x="520" y="881"/>
                  <a:pt x="519" y="880"/>
                </a:cubicBezTo>
                <a:cubicBezTo>
                  <a:pt x="515" y="861"/>
                  <a:pt x="515" y="861"/>
                  <a:pt x="515" y="861"/>
                </a:cubicBezTo>
                <a:cubicBezTo>
                  <a:pt x="492" y="867"/>
                  <a:pt x="493" y="902"/>
                  <a:pt x="505" y="916"/>
                </a:cubicBezTo>
                <a:cubicBezTo>
                  <a:pt x="509" y="921"/>
                  <a:pt x="523" y="927"/>
                  <a:pt x="519" y="933"/>
                </a:cubicBezTo>
                <a:cubicBezTo>
                  <a:pt x="511" y="933"/>
                  <a:pt x="504" y="930"/>
                  <a:pt x="497" y="927"/>
                </a:cubicBezTo>
                <a:cubicBezTo>
                  <a:pt x="496" y="929"/>
                  <a:pt x="496" y="931"/>
                  <a:pt x="496" y="933"/>
                </a:cubicBezTo>
                <a:cubicBezTo>
                  <a:pt x="498" y="936"/>
                  <a:pt x="500" y="939"/>
                  <a:pt x="503" y="943"/>
                </a:cubicBezTo>
                <a:cubicBezTo>
                  <a:pt x="502" y="944"/>
                  <a:pt x="502" y="944"/>
                  <a:pt x="501" y="945"/>
                </a:cubicBezTo>
                <a:cubicBezTo>
                  <a:pt x="493" y="953"/>
                  <a:pt x="483" y="951"/>
                  <a:pt x="473" y="946"/>
                </a:cubicBezTo>
                <a:cubicBezTo>
                  <a:pt x="473" y="948"/>
                  <a:pt x="473" y="948"/>
                  <a:pt x="473" y="948"/>
                </a:cubicBezTo>
                <a:cubicBezTo>
                  <a:pt x="478" y="971"/>
                  <a:pt x="493" y="976"/>
                  <a:pt x="520" y="980"/>
                </a:cubicBezTo>
                <a:cubicBezTo>
                  <a:pt x="518" y="986"/>
                  <a:pt x="519" y="987"/>
                  <a:pt x="521" y="992"/>
                </a:cubicBezTo>
                <a:cubicBezTo>
                  <a:pt x="530" y="993"/>
                  <a:pt x="534" y="975"/>
                  <a:pt x="538" y="969"/>
                </a:cubicBezTo>
                <a:cubicBezTo>
                  <a:pt x="541" y="970"/>
                  <a:pt x="541" y="970"/>
                  <a:pt x="541" y="970"/>
                </a:cubicBezTo>
                <a:lnTo>
                  <a:pt x="542" y="971"/>
                </a:lnTo>
                <a:close/>
                <a:moveTo>
                  <a:pt x="573" y="965"/>
                </a:moveTo>
                <a:cubicBezTo>
                  <a:pt x="574" y="965"/>
                  <a:pt x="574" y="965"/>
                  <a:pt x="574" y="965"/>
                </a:cubicBezTo>
                <a:cubicBezTo>
                  <a:pt x="574" y="966"/>
                  <a:pt x="574" y="966"/>
                  <a:pt x="575" y="967"/>
                </a:cubicBezTo>
                <a:cubicBezTo>
                  <a:pt x="573" y="966"/>
                  <a:pt x="573" y="966"/>
                  <a:pt x="573" y="965"/>
                </a:cubicBezTo>
                <a:moveTo>
                  <a:pt x="561" y="990"/>
                </a:moveTo>
                <a:cubicBezTo>
                  <a:pt x="562" y="988"/>
                  <a:pt x="562" y="986"/>
                  <a:pt x="564" y="985"/>
                </a:cubicBezTo>
                <a:cubicBezTo>
                  <a:pt x="563" y="988"/>
                  <a:pt x="562" y="988"/>
                  <a:pt x="561" y="990"/>
                </a:cubicBezTo>
                <a:moveTo>
                  <a:pt x="557" y="952"/>
                </a:moveTo>
                <a:cubicBezTo>
                  <a:pt x="559" y="953"/>
                  <a:pt x="559" y="953"/>
                  <a:pt x="559" y="953"/>
                </a:cubicBezTo>
                <a:cubicBezTo>
                  <a:pt x="563" y="957"/>
                  <a:pt x="570" y="959"/>
                  <a:pt x="572" y="964"/>
                </a:cubicBezTo>
                <a:cubicBezTo>
                  <a:pt x="568" y="964"/>
                  <a:pt x="569" y="965"/>
                  <a:pt x="568" y="967"/>
                </a:cubicBezTo>
                <a:cubicBezTo>
                  <a:pt x="567" y="959"/>
                  <a:pt x="562" y="958"/>
                  <a:pt x="557" y="952"/>
                </a:cubicBezTo>
                <a:close/>
                <a:moveTo>
                  <a:pt x="547" y="948"/>
                </a:moveTo>
                <a:cubicBezTo>
                  <a:pt x="538" y="951"/>
                  <a:pt x="533" y="959"/>
                  <a:pt x="521" y="960"/>
                </a:cubicBezTo>
                <a:cubicBezTo>
                  <a:pt x="530" y="955"/>
                  <a:pt x="537" y="953"/>
                  <a:pt x="544" y="945"/>
                </a:cubicBezTo>
                <a:cubicBezTo>
                  <a:pt x="544" y="943"/>
                  <a:pt x="540" y="937"/>
                  <a:pt x="541" y="936"/>
                </a:cubicBezTo>
                <a:cubicBezTo>
                  <a:pt x="544" y="943"/>
                  <a:pt x="552" y="945"/>
                  <a:pt x="556" y="952"/>
                </a:cubicBezTo>
                <a:cubicBezTo>
                  <a:pt x="553" y="950"/>
                  <a:pt x="551" y="947"/>
                  <a:pt x="547" y="948"/>
                </a:cubicBezTo>
                <a:moveTo>
                  <a:pt x="115" y="782"/>
                </a:moveTo>
                <a:cubicBezTo>
                  <a:pt x="127" y="776"/>
                  <a:pt x="140" y="767"/>
                  <a:pt x="154" y="755"/>
                </a:cubicBezTo>
                <a:cubicBezTo>
                  <a:pt x="179" y="733"/>
                  <a:pt x="179" y="733"/>
                  <a:pt x="179" y="733"/>
                </a:cubicBezTo>
                <a:cubicBezTo>
                  <a:pt x="167" y="741"/>
                  <a:pt x="121" y="771"/>
                  <a:pt x="115" y="782"/>
                </a:cubicBezTo>
                <a:moveTo>
                  <a:pt x="208" y="775"/>
                </a:moveTo>
                <a:cubicBezTo>
                  <a:pt x="195" y="778"/>
                  <a:pt x="182" y="781"/>
                  <a:pt x="168" y="784"/>
                </a:cubicBezTo>
                <a:cubicBezTo>
                  <a:pt x="168" y="785"/>
                  <a:pt x="167" y="785"/>
                  <a:pt x="166" y="786"/>
                </a:cubicBezTo>
                <a:cubicBezTo>
                  <a:pt x="178" y="784"/>
                  <a:pt x="189" y="781"/>
                  <a:pt x="201" y="779"/>
                </a:cubicBezTo>
                <a:cubicBezTo>
                  <a:pt x="224" y="776"/>
                  <a:pt x="225" y="774"/>
                  <a:pt x="248" y="774"/>
                </a:cubicBezTo>
                <a:cubicBezTo>
                  <a:pt x="262" y="773"/>
                  <a:pt x="279" y="775"/>
                  <a:pt x="292" y="775"/>
                </a:cubicBezTo>
                <a:cubicBezTo>
                  <a:pt x="314" y="776"/>
                  <a:pt x="431" y="802"/>
                  <a:pt x="456" y="808"/>
                </a:cubicBezTo>
                <a:cubicBezTo>
                  <a:pt x="378" y="785"/>
                  <a:pt x="290" y="760"/>
                  <a:pt x="208" y="775"/>
                </a:cubicBezTo>
                <a:moveTo>
                  <a:pt x="172" y="771"/>
                </a:moveTo>
                <a:cubicBezTo>
                  <a:pt x="151" y="778"/>
                  <a:pt x="126" y="783"/>
                  <a:pt x="111" y="802"/>
                </a:cubicBezTo>
                <a:cubicBezTo>
                  <a:pt x="123" y="797"/>
                  <a:pt x="133" y="787"/>
                  <a:pt x="146" y="782"/>
                </a:cubicBezTo>
                <a:cubicBezTo>
                  <a:pt x="158" y="777"/>
                  <a:pt x="216" y="755"/>
                  <a:pt x="172" y="771"/>
                </a:cubicBezTo>
                <a:moveTo>
                  <a:pt x="448" y="713"/>
                </a:moveTo>
                <a:cubicBezTo>
                  <a:pt x="446" y="712"/>
                  <a:pt x="448" y="713"/>
                  <a:pt x="446" y="712"/>
                </a:cubicBezTo>
                <a:cubicBezTo>
                  <a:pt x="452" y="706"/>
                  <a:pt x="455" y="703"/>
                  <a:pt x="456" y="697"/>
                </a:cubicBezTo>
                <a:cubicBezTo>
                  <a:pt x="441" y="681"/>
                  <a:pt x="450" y="668"/>
                  <a:pt x="471" y="669"/>
                </a:cubicBezTo>
                <a:cubicBezTo>
                  <a:pt x="451" y="665"/>
                  <a:pt x="433" y="678"/>
                  <a:pt x="453" y="698"/>
                </a:cubicBezTo>
                <a:cubicBezTo>
                  <a:pt x="455" y="704"/>
                  <a:pt x="446" y="709"/>
                  <a:pt x="440" y="710"/>
                </a:cubicBezTo>
                <a:cubicBezTo>
                  <a:pt x="438" y="711"/>
                  <a:pt x="437" y="711"/>
                  <a:pt x="435" y="710"/>
                </a:cubicBezTo>
                <a:cubicBezTo>
                  <a:pt x="445" y="718"/>
                  <a:pt x="456" y="716"/>
                  <a:pt x="463" y="706"/>
                </a:cubicBezTo>
                <a:cubicBezTo>
                  <a:pt x="460" y="709"/>
                  <a:pt x="452" y="713"/>
                  <a:pt x="448" y="713"/>
                </a:cubicBezTo>
                <a:moveTo>
                  <a:pt x="405" y="759"/>
                </a:moveTo>
                <a:cubicBezTo>
                  <a:pt x="401" y="762"/>
                  <a:pt x="396" y="765"/>
                  <a:pt x="390" y="766"/>
                </a:cubicBezTo>
                <a:cubicBezTo>
                  <a:pt x="390" y="766"/>
                  <a:pt x="389" y="767"/>
                  <a:pt x="388" y="767"/>
                </a:cubicBezTo>
                <a:cubicBezTo>
                  <a:pt x="409" y="778"/>
                  <a:pt x="430" y="780"/>
                  <a:pt x="448" y="776"/>
                </a:cubicBezTo>
                <a:cubicBezTo>
                  <a:pt x="452" y="775"/>
                  <a:pt x="457" y="773"/>
                  <a:pt x="461" y="771"/>
                </a:cubicBezTo>
                <a:cubicBezTo>
                  <a:pt x="479" y="762"/>
                  <a:pt x="489" y="739"/>
                  <a:pt x="487" y="720"/>
                </a:cubicBezTo>
                <a:cubicBezTo>
                  <a:pt x="487" y="740"/>
                  <a:pt x="473" y="764"/>
                  <a:pt x="452" y="768"/>
                </a:cubicBezTo>
                <a:cubicBezTo>
                  <a:pt x="444" y="772"/>
                  <a:pt x="436" y="773"/>
                  <a:pt x="428" y="770"/>
                </a:cubicBezTo>
                <a:cubicBezTo>
                  <a:pt x="418" y="767"/>
                  <a:pt x="411" y="762"/>
                  <a:pt x="405" y="757"/>
                </a:cubicBezTo>
                <a:lnTo>
                  <a:pt x="405" y="759"/>
                </a:lnTo>
                <a:close/>
                <a:moveTo>
                  <a:pt x="513" y="741"/>
                </a:moveTo>
                <a:cubicBezTo>
                  <a:pt x="501" y="765"/>
                  <a:pt x="487" y="774"/>
                  <a:pt x="468" y="785"/>
                </a:cubicBezTo>
                <a:cubicBezTo>
                  <a:pt x="468" y="785"/>
                  <a:pt x="468" y="785"/>
                  <a:pt x="468" y="785"/>
                </a:cubicBezTo>
                <a:cubicBezTo>
                  <a:pt x="473" y="786"/>
                  <a:pt x="478" y="786"/>
                  <a:pt x="483" y="785"/>
                </a:cubicBezTo>
                <a:cubicBezTo>
                  <a:pt x="478" y="786"/>
                  <a:pt x="473" y="787"/>
                  <a:pt x="468" y="788"/>
                </a:cubicBezTo>
                <a:cubicBezTo>
                  <a:pt x="468" y="789"/>
                  <a:pt x="468" y="789"/>
                  <a:pt x="468" y="789"/>
                </a:cubicBezTo>
                <a:cubicBezTo>
                  <a:pt x="485" y="799"/>
                  <a:pt x="498" y="804"/>
                  <a:pt x="501" y="822"/>
                </a:cubicBezTo>
                <a:cubicBezTo>
                  <a:pt x="501" y="823"/>
                  <a:pt x="501" y="823"/>
                  <a:pt x="501" y="823"/>
                </a:cubicBezTo>
                <a:cubicBezTo>
                  <a:pt x="501" y="824"/>
                  <a:pt x="501" y="824"/>
                  <a:pt x="501" y="824"/>
                </a:cubicBezTo>
                <a:cubicBezTo>
                  <a:pt x="483" y="824"/>
                  <a:pt x="453" y="832"/>
                  <a:pt x="438" y="821"/>
                </a:cubicBezTo>
                <a:cubicBezTo>
                  <a:pt x="438" y="822"/>
                  <a:pt x="437" y="822"/>
                  <a:pt x="437" y="822"/>
                </a:cubicBezTo>
                <a:cubicBezTo>
                  <a:pt x="449" y="838"/>
                  <a:pt x="446" y="877"/>
                  <a:pt x="423" y="887"/>
                </a:cubicBezTo>
                <a:cubicBezTo>
                  <a:pt x="424" y="880"/>
                  <a:pt x="424" y="874"/>
                  <a:pt x="424" y="867"/>
                </a:cubicBezTo>
                <a:cubicBezTo>
                  <a:pt x="421" y="853"/>
                  <a:pt x="409" y="841"/>
                  <a:pt x="397" y="831"/>
                </a:cubicBezTo>
                <a:cubicBezTo>
                  <a:pt x="396" y="836"/>
                  <a:pt x="396" y="840"/>
                  <a:pt x="395" y="844"/>
                </a:cubicBezTo>
                <a:cubicBezTo>
                  <a:pt x="392" y="852"/>
                  <a:pt x="387" y="858"/>
                  <a:pt x="383" y="863"/>
                </a:cubicBezTo>
                <a:cubicBezTo>
                  <a:pt x="382" y="863"/>
                  <a:pt x="381" y="863"/>
                  <a:pt x="380" y="863"/>
                </a:cubicBezTo>
                <a:cubicBezTo>
                  <a:pt x="374" y="801"/>
                  <a:pt x="326" y="788"/>
                  <a:pt x="260" y="788"/>
                </a:cubicBezTo>
                <a:cubicBezTo>
                  <a:pt x="260" y="788"/>
                  <a:pt x="259" y="789"/>
                  <a:pt x="259" y="789"/>
                </a:cubicBezTo>
                <a:cubicBezTo>
                  <a:pt x="271" y="790"/>
                  <a:pt x="283" y="792"/>
                  <a:pt x="295" y="793"/>
                </a:cubicBezTo>
                <a:cubicBezTo>
                  <a:pt x="333" y="798"/>
                  <a:pt x="366" y="838"/>
                  <a:pt x="375" y="861"/>
                </a:cubicBezTo>
                <a:cubicBezTo>
                  <a:pt x="387" y="889"/>
                  <a:pt x="384" y="929"/>
                  <a:pt x="411" y="948"/>
                </a:cubicBezTo>
                <a:cubicBezTo>
                  <a:pt x="411" y="949"/>
                  <a:pt x="411" y="949"/>
                  <a:pt x="411" y="950"/>
                </a:cubicBezTo>
                <a:cubicBezTo>
                  <a:pt x="400" y="952"/>
                  <a:pt x="393" y="953"/>
                  <a:pt x="381" y="946"/>
                </a:cubicBezTo>
                <a:cubicBezTo>
                  <a:pt x="370" y="1020"/>
                  <a:pt x="305" y="1016"/>
                  <a:pt x="254" y="978"/>
                </a:cubicBezTo>
                <a:cubicBezTo>
                  <a:pt x="254" y="977"/>
                  <a:pt x="255" y="976"/>
                  <a:pt x="255" y="975"/>
                </a:cubicBezTo>
                <a:cubicBezTo>
                  <a:pt x="282" y="986"/>
                  <a:pt x="299" y="981"/>
                  <a:pt x="318" y="972"/>
                </a:cubicBezTo>
                <a:cubicBezTo>
                  <a:pt x="318" y="970"/>
                  <a:pt x="318" y="970"/>
                  <a:pt x="318" y="970"/>
                </a:cubicBezTo>
                <a:cubicBezTo>
                  <a:pt x="308" y="970"/>
                  <a:pt x="287" y="968"/>
                  <a:pt x="281" y="958"/>
                </a:cubicBezTo>
                <a:cubicBezTo>
                  <a:pt x="298" y="954"/>
                  <a:pt x="298" y="954"/>
                  <a:pt x="298" y="954"/>
                </a:cubicBezTo>
                <a:cubicBezTo>
                  <a:pt x="311" y="950"/>
                  <a:pt x="325" y="939"/>
                  <a:pt x="333" y="926"/>
                </a:cubicBezTo>
                <a:cubicBezTo>
                  <a:pt x="345" y="907"/>
                  <a:pt x="340" y="883"/>
                  <a:pt x="335" y="868"/>
                </a:cubicBezTo>
                <a:cubicBezTo>
                  <a:pt x="323" y="833"/>
                  <a:pt x="300" y="804"/>
                  <a:pt x="249" y="795"/>
                </a:cubicBezTo>
                <a:cubicBezTo>
                  <a:pt x="268" y="803"/>
                  <a:pt x="275" y="809"/>
                  <a:pt x="282" y="817"/>
                </a:cubicBezTo>
                <a:cubicBezTo>
                  <a:pt x="302" y="838"/>
                  <a:pt x="322" y="877"/>
                  <a:pt x="300" y="915"/>
                </a:cubicBezTo>
                <a:cubicBezTo>
                  <a:pt x="293" y="926"/>
                  <a:pt x="288" y="934"/>
                  <a:pt x="278" y="938"/>
                </a:cubicBezTo>
                <a:cubicBezTo>
                  <a:pt x="246" y="950"/>
                  <a:pt x="211" y="921"/>
                  <a:pt x="214" y="892"/>
                </a:cubicBezTo>
                <a:cubicBezTo>
                  <a:pt x="216" y="876"/>
                  <a:pt x="233" y="866"/>
                  <a:pt x="244" y="866"/>
                </a:cubicBezTo>
                <a:cubicBezTo>
                  <a:pt x="255" y="866"/>
                  <a:pt x="259" y="874"/>
                  <a:pt x="265" y="877"/>
                </a:cubicBezTo>
                <a:cubicBezTo>
                  <a:pt x="269" y="861"/>
                  <a:pt x="265" y="845"/>
                  <a:pt x="258" y="835"/>
                </a:cubicBezTo>
                <a:cubicBezTo>
                  <a:pt x="226" y="787"/>
                  <a:pt x="159" y="797"/>
                  <a:pt x="117" y="814"/>
                </a:cubicBezTo>
                <a:cubicBezTo>
                  <a:pt x="108" y="818"/>
                  <a:pt x="78" y="829"/>
                  <a:pt x="67" y="879"/>
                </a:cubicBezTo>
                <a:cubicBezTo>
                  <a:pt x="69" y="838"/>
                  <a:pt x="89" y="827"/>
                  <a:pt x="94" y="817"/>
                </a:cubicBezTo>
                <a:cubicBezTo>
                  <a:pt x="87" y="820"/>
                  <a:pt x="83" y="828"/>
                  <a:pt x="78" y="835"/>
                </a:cubicBezTo>
                <a:cubicBezTo>
                  <a:pt x="58" y="863"/>
                  <a:pt x="59" y="898"/>
                  <a:pt x="76" y="919"/>
                </a:cubicBezTo>
                <a:cubicBezTo>
                  <a:pt x="83" y="926"/>
                  <a:pt x="97" y="938"/>
                  <a:pt x="111" y="935"/>
                </a:cubicBezTo>
                <a:cubicBezTo>
                  <a:pt x="113" y="934"/>
                  <a:pt x="114" y="935"/>
                  <a:pt x="114" y="932"/>
                </a:cubicBezTo>
                <a:cubicBezTo>
                  <a:pt x="111" y="927"/>
                  <a:pt x="111" y="927"/>
                  <a:pt x="111" y="927"/>
                </a:cubicBezTo>
                <a:cubicBezTo>
                  <a:pt x="110" y="919"/>
                  <a:pt x="115" y="911"/>
                  <a:pt x="118" y="905"/>
                </a:cubicBezTo>
                <a:cubicBezTo>
                  <a:pt x="119" y="905"/>
                  <a:pt x="120" y="905"/>
                  <a:pt x="121" y="905"/>
                </a:cubicBezTo>
                <a:cubicBezTo>
                  <a:pt x="118" y="916"/>
                  <a:pt x="116" y="922"/>
                  <a:pt x="122" y="927"/>
                </a:cubicBezTo>
                <a:cubicBezTo>
                  <a:pt x="127" y="926"/>
                  <a:pt x="130" y="926"/>
                  <a:pt x="137" y="929"/>
                </a:cubicBezTo>
                <a:cubicBezTo>
                  <a:pt x="137" y="930"/>
                  <a:pt x="138" y="932"/>
                  <a:pt x="138" y="933"/>
                </a:cubicBezTo>
                <a:cubicBezTo>
                  <a:pt x="138" y="950"/>
                  <a:pt x="123" y="962"/>
                  <a:pt x="109" y="961"/>
                </a:cubicBezTo>
                <a:cubicBezTo>
                  <a:pt x="108" y="961"/>
                  <a:pt x="108" y="962"/>
                  <a:pt x="107" y="962"/>
                </a:cubicBezTo>
                <a:cubicBezTo>
                  <a:pt x="127" y="968"/>
                  <a:pt x="159" y="932"/>
                  <a:pt x="141" y="917"/>
                </a:cubicBezTo>
                <a:cubicBezTo>
                  <a:pt x="135" y="913"/>
                  <a:pt x="130" y="919"/>
                  <a:pt x="123" y="916"/>
                </a:cubicBezTo>
                <a:cubicBezTo>
                  <a:pt x="124" y="901"/>
                  <a:pt x="133" y="898"/>
                  <a:pt x="147" y="902"/>
                </a:cubicBezTo>
                <a:cubicBezTo>
                  <a:pt x="139" y="888"/>
                  <a:pt x="115" y="900"/>
                  <a:pt x="110" y="908"/>
                </a:cubicBezTo>
                <a:cubicBezTo>
                  <a:pt x="104" y="918"/>
                  <a:pt x="109" y="924"/>
                  <a:pt x="109" y="931"/>
                </a:cubicBezTo>
                <a:cubicBezTo>
                  <a:pt x="39" y="916"/>
                  <a:pt x="85" y="808"/>
                  <a:pt x="150" y="843"/>
                </a:cubicBezTo>
                <a:cubicBezTo>
                  <a:pt x="216" y="879"/>
                  <a:pt x="194" y="974"/>
                  <a:pt x="117" y="976"/>
                </a:cubicBezTo>
                <a:cubicBezTo>
                  <a:pt x="71" y="977"/>
                  <a:pt x="49" y="940"/>
                  <a:pt x="45" y="904"/>
                </a:cubicBezTo>
                <a:cubicBezTo>
                  <a:pt x="42" y="881"/>
                  <a:pt x="50" y="859"/>
                  <a:pt x="60" y="839"/>
                </a:cubicBezTo>
                <a:cubicBezTo>
                  <a:pt x="70" y="818"/>
                  <a:pt x="79" y="794"/>
                  <a:pt x="61" y="777"/>
                </a:cubicBezTo>
                <a:cubicBezTo>
                  <a:pt x="57" y="773"/>
                  <a:pt x="51" y="768"/>
                  <a:pt x="43" y="769"/>
                </a:cubicBezTo>
                <a:cubicBezTo>
                  <a:pt x="37" y="771"/>
                  <a:pt x="31" y="773"/>
                  <a:pt x="25" y="775"/>
                </a:cubicBezTo>
                <a:cubicBezTo>
                  <a:pt x="25" y="775"/>
                  <a:pt x="24" y="775"/>
                  <a:pt x="24" y="776"/>
                </a:cubicBezTo>
                <a:cubicBezTo>
                  <a:pt x="23" y="775"/>
                  <a:pt x="23" y="774"/>
                  <a:pt x="23" y="773"/>
                </a:cubicBezTo>
                <a:cubicBezTo>
                  <a:pt x="26" y="768"/>
                  <a:pt x="28" y="763"/>
                  <a:pt x="31" y="759"/>
                </a:cubicBezTo>
                <a:cubicBezTo>
                  <a:pt x="31" y="758"/>
                  <a:pt x="31" y="758"/>
                  <a:pt x="31" y="758"/>
                </a:cubicBezTo>
                <a:cubicBezTo>
                  <a:pt x="26" y="758"/>
                  <a:pt x="22" y="761"/>
                  <a:pt x="19" y="765"/>
                </a:cubicBezTo>
                <a:cubicBezTo>
                  <a:pt x="19" y="765"/>
                  <a:pt x="18" y="765"/>
                  <a:pt x="18" y="765"/>
                </a:cubicBezTo>
                <a:cubicBezTo>
                  <a:pt x="17" y="765"/>
                  <a:pt x="17" y="765"/>
                  <a:pt x="17" y="765"/>
                </a:cubicBezTo>
                <a:cubicBezTo>
                  <a:pt x="24" y="737"/>
                  <a:pt x="34" y="735"/>
                  <a:pt x="57" y="746"/>
                </a:cubicBezTo>
                <a:cubicBezTo>
                  <a:pt x="59" y="740"/>
                  <a:pt x="61" y="737"/>
                  <a:pt x="65" y="735"/>
                </a:cubicBezTo>
                <a:cubicBezTo>
                  <a:pt x="66" y="735"/>
                  <a:pt x="66" y="735"/>
                  <a:pt x="66" y="735"/>
                </a:cubicBezTo>
                <a:cubicBezTo>
                  <a:pt x="70" y="749"/>
                  <a:pt x="76" y="753"/>
                  <a:pt x="76" y="768"/>
                </a:cubicBezTo>
                <a:cubicBezTo>
                  <a:pt x="83" y="766"/>
                  <a:pt x="91" y="762"/>
                  <a:pt x="97" y="758"/>
                </a:cubicBezTo>
                <a:cubicBezTo>
                  <a:pt x="112" y="717"/>
                  <a:pt x="87" y="694"/>
                  <a:pt x="96" y="695"/>
                </a:cubicBezTo>
                <a:cubicBezTo>
                  <a:pt x="118" y="714"/>
                  <a:pt x="103" y="779"/>
                  <a:pt x="90" y="796"/>
                </a:cubicBezTo>
                <a:cubicBezTo>
                  <a:pt x="89" y="798"/>
                  <a:pt x="89" y="798"/>
                  <a:pt x="89" y="798"/>
                </a:cubicBezTo>
                <a:cubicBezTo>
                  <a:pt x="98" y="789"/>
                  <a:pt x="107" y="780"/>
                  <a:pt x="116" y="771"/>
                </a:cubicBezTo>
                <a:cubicBezTo>
                  <a:pt x="138" y="749"/>
                  <a:pt x="155" y="730"/>
                  <a:pt x="173" y="705"/>
                </a:cubicBezTo>
                <a:cubicBezTo>
                  <a:pt x="187" y="684"/>
                  <a:pt x="196" y="664"/>
                  <a:pt x="203" y="642"/>
                </a:cubicBezTo>
                <a:cubicBezTo>
                  <a:pt x="206" y="631"/>
                  <a:pt x="214" y="594"/>
                  <a:pt x="199" y="581"/>
                </a:cubicBezTo>
                <a:cubicBezTo>
                  <a:pt x="190" y="598"/>
                  <a:pt x="176" y="600"/>
                  <a:pt x="167" y="593"/>
                </a:cubicBezTo>
                <a:cubicBezTo>
                  <a:pt x="160" y="591"/>
                  <a:pt x="154" y="585"/>
                  <a:pt x="152" y="574"/>
                </a:cubicBezTo>
                <a:cubicBezTo>
                  <a:pt x="148" y="553"/>
                  <a:pt x="174" y="526"/>
                  <a:pt x="197" y="533"/>
                </a:cubicBezTo>
                <a:cubicBezTo>
                  <a:pt x="202" y="534"/>
                  <a:pt x="205" y="536"/>
                  <a:pt x="209" y="538"/>
                </a:cubicBezTo>
                <a:cubicBezTo>
                  <a:pt x="213" y="540"/>
                  <a:pt x="217" y="543"/>
                  <a:pt x="221" y="546"/>
                </a:cubicBezTo>
                <a:cubicBezTo>
                  <a:pt x="230" y="556"/>
                  <a:pt x="233" y="570"/>
                  <a:pt x="234" y="584"/>
                </a:cubicBezTo>
                <a:cubicBezTo>
                  <a:pt x="240" y="635"/>
                  <a:pt x="212" y="686"/>
                  <a:pt x="182" y="721"/>
                </a:cubicBezTo>
                <a:cubicBezTo>
                  <a:pt x="229" y="676"/>
                  <a:pt x="260" y="626"/>
                  <a:pt x="249" y="575"/>
                </a:cubicBezTo>
                <a:cubicBezTo>
                  <a:pt x="239" y="527"/>
                  <a:pt x="194" y="477"/>
                  <a:pt x="208" y="433"/>
                </a:cubicBezTo>
                <a:cubicBezTo>
                  <a:pt x="210" y="432"/>
                  <a:pt x="210" y="432"/>
                  <a:pt x="210" y="432"/>
                </a:cubicBezTo>
                <a:cubicBezTo>
                  <a:pt x="217" y="443"/>
                  <a:pt x="225" y="448"/>
                  <a:pt x="233" y="455"/>
                </a:cubicBezTo>
                <a:cubicBezTo>
                  <a:pt x="234" y="456"/>
                  <a:pt x="235" y="456"/>
                  <a:pt x="235" y="457"/>
                </a:cubicBezTo>
                <a:cubicBezTo>
                  <a:pt x="235" y="456"/>
                  <a:pt x="235" y="456"/>
                  <a:pt x="235" y="456"/>
                </a:cubicBezTo>
                <a:cubicBezTo>
                  <a:pt x="235" y="455"/>
                  <a:pt x="235" y="455"/>
                  <a:pt x="235" y="455"/>
                </a:cubicBezTo>
                <a:cubicBezTo>
                  <a:pt x="234" y="448"/>
                  <a:pt x="232" y="441"/>
                  <a:pt x="231" y="433"/>
                </a:cubicBezTo>
                <a:cubicBezTo>
                  <a:pt x="231" y="416"/>
                  <a:pt x="238" y="404"/>
                  <a:pt x="227" y="386"/>
                </a:cubicBezTo>
                <a:cubicBezTo>
                  <a:pt x="226" y="385"/>
                  <a:pt x="225" y="384"/>
                  <a:pt x="223" y="383"/>
                </a:cubicBezTo>
                <a:cubicBezTo>
                  <a:pt x="223" y="380"/>
                  <a:pt x="223" y="380"/>
                  <a:pt x="223" y="380"/>
                </a:cubicBezTo>
                <a:cubicBezTo>
                  <a:pt x="223" y="380"/>
                  <a:pt x="223" y="380"/>
                  <a:pt x="223" y="380"/>
                </a:cubicBezTo>
                <a:cubicBezTo>
                  <a:pt x="236" y="375"/>
                  <a:pt x="263" y="392"/>
                  <a:pt x="271" y="412"/>
                </a:cubicBezTo>
                <a:cubicBezTo>
                  <a:pt x="279" y="430"/>
                  <a:pt x="280" y="448"/>
                  <a:pt x="281" y="466"/>
                </a:cubicBezTo>
                <a:cubicBezTo>
                  <a:pt x="281" y="470"/>
                  <a:pt x="282" y="474"/>
                  <a:pt x="282" y="478"/>
                </a:cubicBezTo>
                <a:cubicBezTo>
                  <a:pt x="285" y="492"/>
                  <a:pt x="288" y="507"/>
                  <a:pt x="290" y="522"/>
                </a:cubicBezTo>
                <a:cubicBezTo>
                  <a:pt x="291" y="522"/>
                  <a:pt x="291" y="522"/>
                  <a:pt x="291" y="522"/>
                </a:cubicBezTo>
                <a:cubicBezTo>
                  <a:pt x="297" y="517"/>
                  <a:pt x="306" y="508"/>
                  <a:pt x="313" y="501"/>
                </a:cubicBezTo>
                <a:cubicBezTo>
                  <a:pt x="313" y="501"/>
                  <a:pt x="314" y="500"/>
                  <a:pt x="314" y="500"/>
                </a:cubicBezTo>
                <a:cubicBezTo>
                  <a:pt x="315" y="501"/>
                  <a:pt x="315" y="501"/>
                  <a:pt x="315" y="501"/>
                </a:cubicBezTo>
                <a:cubicBezTo>
                  <a:pt x="315" y="501"/>
                  <a:pt x="315" y="501"/>
                  <a:pt x="315" y="501"/>
                </a:cubicBezTo>
                <a:cubicBezTo>
                  <a:pt x="318" y="501"/>
                  <a:pt x="318" y="501"/>
                  <a:pt x="318" y="501"/>
                </a:cubicBezTo>
                <a:cubicBezTo>
                  <a:pt x="316" y="574"/>
                  <a:pt x="316" y="574"/>
                  <a:pt x="316" y="574"/>
                </a:cubicBezTo>
                <a:cubicBezTo>
                  <a:pt x="323" y="563"/>
                  <a:pt x="326" y="546"/>
                  <a:pt x="328" y="535"/>
                </a:cubicBezTo>
                <a:cubicBezTo>
                  <a:pt x="338" y="493"/>
                  <a:pt x="341" y="453"/>
                  <a:pt x="326" y="406"/>
                </a:cubicBezTo>
                <a:cubicBezTo>
                  <a:pt x="319" y="405"/>
                  <a:pt x="313" y="404"/>
                  <a:pt x="306" y="401"/>
                </a:cubicBezTo>
                <a:cubicBezTo>
                  <a:pt x="306" y="401"/>
                  <a:pt x="306" y="401"/>
                  <a:pt x="306" y="401"/>
                </a:cubicBezTo>
                <a:cubicBezTo>
                  <a:pt x="306" y="401"/>
                  <a:pt x="306" y="401"/>
                  <a:pt x="306" y="401"/>
                </a:cubicBezTo>
                <a:cubicBezTo>
                  <a:pt x="304" y="400"/>
                  <a:pt x="301" y="399"/>
                  <a:pt x="299" y="397"/>
                </a:cubicBezTo>
                <a:cubicBezTo>
                  <a:pt x="284" y="386"/>
                  <a:pt x="280" y="375"/>
                  <a:pt x="273" y="369"/>
                </a:cubicBezTo>
                <a:cubicBezTo>
                  <a:pt x="269" y="366"/>
                  <a:pt x="262" y="366"/>
                  <a:pt x="246" y="368"/>
                </a:cubicBezTo>
                <a:cubicBezTo>
                  <a:pt x="246" y="367"/>
                  <a:pt x="245" y="366"/>
                  <a:pt x="245" y="366"/>
                </a:cubicBezTo>
                <a:cubicBezTo>
                  <a:pt x="245" y="366"/>
                  <a:pt x="245" y="365"/>
                  <a:pt x="246" y="365"/>
                </a:cubicBezTo>
                <a:cubicBezTo>
                  <a:pt x="245" y="364"/>
                  <a:pt x="245" y="364"/>
                  <a:pt x="245" y="364"/>
                </a:cubicBezTo>
                <a:cubicBezTo>
                  <a:pt x="247" y="363"/>
                  <a:pt x="248" y="362"/>
                  <a:pt x="249" y="362"/>
                </a:cubicBezTo>
                <a:cubicBezTo>
                  <a:pt x="260" y="351"/>
                  <a:pt x="269" y="348"/>
                  <a:pt x="277" y="351"/>
                </a:cubicBezTo>
                <a:cubicBezTo>
                  <a:pt x="284" y="352"/>
                  <a:pt x="291" y="357"/>
                  <a:pt x="299" y="364"/>
                </a:cubicBezTo>
                <a:cubicBezTo>
                  <a:pt x="306" y="371"/>
                  <a:pt x="310" y="381"/>
                  <a:pt x="316" y="385"/>
                </a:cubicBezTo>
                <a:cubicBezTo>
                  <a:pt x="317" y="384"/>
                  <a:pt x="317" y="384"/>
                  <a:pt x="317" y="384"/>
                </a:cubicBezTo>
                <a:cubicBezTo>
                  <a:pt x="317" y="383"/>
                  <a:pt x="317" y="383"/>
                  <a:pt x="317" y="383"/>
                </a:cubicBezTo>
                <a:cubicBezTo>
                  <a:pt x="317" y="383"/>
                  <a:pt x="317" y="383"/>
                  <a:pt x="317" y="383"/>
                </a:cubicBezTo>
                <a:cubicBezTo>
                  <a:pt x="317" y="383"/>
                  <a:pt x="317" y="383"/>
                  <a:pt x="317" y="383"/>
                </a:cubicBezTo>
                <a:cubicBezTo>
                  <a:pt x="298" y="347"/>
                  <a:pt x="261" y="307"/>
                  <a:pt x="199" y="307"/>
                </a:cubicBezTo>
                <a:cubicBezTo>
                  <a:pt x="159" y="308"/>
                  <a:pt x="124" y="325"/>
                  <a:pt x="103" y="358"/>
                </a:cubicBezTo>
                <a:cubicBezTo>
                  <a:pt x="89" y="380"/>
                  <a:pt x="80" y="409"/>
                  <a:pt x="92" y="436"/>
                </a:cubicBezTo>
                <a:cubicBezTo>
                  <a:pt x="106" y="467"/>
                  <a:pt x="161" y="472"/>
                  <a:pt x="162" y="437"/>
                </a:cubicBezTo>
                <a:cubicBezTo>
                  <a:pt x="161" y="435"/>
                  <a:pt x="161" y="435"/>
                  <a:pt x="161" y="435"/>
                </a:cubicBezTo>
                <a:cubicBezTo>
                  <a:pt x="154" y="437"/>
                  <a:pt x="148" y="435"/>
                  <a:pt x="144" y="428"/>
                </a:cubicBezTo>
                <a:cubicBezTo>
                  <a:pt x="144" y="426"/>
                  <a:pt x="144" y="426"/>
                  <a:pt x="144" y="426"/>
                </a:cubicBezTo>
                <a:cubicBezTo>
                  <a:pt x="145" y="426"/>
                  <a:pt x="145" y="426"/>
                  <a:pt x="145" y="426"/>
                </a:cubicBezTo>
                <a:cubicBezTo>
                  <a:pt x="150" y="429"/>
                  <a:pt x="152" y="431"/>
                  <a:pt x="158" y="430"/>
                </a:cubicBezTo>
                <a:cubicBezTo>
                  <a:pt x="159" y="426"/>
                  <a:pt x="158" y="421"/>
                  <a:pt x="163" y="419"/>
                </a:cubicBezTo>
                <a:cubicBezTo>
                  <a:pt x="174" y="417"/>
                  <a:pt x="180" y="432"/>
                  <a:pt x="181" y="440"/>
                </a:cubicBezTo>
                <a:cubicBezTo>
                  <a:pt x="181" y="439"/>
                  <a:pt x="182" y="438"/>
                  <a:pt x="182" y="437"/>
                </a:cubicBezTo>
                <a:cubicBezTo>
                  <a:pt x="179" y="422"/>
                  <a:pt x="170" y="414"/>
                  <a:pt x="157" y="412"/>
                </a:cubicBezTo>
                <a:cubicBezTo>
                  <a:pt x="156" y="413"/>
                  <a:pt x="155" y="414"/>
                  <a:pt x="155" y="415"/>
                </a:cubicBezTo>
                <a:cubicBezTo>
                  <a:pt x="153" y="418"/>
                  <a:pt x="154" y="421"/>
                  <a:pt x="153" y="425"/>
                </a:cubicBezTo>
                <a:cubicBezTo>
                  <a:pt x="152" y="425"/>
                  <a:pt x="151" y="426"/>
                  <a:pt x="149" y="426"/>
                </a:cubicBezTo>
                <a:cubicBezTo>
                  <a:pt x="144" y="422"/>
                  <a:pt x="144" y="422"/>
                  <a:pt x="144" y="422"/>
                </a:cubicBezTo>
                <a:cubicBezTo>
                  <a:pt x="143" y="416"/>
                  <a:pt x="144" y="413"/>
                  <a:pt x="144" y="409"/>
                </a:cubicBezTo>
                <a:cubicBezTo>
                  <a:pt x="133" y="419"/>
                  <a:pt x="142" y="440"/>
                  <a:pt x="157" y="437"/>
                </a:cubicBezTo>
                <a:cubicBezTo>
                  <a:pt x="158" y="438"/>
                  <a:pt x="158" y="439"/>
                  <a:pt x="159" y="440"/>
                </a:cubicBezTo>
                <a:cubicBezTo>
                  <a:pt x="140" y="466"/>
                  <a:pt x="95" y="459"/>
                  <a:pt x="96" y="423"/>
                </a:cubicBezTo>
                <a:cubicBezTo>
                  <a:pt x="97" y="385"/>
                  <a:pt x="145" y="369"/>
                  <a:pt x="172" y="386"/>
                </a:cubicBezTo>
                <a:cubicBezTo>
                  <a:pt x="218" y="416"/>
                  <a:pt x="182" y="491"/>
                  <a:pt x="134" y="479"/>
                </a:cubicBezTo>
                <a:cubicBezTo>
                  <a:pt x="52" y="459"/>
                  <a:pt x="71" y="376"/>
                  <a:pt x="114" y="331"/>
                </a:cubicBezTo>
                <a:cubicBezTo>
                  <a:pt x="140" y="305"/>
                  <a:pt x="177" y="298"/>
                  <a:pt x="200" y="295"/>
                </a:cubicBezTo>
                <a:cubicBezTo>
                  <a:pt x="192" y="291"/>
                  <a:pt x="165" y="284"/>
                  <a:pt x="162" y="274"/>
                </a:cubicBezTo>
                <a:cubicBezTo>
                  <a:pt x="165" y="272"/>
                  <a:pt x="167" y="271"/>
                  <a:pt x="167" y="269"/>
                </a:cubicBezTo>
                <a:cubicBezTo>
                  <a:pt x="161" y="245"/>
                  <a:pt x="167" y="235"/>
                  <a:pt x="194" y="229"/>
                </a:cubicBezTo>
                <a:cubicBezTo>
                  <a:pt x="195" y="230"/>
                  <a:pt x="195" y="231"/>
                  <a:pt x="195" y="231"/>
                </a:cubicBezTo>
                <a:cubicBezTo>
                  <a:pt x="188" y="234"/>
                  <a:pt x="181" y="241"/>
                  <a:pt x="181" y="247"/>
                </a:cubicBezTo>
                <a:cubicBezTo>
                  <a:pt x="182" y="246"/>
                  <a:pt x="182" y="246"/>
                  <a:pt x="182" y="246"/>
                </a:cubicBezTo>
                <a:cubicBezTo>
                  <a:pt x="187" y="245"/>
                  <a:pt x="192" y="240"/>
                  <a:pt x="198" y="240"/>
                </a:cubicBezTo>
                <a:cubicBezTo>
                  <a:pt x="196" y="249"/>
                  <a:pt x="187" y="257"/>
                  <a:pt x="191" y="267"/>
                </a:cubicBezTo>
                <a:cubicBezTo>
                  <a:pt x="198" y="285"/>
                  <a:pt x="257" y="307"/>
                  <a:pt x="271" y="315"/>
                </a:cubicBezTo>
                <a:cubicBezTo>
                  <a:pt x="279" y="321"/>
                  <a:pt x="287" y="327"/>
                  <a:pt x="296" y="334"/>
                </a:cubicBezTo>
                <a:cubicBezTo>
                  <a:pt x="305" y="344"/>
                  <a:pt x="305" y="344"/>
                  <a:pt x="305" y="344"/>
                </a:cubicBezTo>
                <a:cubicBezTo>
                  <a:pt x="305" y="344"/>
                  <a:pt x="306" y="345"/>
                  <a:pt x="307" y="346"/>
                </a:cubicBezTo>
                <a:cubicBezTo>
                  <a:pt x="307" y="346"/>
                  <a:pt x="307" y="346"/>
                  <a:pt x="307" y="346"/>
                </a:cubicBezTo>
                <a:cubicBezTo>
                  <a:pt x="307" y="347"/>
                  <a:pt x="307" y="347"/>
                  <a:pt x="307" y="347"/>
                </a:cubicBezTo>
                <a:cubicBezTo>
                  <a:pt x="308" y="346"/>
                  <a:pt x="308" y="346"/>
                  <a:pt x="308" y="346"/>
                </a:cubicBezTo>
                <a:cubicBezTo>
                  <a:pt x="280" y="296"/>
                  <a:pt x="238" y="266"/>
                  <a:pt x="203" y="233"/>
                </a:cubicBezTo>
                <a:cubicBezTo>
                  <a:pt x="190" y="221"/>
                  <a:pt x="173" y="202"/>
                  <a:pt x="164" y="183"/>
                </a:cubicBezTo>
                <a:cubicBezTo>
                  <a:pt x="160" y="176"/>
                  <a:pt x="157" y="169"/>
                  <a:pt x="153" y="162"/>
                </a:cubicBezTo>
                <a:cubicBezTo>
                  <a:pt x="148" y="158"/>
                  <a:pt x="139" y="156"/>
                  <a:pt x="133" y="150"/>
                </a:cubicBezTo>
                <a:cubicBezTo>
                  <a:pt x="117" y="137"/>
                  <a:pt x="110" y="106"/>
                  <a:pt x="94" y="99"/>
                </a:cubicBezTo>
                <a:cubicBezTo>
                  <a:pt x="80" y="93"/>
                  <a:pt x="69" y="104"/>
                  <a:pt x="53" y="110"/>
                </a:cubicBezTo>
                <a:cubicBezTo>
                  <a:pt x="52" y="108"/>
                  <a:pt x="52" y="108"/>
                  <a:pt x="52" y="108"/>
                </a:cubicBezTo>
                <a:cubicBezTo>
                  <a:pt x="54" y="101"/>
                  <a:pt x="60" y="92"/>
                  <a:pt x="63" y="83"/>
                </a:cubicBezTo>
                <a:cubicBezTo>
                  <a:pt x="62" y="83"/>
                  <a:pt x="61" y="83"/>
                  <a:pt x="61" y="83"/>
                </a:cubicBezTo>
                <a:cubicBezTo>
                  <a:pt x="46" y="89"/>
                  <a:pt x="44" y="99"/>
                  <a:pt x="37" y="108"/>
                </a:cubicBezTo>
                <a:cubicBezTo>
                  <a:pt x="36" y="107"/>
                  <a:pt x="36" y="107"/>
                  <a:pt x="36" y="107"/>
                </a:cubicBezTo>
                <a:cubicBezTo>
                  <a:pt x="34" y="79"/>
                  <a:pt x="68" y="39"/>
                  <a:pt x="97" y="65"/>
                </a:cubicBezTo>
                <a:cubicBezTo>
                  <a:pt x="98" y="64"/>
                  <a:pt x="98" y="64"/>
                  <a:pt x="98" y="64"/>
                </a:cubicBezTo>
                <a:cubicBezTo>
                  <a:pt x="97" y="59"/>
                  <a:pt x="99" y="56"/>
                  <a:pt x="104" y="52"/>
                </a:cubicBezTo>
                <a:cubicBezTo>
                  <a:pt x="106" y="56"/>
                  <a:pt x="107" y="60"/>
                  <a:pt x="109" y="65"/>
                </a:cubicBezTo>
                <a:cubicBezTo>
                  <a:pt x="114" y="70"/>
                  <a:pt x="123" y="74"/>
                  <a:pt x="127" y="84"/>
                </a:cubicBezTo>
                <a:cubicBezTo>
                  <a:pt x="131" y="97"/>
                  <a:pt x="136" y="110"/>
                  <a:pt x="140" y="123"/>
                </a:cubicBezTo>
                <a:cubicBezTo>
                  <a:pt x="141" y="123"/>
                  <a:pt x="141" y="123"/>
                  <a:pt x="141" y="123"/>
                </a:cubicBezTo>
                <a:cubicBezTo>
                  <a:pt x="141" y="123"/>
                  <a:pt x="141" y="122"/>
                  <a:pt x="141" y="122"/>
                </a:cubicBezTo>
                <a:cubicBezTo>
                  <a:pt x="130" y="96"/>
                  <a:pt x="143" y="54"/>
                  <a:pt x="162" y="33"/>
                </a:cubicBezTo>
                <a:cubicBezTo>
                  <a:pt x="192" y="0"/>
                  <a:pt x="251" y="4"/>
                  <a:pt x="268" y="45"/>
                </a:cubicBezTo>
                <a:cubicBezTo>
                  <a:pt x="291" y="100"/>
                  <a:pt x="227" y="156"/>
                  <a:pt x="181" y="113"/>
                </a:cubicBezTo>
                <a:cubicBezTo>
                  <a:pt x="158" y="92"/>
                  <a:pt x="161" y="60"/>
                  <a:pt x="177" y="44"/>
                </a:cubicBezTo>
                <a:cubicBezTo>
                  <a:pt x="198" y="22"/>
                  <a:pt x="231" y="40"/>
                  <a:pt x="235" y="66"/>
                </a:cubicBezTo>
                <a:cubicBezTo>
                  <a:pt x="234" y="66"/>
                  <a:pt x="233" y="66"/>
                  <a:pt x="232" y="67"/>
                </a:cubicBezTo>
                <a:cubicBezTo>
                  <a:pt x="218" y="57"/>
                  <a:pt x="203" y="81"/>
                  <a:pt x="210" y="93"/>
                </a:cubicBezTo>
                <a:cubicBezTo>
                  <a:pt x="211" y="93"/>
                  <a:pt x="211" y="93"/>
                  <a:pt x="211" y="93"/>
                </a:cubicBezTo>
                <a:cubicBezTo>
                  <a:pt x="209" y="84"/>
                  <a:pt x="214" y="79"/>
                  <a:pt x="223" y="77"/>
                </a:cubicBezTo>
                <a:cubicBezTo>
                  <a:pt x="223" y="77"/>
                  <a:pt x="224" y="77"/>
                  <a:pt x="224" y="78"/>
                </a:cubicBezTo>
                <a:cubicBezTo>
                  <a:pt x="225" y="82"/>
                  <a:pt x="223" y="87"/>
                  <a:pt x="222" y="92"/>
                </a:cubicBezTo>
                <a:cubicBezTo>
                  <a:pt x="223" y="92"/>
                  <a:pt x="224" y="93"/>
                  <a:pt x="224" y="93"/>
                </a:cubicBezTo>
                <a:cubicBezTo>
                  <a:pt x="237" y="101"/>
                  <a:pt x="257" y="88"/>
                  <a:pt x="258" y="74"/>
                </a:cubicBezTo>
                <a:cubicBezTo>
                  <a:pt x="258" y="73"/>
                  <a:pt x="258" y="73"/>
                  <a:pt x="258" y="73"/>
                </a:cubicBezTo>
                <a:cubicBezTo>
                  <a:pt x="251" y="82"/>
                  <a:pt x="247" y="90"/>
                  <a:pt x="234" y="90"/>
                </a:cubicBezTo>
                <a:cubicBezTo>
                  <a:pt x="231" y="86"/>
                  <a:pt x="231" y="86"/>
                  <a:pt x="231" y="86"/>
                </a:cubicBezTo>
                <a:cubicBezTo>
                  <a:pt x="230" y="83"/>
                  <a:pt x="231" y="80"/>
                  <a:pt x="231" y="77"/>
                </a:cubicBezTo>
                <a:cubicBezTo>
                  <a:pt x="229" y="75"/>
                  <a:pt x="227" y="74"/>
                  <a:pt x="225" y="73"/>
                </a:cubicBezTo>
                <a:cubicBezTo>
                  <a:pt x="222" y="73"/>
                  <a:pt x="219" y="74"/>
                  <a:pt x="216" y="75"/>
                </a:cubicBezTo>
                <a:cubicBezTo>
                  <a:pt x="215" y="74"/>
                  <a:pt x="215" y="74"/>
                  <a:pt x="215" y="74"/>
                </a:cubicBezTo>
                <a:cubicBezTo>
                  <a:pt x="216" y="73"/>
                  <a:pt x="216" y="73"/>
                  <a:pt x="216" y="73"/>
                </a:cubicBezTo>
                <a:cubicBezTo>
                  <a:pt x="222" y="65"/>
                  <a:pt x="232" y="69"/>
                  <a:pt x="237" y="70"/>
                </a:cubicBezTo>
                <a:cubicBezTo>
                  <a:pt x="238" y="69"/>
                  <a:pt x="238" y="69"/>
                  <a:pt x="238" y="69"/>
                </a:cubicBezTo>
                <a:cubicBezTo>
                  <a:pt x="238" y="11"/>
                  <a:pt x="168" y="23"/>
                  <a:pt x="153" y="68"/>
                </a:cubicBezTo>
                <a:cubicBezTo>
                  <a:pt x="139" y="108"/>
                  <a:pt x="154" y="173"/>
                  <a:pt x="201" y="218"/>
                </a:cubicBezTo>
                <a:cubicBezTo>
                  <a:pt x="241" y="256"/>
                  <a:pt x="241" y="256"/>
                  <a:pt x="241" y="256"/>
                </a:cubicBezTo>
                <a:cubicBezTo>
                  <a:pt x="234" y="244"/>
                  <a:pt x="230" y="231"/>
                  <a:pt x="228" y="216"/>
                </a:cubicBezTo>
                <a:cubicBezTo>
                  <a:pt x="224" y="174"/>
                  <a:pt x="247" y="136"/>
                  <a:pt x="285" y="138"/>
                </a:cubicBezTo>
                <a:cubicBezTo>
                  <a:pt x="302" y="139"/>
                  <a:pt x="320" y="154"/>
                  <a:pt x="322" y="171"/>
                </a:cubicBezTo>
                <a:cubicBezTo>
                  <a:pt x="324" y="193"/>
                  <a:pt x="306" y="216"/>
                  <a:pt x="289" y="213"/>
                </a:cubicBezTo>
                <a:cubicBezTo>
                  <a:pt x="286" y="213"/>
                  <a:pt x="276" y="208"/>
                  <a:pt x="271" y="206"/>
                </a:cubicBezTo>
                <a:cubicBezTo>
                  <a:pt x="273" y="209"/>
                  <a:pt x="279" y="211"/>
                  <a:pt x="285" y="212"/>
                </a:cubicBezTo>
                <a:cubicBezTo>
                  <a:pt x="285" y="213"/>
                  <a:pt x="285" y="213"/>
                  <a:pt x="285" y="213"/>
                </a:cubicBezTo>
                <a:cubicBezTo>
                  <a:pt x="261" y="222"/>
                  <a:pt x="241" y="181"/>
                  <a:pt x="256" y="160"/>
                </a:cubicBezTo>
                <a:cubicBezTo>
                  <a:pt x="273" y="137"/>
                  <a:pt x="310" y="167"/>
                  <a:pt x="295" y="178"/>
                </a:cubicBezTo>
                <a:cubicBezTo>
                  <a:pt x="295" y="179"/>
                  <a:pt x="295" y="179"/>
                  <a:pt x="295" y="179"/>
                </a:cubicBezTo>
                <a:cubicBezTo>
                  <a:pt x="298" y="180"/>
                  <a:pt x="298" y="180"/>
                  <a:pt x="298" y="180"/>
                </a:cubicBezTo>
                <a:cubicBezTo>
                  <a:pt x="306" y="154"/>
                  <a:pt x="281" y="143"/>
                  <a:pt x="262" y="151"/>
                </a:cubicBezTo>
                <a:cubicBezTo>
                  <a:pt x="239" y="160"/>
                  <a:pt x="232" y="199"/>
                  <a:pt x="235" y="223"/>
                </a:cubicBezTo>
                <a:cubicBezTo>
                  <a:pt x="238" y="242"/>
                  <a:pt x="249" y="259"/>
                  <a:pt x="262" y="275"/>
                </a:cubicBezTo>
                <a:cubicBezTo>
                  <a:pt x="275" y="287"/>
                  <a:pt x="275" y="287"/>
                  <a:pt x="275" y="287"/>
                </a:cubicBezTo>
                <a:cubicBezTo>
                  <a:pt x="291" y="303"/>
                  <a:pt x="304" y="325"/>
                  <a:pt x="318" y="345"/>
                </a:cubicBezTo>
                <a:cubicBezTo>
                  <a:pt x="318" y="344"/>
                  <a:pt x="319" y="343"/>
                  <a:pt x="319" y="342"/>
                </a:cubicBezTo>
                <a:cubicBezTo>
                  <a:pt x="318" y="339"/>
                  <a:pt x="317" y="336"/>
                  <a:pt x="316" y="333"/>
                </a:cubicBezTo>
                <a:cubicBezTo>
                  <a:pt x="310" y="313"/>
                  <a:pt x="300" y="293"/>
                  <a:pt x="290" y="293"/>
                </a:cubicBezTo>
                <a:cubicBezTo>
                  <a:pt x="290" y="292"/>
                  <a:pt x="290" y="291"/>
                  <a:pt x="289" y="290"/>
                </a:cubicBezTo>
                <a:cubicBezTo>
                  <a:pt x="293" y="288"/>
                  <a:pt x="297" y="286"/>
                  <a:pt x="300" y="285"/>
                </a:cubicBezTo>
                <a:cubicBezTo>
                  <a:pt x="309" y="283"/>
                  <a:pt x="317" y="285"/>
                  <a:pt x="322" y="292"/>
                </a:cubicBezTo>
                <a:cubicBezTo>
                  <a:pt x="325" y="281"/>
                  <a:pt x="325" y="281"/>
                  <a:pt x="325" y="281"/>
                </a:cubicBezTo>
                <a:cubicBezTo>
                  <a:pt x="327" y="273"/>
                  <a:pt x="329" y="269"/>
                  <a:pt x="333" y="263"/>
                </a:cubicBezTo>
                <a:cubicBezTo>
                  <a:pt x="340" y="254"/>
                  <a:pt x="349" y="244"/>
                  <a:pt x="349" y="233"/>
                </a:cubicBezTo>
                <a:cubicBezTo>
                  <a:pt x="350" y="232"/>
                  <a:pt x="355" y="238"/>
                  <a:pt x="356" y="242"/>
                </a:cubicBezTo>
                <a:cubicBezTo>
                  <a:pt x="357" y="246"/>
                  <a:pt x="356" y="250"/>
                  <a:pt x="357" y="253"/>
                </a:cubicBezTo>
                <a:cubicBezTo>
                  <a:pt x="364" y="249"/>
                  <a:pt x="369" y="244"/>
                  <a:pt x="377" y="242"/>
                </a:cubicBezTo>
                <a:cubicBezTo>
                  <a:pt x="388" y="241"/>
                  <a:pt x="397" y="243"/>
                  <a:pt x="404" y="248"/>
                </a:cubicBezTo>
                <a:cubicBezTo>
                  <a:pt x="414" y="254"/>
                  <a:pt x="424" y="264"/>
                  <a:pt x="429" y="274"/>
                </a:cubicBezTo>
                <a:cubicBezTo>
                  <a:pt x="433" y="284"/>
                  <a:pt x="436" y="293"/>
                  <a:pt x="433" y="301"/>
                </a:cubicBezTo>
                <a:cubicBezTo>
                  <a:pt x="433" y="300"/>
                  <a:pt x="432" y="300"/>
                  <a:pt x="431" y="300"/>
                </a:cubicBezTo>
                <a:cubicBezTo>
                  <a:pt x="429" y="294"/>
                  <a:pt x="421" y="285"/>
                  <a:pt x="417" y="281"/>
                </a:cubicBezTo>
                <a:cubicBezTo>
                  <a:pt x="411" y="277"/>
                  <a:pt x="406" y="274"/>
                  <a:pt x="400" y="273"/>
                </a:cubicBezTo>
                <a:cubicBezTo>
                  <a:pt x="400" y="274"/>
                  <a:pt x="400" y="274"/>
                  <a:pt x="399" y="275"/>
                </a:cubicBezTo>
                <a:cubicBezTo>
                  <a:pt x="408" y="284"/>
                  <a:pt x="414" y="295"/>
                  <a:pt x="415" y="305"/>
                </a:cubicBezTo>
                <a:cubicBezTo>
                  <a:pt x="414" y="305"/>
                  <a:pt x="413" y="305"/>
                  <a:pt x="412" y="305"/>
                </a:cubicBezTo>
                <a:cubicBezTo>
                  <a:pt x="388" y="286"/>
                  <a:pt x="355" y="288"/>
                  <a:pt x="338" y="322"/>
                </a:cubicBezTo>
                <a:cubicBezTo>
                  <a:pt x="334" y="329"/>
                  <a:pt x="330" y="337"/>
                  <a:pt x="330" y="344"/>
                </a:cubicBezTo>
                <a:cubicBezTo>
                  <a:pt x="330" y="348"/>
                  <a:pt x="331" y="352"/>
                  <a:pt x="332" y="355"/>
                </a:cubicBezTo>
                <a:cubicBezTo>
                  <a:pt x="336" y="365"/>
                  <a:pt x="346" y="373"/>
                  <a:pt x="345" y="386"/>
                </a:cubicBezTo>
                <a:cubicBezTo>
                  <a:pt x="343" y="391"/>
                  <a:pt x="340" y="396"/>
                  <a:pt x="338" y="401"/>
                </a:cubicBezTo>
                <a:cubicBezTo>
                  <a:pt x="339" y="404"/>
                  <a:pt x="340" y="407"/>
                  <a:pt x="341" y="411"/>
                </a:cubicBezTo>
                <a:cubicBezTo>
                  <a:pt x="342" y="412"/>
                  <a:pt x="342" y="414"/>
                  <a:pt x="343" y="415"/>
                </a:cubicBezTo>
                <a:cubicBezTo>
                  <a:pt x="348" y="430"/>
                  <a:pt x="352" y="448"/>
                  <a:pt x="350" y="463"/>
                </a:cubicBezTo>
                <a:cubicBezTo>
                  <a:pt x="356" y="456"/>
                  <a:pt x="354" y="436"/>
                  <a:pt x="355" y="427"/>
                </a:cubicBezTo>
                <a:cubicBezTo>
                  <a:pt x="360" y="382"/>
                  <a:pt x="395" y="327"/>
                  <a:pt x="426" y="330"/>
                </a:cubicBezTo>
                <a:cubicBezTo>
                  <a:pt x="465" y="333"/>
                  <a:pt x="456" y="399"/>
                  <a:pt x="413" y="380"/>
                </a:cubicBezTo>
                <a:cubicBezTo>
                  <a:pt x="412" y="377"/>
                  <a:pt x="413" y="377"/>
                  <a:pt x="414" y="373"/>
                </a:cubicBezTo>
                <a:cubicBezTo>
                  <a:pt x="413" y="372"/>
                  <a:pt x="413" y="371"/>
                  <a:pt x="412" y="371"/>
                </a:cubicBezTo>
                <a:cubicBezTo>
                  <a:pt x="402" y="374"/>
                  <a:pt x="396" y="383"/>
                  <a:pt x="389" y="392"/>
                </a:cubicBezTo>
                <a:cubicBezTo>
                  <a:pt x="378" y="407"/>
                  <a:pt x="352" y="443"/>
                  <a:pt x="351" y="471"/>
                </a:cubicBezTo>
                <a:cubicBezTo>
                  <a:pt x="350" y="509"/>
                  <a:pt x="340" y="558"/>
                  <a:pt x="321" y="597"/>
                </a:cubicBezTo>
                <a:cubicBezTo>
                  <a:pt x="329" y="587"/>
                  <a:pt x="337" y="580"/>
                  <a:pt x="339" y="569"/>
                </a:cubicBezTo>
                <a:cubicBezTo>
                  <a:pt x="340" y="564"/>
                  <a:pt x="338" y="559"/>
                  <a:pt x="340" y="555"/>
                </a:cubicBezTo>
                <a:cubicBezTo>
                  <a:pt x="341" y="556"/>
                  <a:pt x="341" y="556"/>
                  <a:pt x="341" y="556"/>
                </a:cubicBezTo>
                <a:cubicBezTo>
                  <a:pt x="341" y="556"/>
                  <a:pt x="342" y="556"/>
                  <a:pt x="342" y="556"/>
                </a:cubicBezTo>
                <a:cubicBezTo>
                  <a:pt x="343" y="553"/>
                  <a:pt x="343" y="553"/>
                  <a:pt x="343" y="553"/>
                </a:cubicBezTo>
                <a:cubicBezTo>
                  <a:pt x="343" y="554"/>
                  <a:pt x="343" y="554"/>
                  <a:pt x="343" y="554"/>
                </a:cubicBezTo>
                <a:cubicBezTo>
                  <a:pt x="347" y="557"/>
                  <a:pt x="348" y="560"/>
                  <a:pt x="349" y="565"/>
                </a:cubicBezTo>
                <a:cubicBezTo>
                  <a:pt x="352" y="559"/>
                  <a:pt x="353" y="551"/>
                  <a:pt x="357" y="545"/>
                </a:cubicBezTo>
                <a:cubicBezTo>
                  <a:pt x="373" y="521"/>
                  <a:pt x="389" y="518"/>
                  <a:pt x="360" y="492"/>
                </a:cubicBezTo>
                <a:cubicBezTo>
                  <a:pt x="360" y="492"/>
                  <a:pt x="360" y="492"/>
                  <a:pt x="361" y="491"/>
                </a:cubicBezTo>
                <a:cubicBezTo>
                  <a:pt x="361" y="491"/>
                  <a:pt x="362" y="491"/>
                  <a:pt x="362" y="491"/>
                </a:cubicBezTo>
                <a:cubicBezTo>
                  <a:pt x="366" y="488"/>
                  <a:pt x="373" y="489"/>
                  <a:pt x="379" y="490"/>
                </a:cubicBezTo>
                <a:cubicBezTo>
                  <a:pt x="378" y="489"/>
                  <a:pt x="378" y="489"/>
                  <a:pt x="378" y="489"/>
                </a:cubicBezTo>
                <a:cubicBezTo>
                  <a:pt x="372" y="485"/>
                  <a:pt x="367" y="484"/>
                  <a:pt x="363" y="483"/>
                </a:cubicBezTo>
                <a:cubicBezTo>
                  <a:pt x="362" y="483"/>
                  <a:pt x="362" y="483"/>
                  <a:pt x="362" y="483"/>
                </a:cubicBezTo>
                <a:cubicBezTo>
                  <a:pt x="362" y="483"/>
                  <a:pt x="362" y="482"/>
                  <a:pt x="362" y="482"/>
                </a:cubicBezTo>
                <a:cubicBezTo>
                  <a:pt x="361" y="482"/>
                  <a:pt x="359" y="481"/>
                  <a:pt x="358" y="481"/>
                </a:cubicBezTo>
                <a:cubicBezTo>
                  <a:pt x="359" y="479"/>
                  <a:pt x="359" y="479"/>
                  <a:pt x="359" y="479"/>
                </a:cubicBezTo>
                <a:cubicBezTo>
                  <a:pt x="361" y="479"/>
                  <a:pt x="364" y="478"/>
                  <a:pt x="367" y="478"/>
                </a:cubicBezTo>
                <a:cubicBezTo>
                  <a:pt x="381" y="471"/>
                  <a:pt x="408" y="486"/>
                  <a:pt x="402" y="507"/>
                </a:cubicBezTo>
                <a:cubicBezTo>
                  <a:pt x="411" y="509"/>
                  <a:pt x="411" y="509"/>
                  <a:pt x="411" y="509"/>
                </a:cubicBezTo>
                <a:cubicBezTo>
                  <a:pt x="411" y="509"/>
                  <a:pt x="411" y="509"/>
                  <a:pt x="411" y="510"/>
                </a:cubicBezTo>
                <a:cubicBezTo>
                  <a:pt x="410" y="511"/>
                  <a:pt x="410" y="512"/>
                  <a:pt x="409" y="513"/>
                </a:cubicBezTo>
                <a:cubicBezTo>
                  <a:pt x="409" y="513"/>
                  <a:pt x="409" y="513"/>
                  <a:pt x="409" y="513"/>
                </a:cubicBezTo>
                <a:cubicBezTo>
                  <a:pt x="409" y="513"/>
                  <a:pt x="409" y="513"/>
                  <a:pt x="409" y="513"/>
                </a:cubicBezTo>
                <a:cubicBezTo>
                  <a:pt x="406" y="518"/>
                  <a:pt x="403" y="523"/>
                  <a:pt x="400" y="527"/>
                </a:cubicBezTo>
                <a:cubicBezTo>
                  <a:pt x="399" y="528"/>
                  <a:pt x="398" y="529"/>
                  <a:pt x="397" y="530"/>
                </a:cubicBezTo>
                <a:cubicBezTo>
                  <a:pt x="393" y="534"/>
                  <a:pt x="393" y="534"/>
                  <a:pt x="393" y="534"/>
                </a:cubicBezTo>
                <a:cubicBezTo>
                  <a:pt x="389" y="538"/>
                  <a:pt x="385" y="542"/>
                  <a:pt x="380" y="545"/>
                </a:cubicBezTo>
                <a:cubicBezTo>
                  <a:pt x="380" y="546"/>
                  <a:pt x="380" y="546"/>
                  <a:pt x="380" y="546"/>
                </a:cubicBezTo>
                <a:cubicBezTo>
                  <a:pt x="397" y="544"/>
                  <a:pt x="418" y="529"/>
                  <a:pt x="442" y="543"/>
                </a:cubicBezTo>
                <a:cubicBezTo>
                  <a:pt x="446" y="526"/>
                  <a:pt x="458" y="520"/>
                  <a:pt x="464" y="507"/>
                </a:cubicBezTo>
                <a:cubicBezTo>
                  <a:pt x="457" y="502"/>
                  <a:pt x="444" y="509"/>
                  <a:pt x="440" y="516"/>
                </a:cubicBezTo>
                <a:cubicBezTo>
                  <a:pt x="439" y="516"/>
                  <a:pt x="438" y="516"/>
                  <a:pt x="437" y="516"/>
                </a:cubicBezTo>
                <a:cubicBezTo>
                  <a:pt x="436" y="511"/>
                  <a:pt x="436" y="511"/>
                  <a:pt x="436" y="511"/>
                </a:cubicBezTo>
                <a:cubicBezTo>
                  <a:pt x="435" y="506"/>
                  <a:pt x="439" y="500"/>
                  <a:pt x="441" y="497"/>
                </a:cubicBezTo>
                <a:cubicBezTo>
                  <a:pt x="441" y="495"/>
                  <a:pt x="441" y="495"/>
                  <a:pt x="441" y="495"/>
                </a:cubicBezTo>
                <a:cubicBezTo>
                  <a:pt x="429" y="491"/>
                  <a:pt x="417" y="489"/>
                  <a:pt x="411" y="499"/>
                </a:cubicBezTo>
                <a:cubicBezTo>
                  <a:pt x="411" y="498"/>
                  <a:pt x="410" y="498"/>
                  <a:pt x="409" y="497"/>
                </a:cubicBezTo>
                <a:cubicBezTo>
                  <a:pt x="411" y="471"/>
                  <a:pt x="433" y="454"/>
                  <a:pt x="453" y="457"/>
                </a:cubicBezTo>
                <a:cubicBezTo>
                  <a:pt x="453" y="457"/>
                  <a:pt x="453" y="456"/>
                  <a:pt x="454" y="456"/>
                </a:cubicBezTo>
                <a:cubicBezTo>
                  <a:pt x="451" y="453"/>
                  <a:pt x="451" y="449"/>
                  <a:pt x="452" y="444"/>
                </a:cubicBezTo>
                <a:cubicBezTo>
                  <a:pt x="453" y="443"/>
                  <a:pt x="454" y="442"/>
                  <a:pt x="455" y="441"/>
                </a:cubicBezTo>
                <a:cubicBezTo>
                  <a:pt x="466" y="445"/>
                  <a:pt x="466" y="456"/>
                  <a:pt x="473" y="463"/>
                </a:cubicBezTo>
                <a:cubicBezTo>
                  <a:pt x="477" y="464"/>
                  <a:pt x="477" y="464"/>
                  <a:pt x="477" y="464"/>
                </a:cubicBezTo>
                <a:cubicBezTo>
                  <a:pt x="478" y="463"/>
                  <a:pt x="478" y="463"/>
                  <a:pt x="478" y="462"/>
                </a:cubicBezTo>
                <a:cubicBezTo>
                  <a:pt x="477" y="456"/>
                  <a:pt x="475" y="451"/>
                  <a:pt x="469" y="448"/>
                </a:cubicBezTo>
                <a:cubicBezTo>
                  <a:pt x="468" y="447"/>
                  <a:pt x="468" y="446"/>
                  <a:pt x="468" y="445"/>
                </a:cubicBezTo>
                <a:cubicBezTo>
                  <a:pt x="470" y="445"/>
                  <a:pt x="471" y="444"/>
                  <a:pt x="473" y="443"/>
                </a:cubicBezTo>
                <a:cubicBezTo>
                  <a:pt x="470" y="436"/>
                  <a:pt x="461" y="430"/>
                  <a:pt x="453" y="424"/>
                </a:cubicBezTo>
                <a:cubicBezTo>
                  <a:pt x="462" y="411"/>
                  <a:pt x="494" y="410"/>
                  <a:pt x="499" y="429"/>
                </a:cubicBezTo>
                <a:cubicBezTo>
                  <a:pt x="504" y="430"/>
                  <a:pt x="506" y="426"/>
                  <a:pt x="510" y="424"/>
                </a:cubicBezTo>
                <a:cubicBezTo>
                  <a:pt x="526" y="428"/>
                  <a:pt x="518" y="449"/>
                  <a:pt x="512" y="462"/>
                </a:cubicBezTo>
                <a:cubicBezTo>
                  <a:pt x="509" y="463"/>
                  <a:pt x="509" y="463"/>
                  <a:pt x="507" y="462"/>
                </a:cubicBezTo>
                <a:cubicBezTo>
                  <a:pt x="504" y="474"/>
                  <a:pt x="496" y="478"/>
                  <a:pt x="489" y="485"/>
                </a:cubicBezTo>
                <a:cubicBezTo>
                  <a:pt x="480" y="483"/>
                  <a:pt x="458" y="467"/>
                  <a:pt x="433" y="472"/>
                </a:cubicBezTo>
                <a:cubicBezTo>
                  <a:pt x="462" y="472"/>
                  <a:pt x="480" y="482"/>
                  <a:pt x="483" y="488"/>
                </a:cubicBezTo>
                <a:cubicBezTo>
                  <a:pt x="484" y="491"/>
                  <a:pt x="484" y="493"/>
                  <a:pt x="482" y="503"/>
                </a:cubicBezTo>
                <a:cubicBezTo>
                  <a:pt x="485" y="498"/>
                  <a:pt x="487" y="493"/>
                  <a:pt x="489" y="488"/>
                </a:cubicBezTo>
                <a:cubicBezTo>
                  <a:pt x="500" y="474"/>
                  <a:pt x="514" y="465"/>
                  <a:pt x="523" y="447"/>
                </a:cubicBezTo>
                <a:cubicBezTo>
                  <a:pt x="539" y="414"/>
                  <a:pt x="528" y="361"/>
                  <a:pt x="492" y="359"/>
                </a:cubicBezTo>
                <a:cubicBezTo>
                  <a:pt x="501" y="373"/>
                  <a:pt x="508" y="361"/>
                  <a:pt x="502" y="386"/>
                </a:cubicBezTo>
                <a:cubicBezTo>
                  <a:pt x="487" y="396"/>
                  <a:pt x="461" y="382"/>
                  <a:pt x="475" y="363"/>
                </a:cubicBezTo>
                <a:cubicBezTo>
                  <a:pt x="486" y="346"/>
                  <a:pt x="507" y="357"/>
                  <a:pt x="522" y="366"/>
                </a:cubicBezTo>
                <a:cubicBezTo>
                  <a:pt x="522" y="365"/>
                  <a:pt x="522" y="365"/>
                  <a:pt x="522" y="365"/>
                </a:cubicBezTo>
                <a:cubicBezTo>
                  <a:pt x="518" y="353"/>
                  <a:pt x="509" y="340"/>
                  <a:pt x="509" y="325"/>
                </a:cubicBezTo>
                <a:cubicBezTo>
                  <a:pt x="510" y="302"/>
                  <a:pt x="533" y="306"/>
                  <a:pt x="541" y="317"/>
                </a:cubicBezTo>
                <a:cubicBezTo>
                  <a:pt x="541" y="322"/>
                  <a:pt x="541" y="327"/>
                  <a:pt x="537" y="330"/>
                </a:cubicBezTo>
                <a:cubicBezTo>
                  <a:pt x="534" y="334"/>
                  <a:pt x="530" y="334"/>
                  <a:pt x="524" y="333"/>
                </a:cubicBezTo>
                <a:cubicBezTo>
                  <a:pt x="520" y="328"/>
                  <a:pt x="519" y="325"/>
                  <a:pt x="517" y="319"/>
                </a:cubicBezTo>
                <a:cubicBezTo>
                  <a:pt x="509" y="325"/>
                  <a:pt x="522" y="349"/>
                  <a:pt x="524" y="355"/>
                </a:cubicBezTo>
                <a:cubicBezTo>
                  <a:pt x="540" y="392"/>
                  <a:pt x="554" y="435"/>
                  <a:pt x="526" y="486"/>
                </a:cubicBezTo>
                <a:cubicBezTo>
                  <a:pt x="517" y="502"/>
                  <a:pt x="509" y="519"/>
                  <a:pt x="488" y="513"/>
                </a:cubicBezTo>
                <a:cubicBezTo>
                  <a:pt x="486" y="510"/>
                  <a:pt x="484" y="508"/>
                  <a:pt x="483" y="504"/>
                </a:cubicBezTo>
                <a:cubicBezTo>
                  <a:pt x="483" y="503"/>
                  <a:pt x="483" y="503"/>
                  <a:pt x="483" y="503"/>
                </a:cubicBezTo>
                <a:cubicBezTo>
                  <a:pt x="481" y="519"/>
                  <a:pt x="467" y="523"/>
                  <a:pt x="461" y="542"/>
                </a:cubicBezTo>
                <a:cubicBezTo>
                  <a:pt x="471" y="532"/>
                  <a:pt x="475" y="521"/>
                  <a:pt x="484" y="513"/>
                </a:cubicBezTo>
                <a:cubicBezTo>
                  <a:pt x="494" y="517"/>
                  <a:pt x="498" y="517"/>
                  <a:pt x="507" y="514"/>
                </a:cubicBezTo>
                <a:cubicBezTo>
                  <a:pt x="517" y="525"/>
                  <a:pt x="518" y="539"/>
                  <a:pt x="522" y="554"/>
                </a:cubicBezTo>
                <a:cubicBezTo>
                  <a:pt x="521" y="555"/>
                  <a:pt x="521" y="555"/>
                  <a:pt x="521" y="555"/>
                </a:cubicBezTo>
                <a:cubicBezTo>
                  <a:pt x="522" y="555"/>
                  <a:pt x="522" y="555"/>
                  <a:pt x="523" y="555"/>
                </a:cubicBezTo>
                <a:cubicBezTo>
                  <a:pt x="525" y="540"/>
                  <a:pt x="517" y="525"/>
                  <a:pt x="509" y="514"/>
                </a:cubicBezTo>
                <a:cubicBezTo>
                  <a:pt x="510" y="512"/>
                  <a:pt x="529" y="487"/>
                  <a:pt x="530" y="486"/>
                </a:cubicBezTo>
                <a:cubicBezTo>
                  <a:pt x="542" y="485"/>
                  <a:pt x="553" y="498"/>
                  <a:pt x="562" y="502"/>
                </a:cubicBezTo>
                <a:cubicBezTo>
                  <a:pt x="562" y="501"/>
                  <a:pt x="562" y="501"/>
                  <a:pt x="562" y="501"/>
                </a:cubicBezTo>
                <a:cubicBezTo>
                  <a:pt x="553" y="496"/>
                  <a:pt x="545" y="487"/>
                  <a:pt x="534" y="483"/>
                </a:cubicBezTo>
                <a:cubicBezTo>
                  <a:pt x="533" y="477"/>
                  <a:pt x="538" y="464"/>
                  <a:pt x="542" y="458"/>
                </a:cubicBezTo>
                <a:cubicBezTo>
                  <a:pt x="556" y="458"/>
                  <a:pt x="571" y="464"/>
                  <a:pt x="574" y="476"/>
                </a:cubicBezTo>
                <a:cubicBezTo>
                  <a:pt x="571" y="480"/>
                  <a:pt x="568" y="480"/>
                  <a:pt x="564" y="482"/>
                </a:cubicBezTo>
                <a:cubicBezTo>
                  <a:pt x="573" y="496"/>
                  <a:pt x="587" y="503"/>
                  <a:pt x="578" y="525"/>
                </a:cubicBezTo>
                <a:cubicBezTo>
                  <a:pt x="578" y="526"/>
                  <a:pt x="578" y="526"/>
                  <a:pt x="578" y="526"/>
                </a:cubicBezTo>
                <a:cubicBezTo>
                  <a:pt x="573" y="523"/>
                  <a:pt x="568" y="520"/>
                  <a:pt x="563" y="518"/>
                </a:cubicBezTo>
                <a:cubicBezTo>
                  <a:pt x="559" y="517"/>
                  <a:pt x="559" y="517"/>
                  <a:pt x="559" y="517"/>
                </a:cubicBezTo>
                <a:cubicBezTo>
                  <a:pt x="560" y="520"/>
                  <a:pt x="561" y="524"/>
                  <a:pt x="561" y="527"/>
                </a:cubicBezTo>
                <a:cubicBezTo>
                  <a:pt x="552" y="533"/>
                  <a:pt x="537" y="514"/>
                  <a:pt x="534" y="509"/>
                </a:cubicBezTo>
                <a:cubicBezTo>
                  <a:pt x="531" y="510"/>
                  <a:pt x="529" y="510"/>
                  <a:pt x="527" y="510"/>
                </a:cubicBezTo>
                <a:cubicBezTo>
                  <a:pt x="526" y="511"/>
                  <a:pt x="526" y="512"/>
                  <a:pt x="525" y="513"/>
                </a:cubicBezTo>
                <a:cubicBezTo>
                  <a:pt x="529" y="520"/>
                  <a:pt x="542" y="522"/>
                  <a:pt x="546" y="530"/>
                </a:cubicBezTo>
                <a:cubicBezTo>
                  <a:pt x="544" y="534"/>
                  <a:pt x="541" y="534"/>
                  <a:pt x="538" y="537"/>
                </a:cubicBezTo>
                <a:cubicBezTo>
                  <a:pt x="545" y="560"/>
                  <a:pt x="534" y="574"/>
                  <a:pt x="522" y="589"/>
                </a:cubicBezTo>
                <a:cubicBezTo>
                  <a:pt x="521" y="589"/>
                  <a:pt x="521" y="589"/>
                  <a:pt x="520" y="590"/>
                </a:cubicBezTo>
                <a:cubicBezTo>
                  <a:pt x="515" y="579"/>
                  <a:pt x="518" y="567"/>
                  <a:pt x="504" y="562"/>
                </a:cubicBezTo>
                <a:cubicBezTo>
                  <a:pt x="502" y="563"/>
                  <a:pt x="500" y="564"/>
                  <a:pt x="499" y="565"/>
                </a:cubicBezTo>
                <a:cubicBezTo>
                  <a:pt x="497" y="564"/>
                  <a:pt x="497" y="564"/>
                  <a:pt x="497" y="564"/>
                </a:cubicBezTo>
                <a:cubicBezTo>
                  <a:pt x="494" y="556"/>
                  <a:pt x="497" y="542"/>
                  <a:pt x="494" y="533"/>
                </a:cubicBezTo>
                <a:cubicBezTo>
                  <a:pt x="493" y="533"/>
                  <a:pt x="493" y="533"/>
                  <a:pt x="493" y="533"/>
                </a:cubicBezTo>
                <a:cubicBezTo>
                  <a:pt x="492" y="533"/>
                  <a:pt x="492" y="533"/>
                  <a:pt x="492" y="533"/>
                </a:cubicBezTo>
                <a:cubicBezTo>
                  <a:pt x="494" y="546"/>
                  <a:pt x="489" y="557"/>
                  <a:pt x="483" y="571"/>
                </a:cubicBezTo>
                <a:cubicBezTo>
                  <a:pt x="482" y="571"/>
                  <a:pt x="481" y="571"/>
                  <a:pt x="480" y="571"/>
                </a:cubicBezTo>
                <a:cubicBezTo>
                  <a:pt x="477" y="567"/>
                  <a:pt x="474" y="563"/>
                  <a:pt x="471" y="558"/>
                </a:cubicBezTo>
                <a:cubicBezTo>
                  <a:pt x="471" y="558"/>
                  <a:pt x="471" y="558"/>
                  <a:pt x="471" y="558"/>
                </a:cubicBezTo>
                <a:cubicBezTo>
                  <a:pt x="470" y="566"/>
                  <a:pt x="470" y="575"/>
                  <a:pt x="469" y="583"/>
                </a:cubicBezTo>
                <a:cubicBezTo>
                  <a:pt x="468" y="583"/>
                  <a:pt x="468" y="583"/>
                  <a:pt x="468" y="583"/>
                </a:cubicBezTo>
                <a:cubicBezTo>
                  <a:pt x="452" y="574"/>
                  <a:pt x="442" y="567"/>
                  <a:pt x="443" y="550"/>
                </a:cubicBezTo>
                <a:cubicBezTo>
                  <a:pt x="418" y="540"/>
                  <a:pt x="383" y="550"/>
                  <a:pt x="370" y="566"/>
                </a:cubicBezTo>
                <a:cubicBezTo>
                  <a:pt x="370" y="568"/>
                  <a:pt x="370" y="568"/>
                  <a:pt x="370" y="568"/>
                </a:cubicBezTo>
                <a:cubicBezTo>
                  <a:pt x="371" y="568"/>
                  <a:pt x="373" y="568"/>
                  <a:pt x="375" y="568"/>
                </a:cubicBezTo>
                <a:cubicBezTo>
                  <a:pt x="379" y="567"/>
                  <a:pt x="383" y="567"/>
                  <a:pt x="387" y="567"/>
                </a:cubicBezTo>
                <a:cubicBezTo>
                  <a:pt x="396" y="567"/>
                  <a:pt x="405" y="567"/>
                  <a:pt x="415" y="573"/>
                </a:cubicBezTo>
                <a:cubicBezTo>
                  <a:pt x="437" y="583"/>
                  <a:pt x="451" y="609"/>
                  <a:pt x="483" y="606"/>
                </a:cubicBezTo>
                <a:cubicBezTo>
                  <a:pt x="483" y="606"/>
                  <a:pt x="484" y="607"/>
                  <a:pt x="484" y="607"/>
                </a:cubicBezTo>
                <a:cubicBezTo>
                  <a:pt x="481" y="613"/>
                  <a:pt x="475" y="617"/>
                  <a:pt x="469" y="620"/>
                </a:cubicBezTo>
                <a:cubicBezTo>
                  <a:pt x="463" y="623"/>
                  <a:pt x="457" y="625"/>
                  <a:pt x="450" y="625"/>
                </a:cubicBezTo>
                <a:cubicBezTo>
                  <a:pt x="448" y="624"/>
                  <a:pt x="445" y="623"/>
                  <a:pt x="442" y="623"/>
                </a:cubicBezTo>
                <a:cubicBezTo>
                  <a:pt x="443" y="624"/>
                  <a:pt x="444" y="625"/>
                  <a:pt x="444" y="627"/>
                </a:cubicBezTo>
                <a:cubicBezTo>
                  <a:pt x="443" y="628"/>
                  <a:pt x="441" y="629"/>
                  <a:pt x="440" y="629"/>
                </a:cubicBezTo>
                <a:cubicBezTo>
                  <a:pt x="440" y="629"/>
                  <a:pt x="440" y="629"/>
                  <a:pt x="440" y="629"/>
                </a:cubicBezTo>
                <a:cubicBezTo>
                  <a:pt x="424" y="638"/>
                  <a:pt x="401" y="626"/>
                  <a:pt x="387" y="616"/>
                </a:cubicBezTo>
                <a:cubicBezTo>
                  <a:pt x="382" y="625"/>
                  <a:pt x="381" y="628"/>
                  <a:pt x="371" y="631"/>
                </a:cubicBezTo>
                <a:cubicBezTo>
                  <a:pt x="370" y="631"/>
                  <a:pt x="370" y="631"/>
                  <a:pt x="370" y="631"/>
                </a:cubicBezTo>
                <a:cubicBezTo>
                  <a:pt x="369" y="632"/>
                  <a:pt x="368" y="632"/>
                  <a:pt x="366" y="632"/>
                </a:cubicBezTo>
                <a:cubicBezTo>
                  <a:pt x="365" y="632"/>
                  <a:pt x="365" y="632"/>
                  <a:pt x="365" y="632"/>
                </a:cubicBezTo>
                <a:cubicBezTo>
                  <a:pt x="364" y="625"/>
                  <a:pt x="365" y="609"/>
                  <a:pt x="355" y="606"/>
                </a:cubicBezTo>
                <a:cubicBezTo>
                  <a:pt x="353" y="606"/>
                  <a:pt x="351" y="605"/>
                  <a:pt x="349" y="606"/>
                </a:cubicBezTo>
                <a:cubicBezTo>
                  <a:pt x="342" y="609"/>
                  <a:pt x="332" y="616"/>
                  <a:pt x="319" y="621"/>
                </a:cubicBezTo>
                <a:cubicBezTo>
                  <a:pt x="319" y="622"/>
                  <a:pt x="319" y="622"/>
                  <a:pt x="319" y="622"/>
                </a:cubicBezTo>
                <a:cubicBezTo>
                  <a:pt x="340" y="630"/>
                  <a:pt x="357" y="647"/>
                  <a:pt x="355" y="668"/>
                </a:cubicBezTo>
                <a:cubicBezTo>
                  <a:pt x="354" y="667"/>
                  <a:pt x="352" y="666"/>
                  <a:pt x="351" y="665"/>
                </a:cubicBezTo>
                <a:cubicBezTo>
                  <a:pt x="351" y="666"/>
                  <a:pt x="350" y="668"/>
                  <a:pt x="349" y="669"/>
                </a:cubicBezTo>
                <a:cubicBezTo>
                  <a:pt x="342" y="662"/>
                  <a:pt x="334" y="659"/>
                  <a:pt x="326" y="659"/>
                </a:cubicBezTo>
                <a:cubicBezTo>
                  <a:pt x="286" y="662"/>
                  <a:pt x="258" y="701"/>
                  <a:pt x="229" y="722"/>
                </a:cubicBezTo>
                <a:cubicBezTo>
                  <a:pt x="205" y="740"/>
                  <a:pt x="177" y="754"/>
                  <a:pt x="153" y="773"/>
                </a:cubicBezTo>
                <a:cubicBezTo>
                  <a:pt x="161" y="772"/>
                  <a:pt x="169" y="765"/>
                  <a:pt x="176" y="761"/>
                </a:cubicBezTo>
                <a:cubicBezTo>
                  <a:pt x="171" y="760"/>
                  <a:pt x="171" y="760"/>
                  <a:pt x="171" y="760"/>
                </a:cubicBezTo>
                <a:cubicBezTo>
                  <a:pt x="183" y="755"/>
                  <a:pt x="195" y="750"/>
                  <a:pt x="208" y="744"/>
                </a:cubicBezTo>
                <a:cubicBezTo>
                  <a:pt x="221" y="736"/>
                  <a:pt x="221" y="736"/>
                  <a:pt x="221" y="736"/>
                </a:cubicBezTo>
                <a:cubicBezTo>
                  <a:pt x="236" y="725"/>
                  <a:pt x="250" y="712"/>
                  <a:pt x="265" y="700"/>
                </a:cubicBezTo>
                <a:cubicBezTo>
                  <a:pt x="278" y="686"/>
                  <a:pt x="293" y="673"/>
                  <a:pt x="309" y="671"/>
                </a:cubicBezTo>
                <a:cubicBezTo>
                  <a:pt x="310" y="671"/>
                  <a:pt x="310" y="671"/>
                  <a:pt x="311" y="671"/>
                </a:cubicBezTo>
                <a:cubicBezTo>
                  <a:pt x="323" y="667"/>
                  <a:pt x="336" y="667"/>
                  <a:pt x="349" y="675"/>
                </a:cubicBezTo>
                <a:cubicBezTo>
                  <a:pt x="378" y="693"/>
                  <a:pt x="358" y="733"/>
                  <a:pt x="333" y="732"/>
                </a:cubicBezTo>
                <a:cubicBezTo>
                  <a:pt x="319" y="736"/>
                  <a:pt x="304" y="731"/>
                  <a:pt x="302" y="712"/>
                </a:cubicBezTo>
                <a:cubicBezTo>
                  <a:pt x="306" y="710"/>
                  <a:pt x="307" y="710"/>
                  <a:pt x="309" y="707"/>
                </a:cubicBezTo>
                <a:cubicBezTo>
                  <a:pt x="306" y="704"/>
                  <a:pt x="305" y="704"/>
                  <a:pt x="303" y="704"/>
                </a:cubicBezTo>
                <a:cubicBezTo>
                  <a:pt x="301" y="704"/>
                  <a:pt x="299" y="704"/>
                  <a:pt x="297" y="705"/>
                </a:cubicBezTo>
                <a:cubicBezTo>
                  <a:pt x="295" y="705"/>
                  <a:pt x="295" y="705"/>
                  <a:pt x="295" y="705"/>
                </a:cubicBezTo>
                <a:cubicBezTo>
                  <a:pt x="281" y="709"/>
                  <a:pt x="267" y="721"/>
                  <a:pt x="256" y="729"/>
                </a:cubicBezTo>
                <a:cubicBezTo>
                  <a:pt x="236" y="745"/>
                  <a:pt x="216" y="754"/>
                  <a:pt x="192" y="763"/>
                </a:cubicBezTo>
                <a:cubicBezTo>
                  <a:pt x="202" y="760"/>
                  <a:pt x="211" y="758"/>
                  <a:pt x="220" y="754"/>
                </a:cubicBezTo>
                <a:cubicBezTo>
                  <a:pt x="236" y="748"/>
                  <a:pt x="247" y="740"/>
                  <a:pt x="259" y="732"/>
                </a:cubicBezTo>
                <a:cubicBezTo>
                  <a:pt x="263" y="728"/>
                  <a:pt x="293" y="716"/>
                  <a:pt x="295" y="711"/>
                </a:cubicBezTo>
                <a:cubicBezTo>
                  <a:pt x="295" y="711"/>
                  <a:pt x="296" y="711"/>
                  <a:pt x="296" y="711"/>
                </a:cubicBezTo>
                <a:cubicBezTo>
                  <a:pt x="299" y="714"/>
                  <a:pt x="300" y="718"/>
                  <a:pt x="300" y="722"/>
                </a:cubicBezTo>
                <a:cubicBezTo>
                  <a:pt x="302" y="729"/>
                  <a:pt x="299" y="735"/>
                  <a:pt x="292" y="743"/>
                </a:cubicBezTo>
                <a:cubicBezTo>
                  <a:pt x="291" y="745"/>
                  <a:pt x="289" y="747"/>
                  <a:pt x="288" y="748"/>
                </a:cubicBezTo>
                <a:cubicBezTo>
                  <a:pt x="304" y="743"/>
                  <a:pt x="318" y="740"/>
                  <a:pt x="332" y="740"/>
                </a:cubicBezTo>
                <a:cubicBezTo>
                  <a:pt x="334" y="740"/>
                  <a:pt x="335" y="740"/>
                  <a:pt x="336" y="740"/>
                </a:cubicBezTo>
                <a:cubicBezTo>
                  <a:pt x="358" y="738"/>
                  <a:pt x="380" y="748"/>
                  <a:pt x="404" y="756"/>
                </a:cubicBezTo>
                <a:cubicBezTo>
                  <a:pt x="381" y="732"/>
                  <a:pt x="385" y="689"/>
                  <a:pt x="407" y="666"/>
                </a:cubicBezTo>
                <a:cubicBezTo>
                  <a:pt x="413" y="659"/>
                  <a:pt x="421" y="655"/>
                  <a:pt x="428" y="652"/>
                </a:cubicBezTo>
                <a:cubicBezTo>
                  <a:pt x="474" y="629"/>
                  <a:pt x="540" y="685"/>
                  <a:pt x="513" y="741"/>
                </a:cubicBezTo>
                <a:moveTo>
                  <a:pt x="462" y="747"/>
                </a:moveTo>
                <a:cubicBezTo>
                  <a:pt x="460" y="748"/>
                  <a:pt x="458" y="749"/>
                  <a:pt x="455" y="750"/>
                </a:cubicBezTo>
                <a:cubicBezTo>
                  <a:pt x="448" y="754"/>
                  <a:pt x="441" y="755"/>
                  <a:pt x="434" y="753"/>
                </a:cubicBezTo>
                <a:cubicBezTo>
                  <a:pt x="445" y="757"/>
                  <a:pt x="457" y="755"/>
                  <a:pt x="465" y="748"/>
                </a:cubicBezTo>
                <a:cubicBezTo>
                  <a:pt x="469" y="744"/>
                  <a:pt x="472" y="740"/>
                  <a:pt x="473" y="734"/>
                </a:cubicBezTo>
                <a:cubicBezTo>
                  <a:pt x="470" y="739"/>
                  <a:pt x="467" y="744"/>
                  <a:pt x="462" y="747"/>
                </a:cubicBezTo>
                <a:moveTo>
                  <a:pt x="426" y="659"/>
                </a:moveTo>
                <a:cubicBezTo>
                  <a:pt x="421" y="662"/>
                  <a:pt x="417" y="666"/>
                  <a:pt x="413" y="671"/>
                </a:cubicBezTo>
                <a:cubicBezTo>
                  <a:pt x="417" y="668"/>
                  <a:pt x="422" y="664"/>
                  <a:pt x="426" y="660"/>
                </a:cubicBezTo>
                <a:lnTo>
                  <a:pt x="426" y="659"/>
                </a:lnTo>
                <a:close/>
                <a:moveTo>
                  <a:pt x="288" y="702"/>
                </a:moveTo>
                <a:cubicBezTo>
                  <a:pt x="298" y="698"/>
                  <a:pt x="306" y="692"/>
                  <a:pt x="315" y="696"/>
                </a:cubicBezTo>
                <a:cubicBezTo>
                  <a:pt x="316" y="696"/>
                  <a:pt x="316" y="696"/>
                  <a:pt x="317" y="696"/>
                </a:cubicBezTo>
                <a:cubicBezTo>
                  <a:pt x="317" y="695"/>
                  <a:pt x="317" y="695"/>
                  <a:pt x="317" y="695"/>
                </a:cubicBezTo>
                <a:cubicBezTo>
                  <a:pt x="314" y="694"/>
                  <a:pt x="311" y="693"/>
                  <a:pt x="308" y="693"/>
                </a:cubicBezTo>
                <a:cubicBezTo>
                  <a:pt x="300" y="694"/>
                  <a:pt x="294" y="698"/>
                  <a:pt x="288" y="702"/>
                </a:cubicBezTo>
                <a:moveTo>
                  <a:pt x="336" y="699"/>
                </a:moveTo>
                <a:cubicBezTo>
                  <a:pt x="334" y="694"/>
                  <a:pt x="330" y="691"/>
                  <a:pt x="326" y="690"/>
                </a:cubicBezTo>
                <a:cubicBezTo>
                  <a:pt x="329" y="694"/>
                  <a:pt x="333" y="695"/>
                  <a:pt x="336" y="699"/>
                </a:cubicBezTo>
                <a:moveTo>
                  <a:pt x="278" y="699"/>
                </a:moveTo>
                <a:cubicBezTo>
                  <a:pt x="289" y="692"/>
                  <a:pt x="298" y="686"/>
                  <a:pt x="309" y="682"/>
                </a:cubicBezTo>
                <a:cubicBezTo>
                  <a:pt x="311" y="681"/>
                  <a:pt x="313" y="681"/>
                  <a:pt x="315" y="680"/>
                </a:cubicBezTo>
                <a:cubicBezTo>
                  <a:pt x="317" y="679"/>
                  <a:pt x="320" y="679"/>
                  <a:pt x="322" y="679"/>
                </a:cubicBezTo>
                <a:cubicBezTo>
                  <a:pt x="324" y="679"/>
                  <a:pt x="326" y="679"/>
                  <a:pt x="327" y="679"/>
                </a:cubicBezTo>
                <a:cubicBezTo>
                  <a:pt x="325" y="678"/>
                  <a:pt x="323" y="678"/>
                  <a:pt x="321" y="678"/>
                </a:cubicBezTo>
                <a:cubicBezTo>
                  <a:pt x="303" y="678"/>
                  <a:pt x="288" y="688"/>
                  <a:pt x="278" y="699"/>
                </a:cubicBezTo>
                <a:moveTo>
                  <a:pt x="182" y="99"/>
                </a:moveTo>
                <a:cubicBezTo>
                  <a:pt x="180" y="93"/>
                  <a:pt x="179" y="88"/>
                  <a:pt x="177" y="82"/>
                </a:cubicBezTo>
                <a:cubicBezTo>
                  <a:pt x="174" y="55"/>
                  <a:pt x="195" y="47"/>
                  <a:pt x="218" y="48"/>
                </a:cubicBezTo>
                <a:cubicBezTo>
                  <a:pt x="201" y="38"/>
                  <a:pt x="183" y="48"/>
                  <a:pt x="176" y="64"/>
                </a:cubicBezTo>
                <a:cubicBezTo>
                  <a:pt x="172" y="75"/>
                  <a:pt x="174" y="87"/>
                  <a:pt x="182" y="100"/>
                </a:cubicBezTo>
                <a:cubicBezTo>
                  <a:pt x="183" y="100"/>
                  <a:pt x="183" y="100"/>
                  <a:pt x="183" y="100"/>
                </a:cubicBezTo>
                <a:lnTo>
                  <a:pt x="182" y="99"/>
                </a:lnTo>
                <a:close/>
                <a:moveTo>
                  <a:pt x="241" y="116"/>
                </a:moveTo>
                <a:cubicBezTo>
                  <a:pt x="216" y="121"/>
                  <a:pt x="217" y="121"/>
                  <a:pt x="195" y="109"/>
                </a:cubicBezTo>
                <a:cubicBezTo>
                  <a:pt x="203" y="122"/>
                  <a:pt x="232" y="132"/>
                  <a:pt x="241" y="116"/>
                </a:cubicBezTo>
                <a:moveTo>
                  <a:pt x="88" y="77"/>
                </a:moveTo>
                <a:cubicBezTo>
                  <a:pt x="81" y="74"/>
                  <a:pt x="72" y="71"/>
                  <a:pt x="62" y="72"/>
                </a:cubicBezTo>
                <a:cubicBezTo>
                  <a:pt x="77" y="64"/>
                  <a:pt x="94" y="77"/>
                  <a:pt x="105" y="88"/>
                </a:cubicBezTo>
                <a:cubicBezTo>
                  <a:pt x="122" y="104"/>
                  <a:pt x="131" y="121"/>
                  <a:pt x="135" y="137"/>
                </a:cubicBezTo>
                <a:cubicBezTo>
                  <a:pt x="130" y="118"/>
                  <a:pt x="107" y="87"/>
                  <a:pt x="88" y="77"/>
                </a:cubicBezTo>
                <a:moveTo>
                  <a:pt x="261" y="508"/>
                </a:moveTo>
                <a:cubicBezTo>
                  <a:pt x="263" y="514"/>
                  <a:pt x="282" y="581"/>
                  <a:pt x="275" y="622"/>
                </a:cubicBezTo>
                <a:cubicBezTo>
                  <a:pt x="286" y="586"/>
                  <a:pt x="274" y="544"/>
                  <a:pt x="263" y="503"/>
                </a:cubicBezTo>
                <a:cubicBezTo>
                  <a:pt x="257" y="478"/>
                  <a:pt x="252" y="455"/>
                  <a:pt x="248" y="432"/>
                </a:cubicBezTo>
                <a:cubicBezTo>
                  <a:pt x="248" y="433"/>
                  <a:pt x="248" y="434"/>
                  <a:pt x="248" y="435"/>
                </a:cubicBezTo>
                <a:cubicBezTo>
                  <a:pt x="249" y="460"/>
                  <a:pt x="255" y="484"/>
                  <a:pt x="261" y="508"/>
                </a:cubicBezTo>
                <a:moveTo>
                  <a:pt x="177" y="550"/>
                </a:moveTo>
                <a:cubicBezTo>
                  <a:pt x="185" y="547"/>
                  <a:pt x="194" y="547"/>
                  <a:pt x="200" y="550"/>
                </a:cubicBezTo>
                <a:cubicBezTo>
                  <a:pt x="206" y="556"/>
                  <a:pt x="206" y="556"/>
                  <a:pt x="206" y="556"/>
                </a:cubicBezTo>
                <a:cubicBezTo>
                  <a:pt x="207" y="557"/>
                  <a:pt x="208" y="557"/>
                  <a:pt x="210" y="558"/>
                </a:cubicBezTo>
                <a:cubicBezTo>
                  <a:pt x="206" y="554"/>
                  <a:pt x="203" y="551"/>
                  <a:pt x="199" y="548"/>
                </a:cubicBezTo>
                <a:cubicBezTo>
                  <a:pt x="190" y="546"/>
                  <a:pt x="183" y="547"/>
                  <a:pt x="177" y="550"/>
                </a:cubicBezTo>
                <a:moveTo>
                  <a:pt x="193" y="570"/>
                </a:moveTo>
                <a:cubicBezTo>
                  <a:pt x="198" y="574"/>
                  <a:pt x="198" y="574"/>
                  <a:pt x="198" y="574"/>
                </a:cubicBezTo>
                <a:cubicBezTo>
                  <a:pt x="200" y="574"/>
                  <a:pt x="201" y="575"/>
                  <a:pt x="202" y="575"/>
                </a:cubicBezTo>
                <a:cubicBezTo>
                  <a:pt x="202" y="575"/>
                  <a:pt x="202" y="575"/>
                  <a:pt x="202" y="575"/>
                </a:cubicBezTo>
                <a:cubicBezTo>
                  <a:pt x="200" y="572"/>
                  <a:pt x="200" y="572"/>
                  <a:pt x="200" y="572"/>
                </a:cubicBezTo>
                <a:cubicBezTo>
                  <a:pt x="200" y="572"/>
                  <a:pt x="200" y="572"/>
                  <a:pt x="200" y="572"/>
                </a:cubicBezTo>
                <a:lnTo>
                  <a:pt x="193" y="570"/>
                </a:lnTo>
                <a:close/>
                <a:moveTo>
                  <a:pt x="40" y="474"/>
                </a:moveTo>
                <a:cubicBezTo>
                  <a:pt x="42" y="488"/>
                  <a:pt x="80" y="516"/>
                  <a:pt x="89" y="535"/>
                </a:cubicBezTo>
                <a:cubicBezTo>
                  <a:pt x="102" y="564"/>
                  <a:pt x="108" y="588"/>
                  <a:pt x="103" y="613"/>
                </a:cubicBezTo>
                <a:cubicBezTo>
                  <a:pt x="99" y="628"/>
                  <a:pt x="96" y="656"/>
                  <a:pt x="72" y="642"/>
                </a:cubicBezTo>
                <a:cubicBezTo>
                  <a:pt x="71" y="642"/>
                  <a:pt x="71" y="642"/>
                  <a:pt x="71" y="642"/>
                </a:cubicBezTo>
                <a:cubicBezTo>
                  <a:pt x="76" y="652"/>
                  <a:pt x="61" y="666"/>
                  <a:pt x="66" y="679"/>
                </a:cubicBezTo>
                <a:cubicBezTo>
                  <a:pt x="67" y="679"/>
                  <a:pt x="67" y="679"/>
                  <a:pt x="67" y="679"/>
                </a:cubicBezTo>
                <a:cubicBezTo>
                  <a:pt x="66" y="678"/>
                  <a:pt x="66" y="678"/>
                  <a:pt x="66" y="678"/>
                </a:cubicBezTo>
                <a:cubicBezTo>
                  <a:pt x="68" y="668"/>
                  <a:pt x="68" y="656"/>
                  <a:pt x="77" y="647"/>
                </a:cubicBezTo>
                <a:cubicBezTo>
                  <a:pt x="84" y="650"/>
                  <a:pt x="88" y="646"/>
                  <a:pt x="97" y="642"/>
                </a:cubicBezTo>
                <a:cubicBezTo>
                  <a:pt x="99" y="643"/>
                  <a:pt x="100" y="645"/>
                  <a:pt x="102" y="646"/>
                </a:cubicBezTo>
                <a:cubicBezTo>
                  <a:pt x="102" y="646"/>
                  <a:pt x="102" y="646"/>
                  <a:pt x="102" y="646"/>
                </a:cubicBezTo>
                <a:cubicBezTo>
                  <a:pt x="100" y="643"/>
                  <a:pt x="99" y="641"/>
                  <a:pt x="97" y="639"/>
                </a:cubicBezTo>
                <a:cubicBezTo>
                  <a:pt x="104" y="631"/>
                  <a:pt x="103" y="620"/>
                  <a:pt x="106" y="610"/>
                </a:cubicBezTo>
                <a:cubicBezTo>
                  <a:pt x="116" y="605"/>
                  <a:pt x="127" y="613"/>
                  <a:pt x="136" y="612"/>
                </a:cubicBezTo>
                <a:cubicBezTo>
                  <a:pt x="127" y="610"/>
                  <a:pt x="118" y="608"/>
                  <a:pt x="108" y="605"/>
                </a:cubicBezTo>
                <a:cubicBezTo>
                  <a:pt x="106" y="600"/>
                  <a:pt x="106" y="587"/>
                  <a:pt x="107" y="581"/>
                </a:cubicBezTo>
                <a:cubicBezTo>
                  <a:pt x="117" y="578"/>
                  <a:pt x="139" y="576"/>
                  <a:pt x="141" y="589"/>
                </a:cubicBezTo>
                <a:cubicBezTo>
                  <a:pt x="139" y="591"/>
                  <a:pt x="137" y="593"/>
                  <a:pt x="135" y="596"/>
                </a:cubicBezTo>
                <a:cubicBezTo>
                  <a:pt x="135" y="596"/>
                  <a:pt x="135" y="596"/>
                  <a:pt x="135" y="596"/>
                </a:cubicBezTo>
                <a:cubicBezTo>
                  <a:pt x="150" y="598"/>
                  <a:pt x="159" y="613"/>
                  <a:pt x="161" y="627"/>
                </a:cubicBezTo>
                <a:cubicBezTo>
                  <a:pt x="159" y="629"/>
                  <a:pt x="159" y="629"/>
                  <a:pt x="159" y="629"/>
                </a:cubicBezTo>
                <a:cubicBezTo>
                  <a:pt x="155" y="627"/>
                  <a:pt x="147" y="626"/>
                  <a:pt x="142" y="627"/>
                </a:cubicBezTo>
                <a:cubicBezTo>
                  <a:pt x="144" y="630"/>
                  <a:pt x="145" y="633"/>
                  <a:pt x="147" y="636"/>
                </a:cubicBezTo>
                <a:cubicBezTo>
                  <a:pt x="145" y="638"/>
                  <a:pt x="145" y="638"/>
                  <a:pt x="145" y="638"/>
                </a:cubicBezTo>
                <a:cubicBezTo>
                  <a:pt x="134" y="636"/>
                  <a:pt x="124" y="631"/>
                  <a:pt x="113" y="630"/>
                </a:cubicBezTo>
                <a:cubicBezTo>
                  <a:pt x="112" y="631"/>
                  <a:pt x="112" y="631"/>
                  <a:pt x="111" y="632"/>
                </a:cubicBezTo>
                <a:cubicBezTo>
                  <a:pt x="114" y="642"/>
                  <a:pt x="126" y="638"/>
                  <a:pt x="134" y="641"/>
                </a:cubicBezTo>
                <a:cubicBezTo>
                  <a:pt x="134" y="643"/>
                  <a:pt x="134" y="644"/>
                  <a:pt x="134" y="646"/>
                </a:cubicBezTo>
                <a:cubicBezTo>
                  <a:pt x="133" y="647"/>
                  <a:pt x="132" y="648"/>
                  <a:pt x="130" y="649"/>
                </a:cubicBezTo>
                <a:cubicBezTo>
                  <a:pt x="139" y="672"/>
                  <a:pt x="144" y="684"/>
                  <a:pt x="132" y="702"/>
                </a:cubicBezTo>
                <a:cubicBezTo>
                  <a:pt x="131" y="702"/>
                  <a:pt x="131" y="702"/>
                  <a:pt x="131" y="702"/>
                </a:cubicBezTo>
                <a:cubicBezTo>
                  <a:pt x="124" y="691"/>
                  <a:pt x="119" y="687"/>
                  <a:pt x="110" y="684"/>
                </a:cubicBezTo>
                <a:cubicBezTo>
                  <a:pt x="106" y="687"/>
                  <a:pt x="106" y="688"/>
                  <a:pt x="103" y="687"/>
                </a:cubicBezTo>
                <a:cubicBezTo>
                  <a:pt x="95" y="683"/>
                  <a:pt x="97" y="669"/>
                  <a:pt x="90" y="662"/>
                </a:cubicBezTo>
                <a:cubicBezTo>
                  <a:pt x="90" y="663"/>
                  <a:pt x="90" y="663"/>
                  <a:pt x="90" y="663"/>
                </a:cubicBezTo>
                <a:cubicBezTo>
                  <a:pt x="90" y="663"/>
                  <a:pt x="89" y="664"/>
                  <a:pt x="89" y="664"/>
                </a:cubicBezTo>
                <a:cubicBezTo>
                  <a:pt x="91" y="667"/>
                  <a:pt x="102" y="701"/>
                  <a:pt x="91" y="699"/>
                </a:cubicBezTo>
                <a:cubicBezTo>
                  <a:pt x="87" y="698"/>
                  <a:pt x="84" y="694"/>
                  <a:pt x="80" y="693"/>
                </a:cubicBezTo>
                <a:cubicBezTo>
                  <a:pt x="79" y="693"/>
                  <a:pt x="79" y="693"/>
                  <a:pt x="79" y="693"/>
                </a:cubicBezTo>
                <a:cubicBezTo>
                  <a:pt x="81" y="700"/>
                  <a:pt x="83" y="707"/>
                  <a:pt x="85" y="714"/>
                </a:cubicBezTo>
                <a:cubicBezTo>
                  <a:pt x="77" y="716"/>
                  <a:pt x="70" y="713"/>
                  <a:pt x="63" y="708"/>
                </a:cubicBezTo>
                <a:cubicBezTo>
                  <a:pt x="37" y="688"/>
                  <a:pt x="54" y="669"/>
                  <a:pt x="56" y="650"/>
                </a:cubicBezTo>
                <a:cubicBezTo>
                  <a:pt x="55" y="650"/>
                  <a:pt x="53" y="649"/>
                  <a:pt x="52" y="649"/>
                </a:cubicBezTo>
                <a:cubicBezTo>
                  <a:pt x="43" y="655"/>
                  <a:pt x="41" y="660"/>
                  <a:pt x="37" y="666"/>
                </a:cubicBezTo>
                <a:cubicBezTo>
                  <a:pt x="34" y="665"/>
                  <a:pt x="34" y="665"/>
                  <a:pt x="34" y="665"/>
                </a:cubicBezTo>
                <a:cubicBezTo>
                  <a:pt x="32" y="658"/>
                  <a:pt x="33" y="654"/>
                  <a:pt x="33" y="648"/>
                </a:cubicBezTo>
                <a:cubicBezTo>
                  <a:pt x="32" y="648"/>
                  <a:pt x="32" y="647"/>
                  <a:pt x="31" y="647"/>
                </a:cubicBezTo>
                <a:cubicBezTo>
                  <a:pt x="18" y="649"/>
                  <a:pt x="16" y="649"/>
                  <a:pt x="6" y="661"/>
                </a:cubicBezTo>
                <a:cubicBezTo>
                  <a:pt x="5" y="659"/>
                  <a:pt x="5" y="659"/>
                  <a:pt x="5" y="659"/>
                </a:cubicBezTo>
                <a:cubicBezTo>
                  <a:pt x="0" y="638"/>
                  <a:pt x="6" y="625"/>
                  <a:pt x="30" y="609"/>
                </a:cubicBezTo>
                <a:cubicBezTo>
                  <a:pt x="26" y="604"/>
                  <a:pt x="24" y="601"/>
                  <a:pt x="26" y="597"/>
                </a:cubicBezTo>
                <a:cubicBezTo>
                  <a:pt x="28" y="596"/>
                  <a:pt x="28" y="595"/>
                  <a:pt x="31" y="595"/>
                </a:cubicBezTo>
                <a:cubicBezTo>
                  <a:pt x="36" y="599"/>
                  <a:pt x="45" y="607"/>
                  <a:pt x="51" y="608"/>
                </a:cubicBezTo>
                <a:cubicBezTo>
                  <a:pt x="52" y="607"/>
                  <a:pt x="53" y="607"/>
                  <a:pt x="54" y="606"/>
                </a:cubicBezTo>
                <a:cubicBezTo>
                  <a:pt x="48" y="598"/>
                  <a:pt x="44" y="600"/>
                  <a:pt x="39" y="595"/>
                </a:cubicBezTo>
                <a:cubicBezTo>
                  <a:pt x="39" y="594"/>
                  <a:pt x="39" y="594"/>
                  <a:pt x="39" y="594"/>
                </a:cubicBezTo>
                <a:cubicBezTo>
                  <a:pt x="41" y="593"/>
                  <a:pt x="42" y="592"/>
                  <a:pt x="44" y="592"/>
                </a:cubicBezTo>
                <a:cubicBezTo>
                  <a:pt x="43" y="591"/>
                  <a:pt x="43" y="591"/>
                  <a:pt x="43" y="591"/>
                </a:cubicBezTo>
                <a:cubicBezTo>
                  <a:pt x="35" y="586"/>
                  <a:pt x="27" y="585"/>
                  <a:pt x="19" y="582"/>
                </a:cubicBezTo>
                <a:cubicBezTo>
                  <a:pt x="20" y="580"/>
                  <a:pt x="20" y="580"/>
                  <a:pt x="20" y="580"/>
                </a:cubicBezTo>
                <a:cubicBezTo>
                  <a:pt x="30" y="558"/>
                  <a:pt x="51" y="564"/>
                  <a:pt x="63" y="571"/>
                </a:cubicBezTo>
                <a:cubicBezTo>
                  <a:pt x="65" y="569"/>
                  <a:pt x="66" y="566"/>
                  <a:pt x="67" y="564"/>
                </a:cubicBezTo>
                <a:cubicBezTo>
                  <a:pt x="69" y="563"/>
                  <a:pt x="71" y="563"/>
                  <a:pt x="73" y="562"/>
                </a:cubicBezTo>
                <a:cubicBezTo>
                  <a:pt x="95" y="579"/>
                  <a:pt x="76" y="598"/>
                  <a:pt x="76" y="615"/>
                </a:cubicBezTo>
                <a:cubicBezTo>
                  <a:pt x="76" y="614"/>
                  <a:pt x="76" y="614"/>
                  <a:pt x="76" y="614"/>
                </a:cubicBezTo>
                <a:cubicBezTo>
                  <a:pt x="89" y="591"/>
                  <a:pt x="90" y="566"/>
                  <a:pt x="79" y="539"/>
                </a:cubicBezTo>
                <a:cubicBezTo>
                  <a:pt x="70" y="518"/>
                  <a:pt x="48" y="503"/>
                  <a:pt x="33" y="513"/>
                </a:cubicBezTo>
                <a:cubicBezTo>
                  <a:pt x="33" y="513"/>
                  <a:pt x="33" y="513"/>
                  <a:pt x="33" y="513"/>
                </a:cubicBezTo>
                <a:cubicBezTo>
                  <a:pt x="43" y="515"/>
                  <a:pt x="54" y="524"/>
                  <a:pt x="47" y="535"/>
                </a:cubicBezTo>
                <a:cubicBezTo>
                  <a:pt x="41" y="549"/>
                  <a:pt x="17" y="540"/>
                  <a:pt x="17" y="525"/>
                </a:cubicBezTo>
                <a:cubicBezTo>
                  <a:pt x="16" y="501"/>
                  <a:pt x="47" y="507"/>
                  <a:pt x="59" y="508"/>
                </a:cubicBezTo>
                <a:cubicBezTo>
                  <a:pt x="60" y="507"/>
                  <a:pt x="60" y="507"/>
                  <a:pt x="60" y="507"/>
                </a:cubicBezTo>
                <a:cubicBezTo>
                  <a:pt x="58" y="505"/>
                  <a:pt x="58" y="505"/>
                  <a:pt x="58" y="505"/>
                </a:cubicBezTo>
                <a:cubicBezTo>
                  <a:pt x="46" y="496"/>
                  <a:pt x="30" y="473"/>
                  <a:pt x="37" y="462"/>
                </a:cubicBezTo>
                <a:cubicBezTo>
                  <a:pt x="40" y="457"/>
                  <a:pt x="47" y="454"/>
                  <a:pt x="52" y="456"/>
                </a:cubicBezTo>
                <a:cubicBezTo>
                  <a:pt x="60" y="457"/>
                  <a:pt x="64" y="468"/>
                  <a:pt x="59" y="475"/>
                </a:cubicBezTo>
                <a:cubicBezTo>
                  <a:pt x="55" y="481"/>
                  <a:pt x="49" y="479"/>
                  <a:pt x="44" y="476"/>
                </a:cubicBezTo>
                <a:cubicBezTo>
                  <a:pt x="43" y="475"/>
                  <a:pt x="41" y="474"/>
                  <a:pt x="39" y="470"/>
                </a:cubicBezTo>
                <a:cubicBezTo>
                  <a:pt x="40" y="471"/>
                  <a:pt x="39" y="472"/>
                  <a:pt x="40" y="474"/>
                </a:cubicBezTo>
                <a:moveTo>
                  <a:pt x="24" y="525"/>
                </a:moveTo>
                <a:cubicBezTo>
                  <a:pt x="24" y="526"/>
                  <a:pt x="24" y="526"/>
                  <a:pt x="24" y="526"/>
                </a:cubicBezTo>
                <a:cubicBezTo>
                  <a:pt x="25" y="527"/>
                  <a:pt x="25" y="527"/>
                  <a:pt x="25" y="527"/>
                </a:cubicBezTo>
                <a:cubicBezTo>
                  <a:pt x="25" y="527"/>
                  <a:pt x="24" y="526"/>
                  <a:pt x="24" y="525"/>
                </a:cubicBezTo>
                <a:moveTo>
                  <a:pt x="72" y="588"/>
                </a:moveTo>
                <a:cubicBezTo>
                  <a:pt x="74" y="591"/>
                  <a:pt x="76" y="593"/>
                  <a:pt x="78" y="595"/>
                </a:cubicBezTo>
                <a:cubicBezTo>
                  <a:pt x="78" y="595"/>
                  <a:pt x="78" y="594"/>
                  <a:pt x="78" y="594"/>
                </a:cubicBezTo>
                <a:cubicBezTo>
                  <a:pt x="77" y="591"/>
                  <a:pt x="75" y="589"/>
                  <a:pt x="72" y="588"/>
                </a:cubicBezTo>
                <a:moveTo>
                  <a:pt x="69" y="584"/>
                </a:moveTo>
                <a:cubicBezTo>
                  <a:pt x="68" y="584"/>
                  <a:pt x="67" y="584"/>
                  <a:pt x="66" y="584"/>
                </a:cubicBezTo>
                <a:cubicBezTo>
                  <a:pt x="69" y="586"/>
                  <a:pt x="70" y="587"/>
                  <a:pt x="72" y="588"/>
                </a:cubicBezTo>
                <a:lnTo>
                  <a:pt x="69" y="584"/>
                </a:lnTo>
                <a:close/>
                <a:moveTo>
                  <a:pt x="62" y="581"/>
                </a:moveTo>
                <a:cubicBezTo>
                  <a:pt x="63" y="582"/>
                  <a:pt x="64" y="583"/>
                  <a:pt x="66" y="583"/>
                </a:cubicBezTo>
                <a:cubicBezTo>
                  <a:pt x="66" y="583"/>
                  <a:pt x="66" y="583"/>
                  <a:pt x="66" y="583"/>
                </a:cubicBezTo>
                <a:cubicBezTo>
                  <a:pt x="66" y="582"/>
                  <a:pt x="66" y="582"/>
                  <a:pt x="66" y="582"/>
                </a:cubicBezTo>
                <a:cubicBezTo>
                  <a:pt x="64" y="582"/>
                  <a:pt x="64" y="581"/>
                  <a:pt x="62" y="581"/>
                </a:cubicBezTo>
                <a:moveTo>
                  <a:pt x="103" y="647"/>
                </a:moveTo>
                <a:cubicBezTo>
                  <a:pt x="110" y="653"/>
                  <a:pt x="115" y="666"/>
                  <a:pt x="122" y="670"/>
                </a:cubicBezTo>
                <a:cubicBezTo>
                  <a:pt x="118" y="662"/>
                  <a:pt x="112" y="649"/>
                  <a:pt x="103" y="647"/>
                </a:cubicBezTo>
                <a:moveTo>
                  <a:pt x="75" y="615"/>
                </a:moveTo>
                <a:cubicBezTo>
                  <a:pt x="73" y="618"/>
                  <a:pt x="71" y="621"/>
                  <a:pt x="69" y="624"/>
                </a:cubicBezTo>
                <a:cubicBezTo>
                  <a:pt x="62" y="620"/>
                  <a:pt x="52" y="621"/>
                  <a:pt x="44" y="624"/>
                </a:cubicBezTo>
                <a:cubicBezTo>
                  <a:pt x="52" y="625"/>
                  <a:pt x="59" y="624"/>
                  <a:pt x="68" y="626"/>
                </a:cubicBezTo>
                <a:cubicBezTo>
                  <a:pt x="68" y="630"/>
                  <a:pt x="69" y="634"/>
                  <a:pt x="70" y="638"/>
                </a:cubicBezTo>
                <a:cubicBezTo>
                  <a:pt x="70" y="637"/>
                  <a:pt x="70" y="637"/>
                  <a:pt x="70" y="636"/>
                </a:cubicBezTo>
                <a:cubicBezTo>
                  <a:pt x="69" y="629"/>
                  <a:pt x="74" y="622"/>
                  <a:pt x="75" y="615"/>
                </a:cubicBezTo>
                <a:moveTo>
                  <a:pt x="89" y="630"/>
                </a:moveTo>
                <a:cubicBezTo>
                  <a:pt x="86" y="627"/>
                  <a:pt x="85" y="627"/>
                  <a:pt x="82" y="626"/>
                </a:cubicBezTo>
                <a:cubicBezTo>
                  <a:pt x="78" y="629"/>
                  <a:pt x="78" y="629"/>
                  <a:pt x="78" y="629"/>
                </a:cubicBezTo>
                <a:cubicBezTo>
                  <a:pt x="78" y="631"/>
                  <a:pt x="79" y="633"/>
                  <a:pt x="79" y="635"/>
                </a:cubicBezTo>
                <a:cubicBezTo>
                  <a:pt x="84" y="639"/>
                  <a:pt x="88" y="637"/>
                  <a:pt x="89" y="631"/>
                </a:cubicBezTo>
                <a:lnTo>
                  <a:pt x="89" y="630"/>
                </a:lnTo>
                <a:close/>
                <a:moveTo>
                  <a:pt x="93" y="618"/>
                </a:moveTo>
                <a:cubicBezTo>
                  <a:pt x="91" y="617"/>
                  <a:pt x="90" y="616"/>
                  <a:pt x="89" y="616"/>
                </a:cubicBezTo>
                <a:cubicBezTo>
                  <a:pt x="87" y="617"/>
                  <a:pt x="86" y="618"/>
                  <a:pt x="84" y="619"/>
                </a:cubicBezTo>
                <a:cubicBezTo>
                  <a:pt x="84" y="620"/>
                  <a:pt x="84" y="621"/>
                  <a:pt x="84" y="622"/>
                </a:cubicBezTo>
                <a:cubicBezTo>
                  <a:pt x="85" y="623"/>
                  <a:pt x="86" y="624"/>
                  <a:pt x="87" y="625"/>
                </a:cubicBezTo>
                <a:cubicBezTo>
                  <a:pt x="88" y="625"/>
                  <a:pt x="88" y="625"/>
                  <a:pt x="89" y="625"/>
                </a:cubicBezTo>
                <a:cubicBezTo>
                  <a:pt x="92" y="624"/>
                  <a:pt x="92" y="622"/>
                  <a:pt x="93" y="620"/>
                </a:cubicBezTo>
                <a:cubicBezTo>
                  <a:pt x="93" y="620"/>
                  <a:pt x="93" y="619"/>
                  <a:pt x="93" y="618"/>
                </a:cubicBezTo>
                <a:moveTo>
                  <a:pt x="95" y="607"/>
                </a:moveTo>
                <a:cubicBezTo>
                  <a:pt x="91" y="605"/>
                  <a:pt x="91" y="605"/>
                  <a:pt x="91" y="605"/>
                </a:cubicBezTo>
                <a:cubicBezTo>
                  <a:pt x="87" y="607"/>
                  <a:pt x="87" y="607"/>
                  <a:pt x="87" y="607"/>
                </a:cubicBezTo>
                <a:cubicBezTo>
                  <a:pt x="87" y="608"/>
                  <a:pt x="87" y="609"/>
                  <a:pt x="87" y="611"/>
                </a:cubicBezTo>
                <a:cubicBezTo>
                  <a:pt x="89" y="613"/>
                  <a:pt x="89" y="613"/>
                  <a:pt x="89" y="613"/>
                </a:cubicBezTo>
                <a:cubicBezTo>
                  <a:pt x="91" y="613"/>
                  <a:pt x="92" y="613"/>
                  <a:pt x="94" y="613"/>
                </a:cubicBezTo>
                <a:cubicBezTo>
                  <a:pt x="96" y="610"/>
                  <a:pt x="95" y="610"/>
                  <a:pt x="95" y="607"/>
                </a:cubicBezTo>
                <a:moveTo>
                  <a:pt x="97" y="596"/>
                </a:moveTo>
                <a:cubicBezTo>
                  <a:pt x="96" y="596"/>
                  <a:pt x="95" y="596"/>
                  <a:pt x="94" y="595"/>
                </a:cubicBezTo>
                <a:cubicBezTo>
                  <a:pt x="91" y="597"/>
                  <a:pt x="91" y="597"/>
                  <a:pt x="91" y="597"/>
                </a:cubicBezTo>
                <a:cubicBezTo>
                  <a:pt x="91" y="598"/>
                  <a:pt x="91" y="600"/>
                  <a:pt x="91" y="601"/>
                </a:cubicBezTo>
                <a:cubicBezTo>
                  <a:pt x="92" y="601"/>
                  <a:pt x="93" y="602"/>
                  <a:pt x="95" y="603"/>
                </a:cubicBezTo>
                <a:cubicBezTo>
                  <a:pt x="97" y="601"/>
                  <a:pt x="97" y="601"/>
                  <a:pt x="97" y="601"/>
                </a:cubicBezTo>
                <a:cubicBezTo>
                  <a:pt x="97" y="599"/>
                  <a:pt x="97" y="600"/>
                  <a:pt x="97" y="599"/>
                </a:cubicBezTo>
                <a:cubicBezTo>
                  <a:pt x="97" y="598"/>
                  <a:pt x="97" y="597"/>
                  <a:pt x="97" y="596"/>
                </a:cubicBezTo>
                <a:moveTo>
                  <a:pt x="97" y="588"/>
                </a:moveTo>
                <a:cubicBezTo>
                  <a:pt x="96" y="587"/>
                  <a:pt x="95" y="587"/>
                  <a:pt x="94" y="586"/>
                </a:cubicBezTo>
                <a:cubicBezTo>
                  <a:pt x="92" y="587"/>
                  <a:pt x="92" y="587"/>
                  <a:pt x="92" y="587"/>
                </a:cubicBezTo>
                <a:cubicBezTo>
                  <a:pt x="93" y="591"/>
                  <a:pt x="93" y="591"/>
                  <a:pt x="97" y="592"/>
                </a:cubicBezTo>
                <a:cubicBezTo>
                  <a:pt x="97" y="591"/>
                  <a:pt x="98" y="590"/>
                  <a:pt x="98" y="590"/>
                </a:cubicBezTo>
                <a:cubicBezTo>
                  <a:pt x="98" y="589"/>
                  <a:pt x="98" y="589"/>
                  <a:pt x="97" y="588"/>
                </a:cubicBezTo>
                <a:moveTo>
                  <a:pt x="92" y="578"/>
                </a:moveTo>
                <a:cubicBezTo>
                  <a:pt x="92" y="581"/>
                  <a:pt x="92" y="581"/>
                  <a:pt x="95" y="582"/>
                </a:cubicBezTo>
                <a:cubicBezTo>
                  <a:pt x="95" y="582"/>
                  <a:pt x="95" y="582"/>
                  <a:pt x="95" y="582"/>
                </a:cubicBezTo>
                <a:cubicBezTo>
                  <a:pt x="96" y="581"/>
                  <a:pt x="97" y="580"/>
                  <a:pt x="97" y="580"/>
                </a:cubicBezTo>
                <a:cubicBezTo>
                  <a:pt x="96" y="577"/>
                  <a:pt x="95" y="576"/>
                  <a:pt x="92" y="578"/>
                </a:cubicBezTo>
                <a:moveTo>
                  <a:pt x="95" y="569"/>
                </a:moveTo>
                <a:cubicBezTo>
                  <a:pt x="93" y="569"/>
                  <a:pt x="93" y="569"/>
                  <a:pt x="91" y="570"/>
                </a:cubicBezTo>
                <a:cubicBezTo>
                  <a:pt x="91" y="571"/>
                  <a:pt x="92" y="572"/>
                  <a:pt x="93" y="573"/>
                </a:cubicBezTo>
                <a:cubicBezTo>
                  <a:pt x="93" y="573"/>
                  <a:pt x="94" y="573"/>
                  <a:pt x="95" y="573"/>
                </a:cubicBezTo>
                <a:cubicBezTo>
                  <a:pt x="95" y="571"/>
                  <a:pt x="95" y="571"/>
                  <a:pt x="95" y="571"/>
                </a:cubicBezTo>
                <a:cubicBezTo>
                  <a:pt x="95" y="571"/>
                  <a:pt x="95" y="570"/>
                  <a:pt x="95" y="569"/>
                </a:cubicBezTo>
                <a:moveTo>
                  <a:pt x="93" y="562"/>
                </a:moveTo>
                <a:cubicBezTo>
                  <a:pt x="92" y="562"/>
                  <a:pt x="91" y="562"/>
                  <a:pt x="91" y="562"/>
                </a:cubicBezTo>
                <a:cubicBezTo>
                  <a:pt x="90" y="565"/>
                  <a:pt x="90" y="565"/>
                  <a:pt x="90" y="565"/>
                </a:cubicBezTo>
                <a:cubicBezTo>
                  <a:pt x="91" y="565"/>
                  <a:pt x="92" y="566"/>
                  <a:pt x="92" y="566"/>
                </a:cubicBezTo>
                <a:cubicBezTo>
                  <a:pt x="94" y="565"/>
                  <a:pt x="94" y="565"/>
                  <a:pt x="94" y="565"/>
                </a:cubicBezTo>
                <a:cubicBezTo>
                  <a:pt x="94" y="565"/>
                  <a:pt x="94" y="564"/>
                  <a:pt x="94" y="564"/>
                </a:cubicBezTo>
                <a:lnTo>
                  <a:pt x="93" y="562"/>
                </a:lnTo>
                <a:close/>
                <a:moveTo>
                  <a:pt x="90" y="556"/>
                </a:moveTo>
                <a:cubicBezTo>
                  <a:pt x="89" y="557"/>
                  <a:pt x="89" y="557"/>
                  <a:pt x="89" y="557"/>
                </a:cubicBezTo>
                <a:cubicBezTo>
                  <a:pt x="89" y="559"/>
                  <a:pt x="89" y="559"/>
                  <a:pt x="89" y="559"/>
                </a:cubicBezTo>
                <a:cubicBezTo>
                  <a:pt x="90" y="559"/>
                  <a:pt x="91" y="558"/>
                  <a:pt x="92" y="558"/>
                </a:cubicBezTo>
                <a:lnTo>
                  <a:pt x="90" y="556"/>
                </a:lnTo>
                <a:close/>
                <a:moveTo>
                  <a:pt x="567" y="1048"/>
                </a:moveTo>
                <a:cubicBezTo>
                  <a:pt x="567" y="1050"/>
                  <a:pt x="565" y="1051"/>
                  <a:pt x="564" y="1050"/>
                </a:cubicBezTo>
                <a:cubicBezTo>
                  <a:pt x="562" y="1050"/>
                  <a:pt x="561" y="1048"/>
                  <a:pt x="562" y="1047"/>
                </a:cubicBezTo>
                <a:cubicBezTo>
                  <a:pt x="562" y="1045"/>
                  <a:pt x="564" y="1044"/>
                  <a:pt x="565" y="1044"/>
                </a:cubicBezTo>
                <a:cubicBezTo>
                  <a:pt x="567" y="1045"/>
                  <a:pt x="568" y="1046"/>
                  <a:pt x="567" y="1048"/>
                </a:cubicBezTo>
                <a:moveTo>
                  <a:pt x="560" y="933"/>
                </a:moveTo>
                <a:cubicBezTo>
                  <a:pt x="560" y="936"/>
                  <a:pt x="556" y="938"/>
                  <a:pt x="553" y="937"/>
                </a:cubicBezTo>
                <a:cubicBezTo>
                  <a:pt x="550" y="936"/>
                  <a:pt x="548" y="933"/>
                  <a:pt x="549" y="929"/>
                </a:cubicBezTo>
                <a:cubicBezTo>
                  <a:pt x="550" y="926"/>
                  <a:pt x="553" y="924"/>
                  <a:pt x="556" y="925"/>
                </a:cubicBezTo>
                <a:cubicBezTo>
                  <a:pt x="559" y="926"/>
                  <a:pt x="561" y="930"/>
                  <a:pt x="560" y="933"/>
                </a:cubicBezTo>
                <a:moveTo>
                  <a:pt x="571" y="942"/>
                </a:moveTo>
                <a:cubicBezTo>
                  <a:pt x="570" y="945"/>
                  <a:pt x="567" y="947"/>
                  <a:pt x="564" y="946"/>
                </a:cubicBezTo>
                <a:cubicBezTo>
                  <a:pt x="561" y="945"/>
                  <a:pt x="560" y="942"/>
                  <a:pt x="560" y="939"/>
                </a:cubicBezTo>
                <a:cubicBezTo>
                  <a:pt x="561" y="937"/>
                  <a:pt x="564" y="935"/>
                  <a:pt x="567" y="936"/>
                </a:cubicBezTo>
                <a:cubicBezTo>
                  <a:pt x="570" y="937"/>
                  <a:pt x="571" y="939"/>
                  <a:pt x="571" y="942"/>
                </a:cubicBezTo>
                <a:moveTo>
                  <a:pt x="579" y="951"/>
                </a:moveTo>
                <a:cubicBezTo>
                  <a:pt x="578" y="954"/>
                  <a:pt x="575" y="955"/>
                  <a:pt x="573" y="955"/>
                </a:cubicBezTo>
                <a:cubicBezTo>
                  <a:pt x="570" y="954"/>
                  <a:pt x="569" y="951"/>
                  <a:pt x="570" y="949"/>
                </a:cubicBezTo>
                <a:cubicBezTo>
                  <a:pt x="570" y="946"/>
                  <a:pt x="573" y="945"/>
                  <a:pt x="575" y="946"/>
                </a:cubicBezTo>
                <a:cubicBezTo>
                  <a:pt x="578" y="946"/>
                  <a:pt x="579" y="949"/>
                  <a:pt x="579" y="951"/>
                </a:cubicBezTo>
                <a:moveTo>
                  <a:pt x="586" y="960"/>
                </a:moveTo>
                <a:cubicBezTo>
                  <a:pt x="585" y="963"/>
                  <a:pt x="583" y="964"/>
                  <a:pt x="580" y="963"/>
                </a:cubicBezTo>
                <a:cubicBezTo>
                  <a:pt x="578" y="963"/>
                  <a:pt x="577" y="960"/>
                  <a:pt x="577" y="958"/>
                </a:cubicBezTo>
                <a:cubicBezTo>
                  <a:pt x="578" y="956"/>
                  <a:pt x="580" y="954"/>
                  <a:pt x="583" y="955"/>
                </a:cubicBezTo>
                <a:cubicBezTo>
                  <a:pt x="585" y="956"/>
                  <a:pt x="586" y="958"/>
                  <a:pt x="586" y="960"/>
                </a:cubicBezTo>
                <a:moveTo>
                  <a:pt x="591" y="969"/>
                </a:moveTo>
                <a:cubicBezTo>
                  <a:pt x="591" y="972"/>
                  <a:pt x="589" y="973"/>
                  <a:pt x="587" y="972"/>
                </a:cubicBezTo>
                <a:cubicBezTo>
                  <a:pt x="585" y="972"/>
                  <a:pt x="583" y="969"/>
                  <a:pt x="584" y="967"/>
                </a:cubicBezTo>
                <a:cubicBezTo>
                  <a:pt x="584" y="965"/>
                  <a:pt x="587" y="964"/>
                  <a:pt x="589" y="965"/>
                </a:cubicBezTo>
                <a:cubicBezTo>
                  <a:pt x="591" y="965"/>
                  <a:pt x="592" y="967"/>
                  <a:pt x="591" y="969"/>
                </a:cubicBezTo>
                <a:moveTo>
                  <a:pt x="595" y="978"/>
                </a:moveTo>
                <a:cubicBezTo>
                  <a:pt x="595" y="979"/>
                  <a:pt x="593" y="980"/>
                  <a:pt x="591" y="980"/>
                </a:cubicBezTo>
                <a:cubicBezTo>
                  <a:pt x="590" y="979"/>
                  <a:pt x="589" y="978"/>
                  <a:pt x="589" y="976"/>
                </a:cubicBezTo>
                <a:cubicBezTo>
                  <a:pt x="590" y="974"/>
                  <a:pt x="591" y="973"/>
                  <a:pt x="593" y="974"/>
                </a:cubicBezTo>
                <a:cubicBezTo>
                  <a:pt x="595" y="974"/>
                  <a:pt x="596" y="976"/>
                  <a:pt x="595" y="978"/>
                </a:cubicBezTo>
                <a:moveTo>
                  <a:pt x="598" y="985"/>
                </a:moveTo>
                <a:cubicBezTo>
                  <a:pt x="597" y="986"/>
                  <a:pt x="596" y="987"/>
                  <a:pt x="595" y="987"/>
                </a:cubicBezTo>
                <a:cubicBezTo>
                  <a:pt x="593" y="986"/>
                  <a:pt x="593" y="985"/>
                  <a:pt x="593" y="984"/>
                </a:cubicBezTo>
                <a:cubicBezTo>
                  <a:pt x="593" y="983"/>
                  <a:pt x="595" y="982"/>
                  <a:pt x="596" y="982"/>
                </a:cubicBezTo>
                <a:cubicBezTo>
                  <a:pt x="597" y="983"/>
                  <a:pt x="598" y="984"/>
                  <a:pt x="598" y="985"/>
                </a:cubicBezTo>
                <a:moveTo>
                  <a:pt x="600" y="992"/>
                </a:moveTo>
                <a:cubicBezTo>
                  <a:pt x="599" y="993"/>
                  <a:pt x="598" y="994"/>
                  <a:pt x="597" y="993"/>
                </a:cubicBezTo>
                <a:cubicBezTo>
                  <a:pt x="596" y="993"/>
                  <a:pt x="596" y="992"/>
                  <a:pt x="596" y="991"/>
                </a:cubicBezTo>
                <a:cubicBezTo>
                  <a:pt x="596" y="990"/>
                  <a:pt x="597" y="989"/>
                  <a:pt x="598" y="989"/>
                </a:cubicBezTo>
                <a:cubicBezTo>
                  <a:pt x="599" y="990"/>
                  <a:pt x="600" y="991"/>
                  <a:pt x="600" y="992"/>
                </a:cubicBezTo>
                <a:moveTo>
                  <a:pt x="601" y="998"/>
                </a:moveTo>
                <a:cubicBezTo>
                  <a:pt x="600" y="999"/>
                  <a:pt x="600" y="1000"/>
                  <a:pt x="599" y="999"/>
                </a:cubicBezTo>
                <a:cubicBezTo>
                  <a:pt x="598" y="999"/>
                  <a:pt x="597" y="998"/>
                  <a:pt x="598" y="998"/>
                </a:cubicBezTo>
                <a:cubicBezTo>
                  <a:pt x="598" y="997"/>
                  <a:pt x="599" y="996"/>
                  <a:pt x="600" y="996"/>
                </a:cubicBezTo>
                <a:cubicBezTo>
                  <a:pt x="600" y="997"/>
                  <a:pt x="601" y="998"/>
                  <a:pt x="601" y="998"/>
                </a:cubicBezTo>
                <a:moveTo>
                  <a:pt x="507" y="493"/>
                </a:moveTo>
                <a:cubicBezTo>
                  <a:pt x="506" y="490"/>
                  <a:pt x="502" y="489"/>
                  <a:pt x="499" y="490"/>
                </a:cubicBezTo>
                <a:cubicBezTo>
                  <a:pt x="496" y="491"/>
                  <a:pt x="495" y="495"/>
                  <a:pt x="496" y="498"/>
                </a:cubicBezTo>
                <a:cubicBezTo>
                  <a:pt x="498" y="501"/>
                  <a:pt x="501" y="502"/>
                  <a:pt x="504" y="501"/>
                </a:cubicBezTo>
                <a:cubicBezTo>
                  <a:pt x="507" y="499"/>
                  <a:pt x="509" y="496"/>
                  <a:pt x="507" y="493"/>
                </a:cubicBezTo>
                <a:moveTo>
                  <a:pt x="516" y="482"/>
                </a:moveTo>
                <a:cubicBezTo>
                  <a:pt x="515" y="479"/>
                  <a:pt x="511" y="478"/>
                  <a:pt x="509" y="479"/>
                </a:cubicBezTo>
                <a:cubicBezTo>
                  <a:pt x="506" y="480"/>
                  <a:pt x="505" y="484"/>
                  <a:pt x="506" y="486"/>
                </a:cubicBezTo>
                <a:cubicBezTo>
                  <a:pt x="507" y="489"/>
                  <a:pt x="510" y="490"/>
                  <a:pt x="513" y="489"/>
                </a:cubicBezTo>
                <a:cubicBezTo>
                  <a:pt x="516" y="488"/>
                  <a:pt x="517" y="485"/>
                  <a:pt x="516" y="482"/>
                </a:cubicBezTo>
                <a:moveTo>
                  <a:pt x="522" y="472"/>
                </a:moveTo>
                <a:cubicBezTo>
                  <a:pt x="521" y="469"/>
                  <a:pt x="518" y="468"/>
                  <a:pt x="516" y="469"/>
                </a:cubicBezTo>
                <a:cubicBezTo>
                  <a:pt x="514" y="470"/>
                  <a:pt x="513" y="473"/>
                  <a:pt x="514" y="476"/>
                </a:cubicBezTo>
                <a:cubicBezTo>
                  <a:pt x="515" y="478"/>
                  <a:pt x="518" y="479"/>
                  <a:pt x="520" y="478"/>
                </a:cubicBezTo>
                <a:cubicBezTo>
                  <a:pt x="522" y="477"/>
                  <a:pt x="523" y="474"/>
                  <a:pt x="522" y="472"/>
                </a:cubicBezTo>
                <a:moveTo>
                  <a:pt x="528" y="462"/>
                </a:moveTo>
                <a:cubicBezTo>
                  <a:pt x="527" y="459"/>
                  <a:pt x="524" y="458"/>
                  <a:pt x="522" y="459"/>
                </a:cubicBezTo>
                <a:cubicBezTo>
                  <a:pt x="520" y="460"/>
                  <a:pt x="519" y="463"/>
                  <a:pt x="520" y="465"/>
                </a:cubicBezTo>
                <a:cubicBezTo>
                  <a:pt x="521" y="467"/>
                  <a:pt x="523" y="468"/>
                  <a:pt x="526" y="467"/>
                </a:cubicBezTo>
                <a:cubicBezTo>
                  <a:pt x="528" y="466"/>
                  <a:pt x="529" y="464"/>
                  <a:pt x="528" y="462"/>
                </a:cubicBezTo>
                <a:moveTo>
                  <a:pt x="532" y="452"/>
                </a:moveTo>
                <a:cubicBezTo>
                  <a:pt x="531" y="450"/>
                  <a:pt x="529" y="449"/>
                  <a:pt x="527" y="450"/>
                </a:cubicBezTo>
                <a:cubicBezTo>
                  <a:pt x="525" y="451"/>
                  <a:pt x="524" y="453"/>
                  <a:pt x="525" y="455"/>
                </a:cubicBezTo>
                <a:cubicBezTo>
                  <a:pt x="526" y="457"/>
                  <a:pt x="528" y="458"/>
                  <a:pt x="530" y="457"/>
                </a:cubicBezTo>
                <a:cubicBezTo>
                  <a:pt x="532" y="456"/>
                  <a:pt x="533" y="454"/>
                  <a:pt x="532" y="452"/>
                </a:cubicBezTo>
                <a:moveTo>
                  <a:pt x="535" y="443"/>
                </a:moveTo>
                <a:cubicBezTo>
                  <a:pt x="534" y="442"/>
                  <a:pt x="532" y="441"/>
                  <a:pt x="530" y="442"/>
                </a:cubicBezTo>
                <a:cubicBezTo>
                  <a:pt x="529" y="442"/>
                  <a:pt x="528" y="444"/>
                  <a:pt x="529" y="446"/>
                </a:cubicBezTo>
                <a:cubicBezTo>
                  <a:pt x="530" y="447"/>
                  <a:pt x="532" y="448"/>
                  <a:pt x="533" y="447"/>
                </a:cubicBezTo>
                <a:cubicBezTo>
                  <a:pt x="535" y="447"/>
                  <a:pt x="535" y="445"/>
                  <a:pt x="535" y="443"/>
                </a:cubicBezTo>
                <a:moveTo>
                  <a:pt x="536" y="435"/>
                </a:moveTo>
                <a:cubicBezTo>
                  <a:pt x="535" y="434"/>
                  <a:pt x="534" y="434"/>
                  <a:pt x="533" y="434"/>
                </a:cubicBezTo>
                <a:cubicBezTo>
                  <a:pt x="532" y="435"/>
                  <a:pt x="531" y="436"/>
                  <a:pt x="532" y="437"/>
                </a:cubicBezTo>
                <a:cubicBezTo>
                  <a:pt x="532" y="439"/>
                  <a:pt x="534" y="439"/>
                  <a:pt x="535" y="439"/>
                </a:cubicBezTo>
                <a:cubicBezTo>
                  <a:pt x="536" y="438"/>
                  <a:pt x="536" y="437"/>
                  <a:pt x="536" y="435"/>
                </a:cubicBezTo>
                <a:moveTo>
                  <a:pt x="537" y="428"/>
                </a:moveTo>
                <a:cubicBezTo>
                  <a:pt x="536" y="427"/>
                  <a:pt x="535" y="427"/>
                  <a:pt x="534" y="427"/>
                </a:cubicBezTo>
                <a:cubicBezTo>
                  <a:pt x="533" y="428"/>
                  <a:pt x="533" y="429"/>
                  <a:pt x="533" y="430"/>
                </a:cubicBezTo>
                <a:cubicBezTo>
                  <a:pt x="534" y="431"/>
                  <a:pt x="535" y="431"/>
                  <a:pt x="536" y="431"/>
                </a:cubicBezTo>
                <a:cubicBezTo>
                  <a:pt x="537" y="431"/>
                  <a:pt x="537" y="429"/>
                  <a:pt x="537" y="428"/>
                </a:cubicBezTo>
                <a:moveTo>
                  <a:pt x="537" y="422"/>
                </a:moveTo>
                <a:cubicBezTo>
                  <a:pt x="537" y="421"/>
                  <a:pt x="536" y="421"/>
                  <a:pt x="535" y="421"/>
                </a:cubicBezTo>
                <a:cubicBezTo>
                  <a:pt x="534" y="421"/>
                  <a:pt x="534" y="422"/>
                  <a:pt x="534" y="423"/>
                </a:cubicBezTo>
                <a:cubicBezTo>
                  <a:pt x="534" y="424"/>
                  <a:pt x="535" y="424"/>
                  <a:pt x="536" y="424"/>
                </a:cubicBezTo>
                <a:cubicBezTo>
                  <a:pt x="537" y="424"/>
                  <a:pt x="537" y="423"/>
                  <a:pt x="537" y="422"/>
                </a:cubicBezTo>
                <a:moveTo>
                  <a:pt x="494" y="379"/>
                </a:moveTo>
                <a:cubicBezTo>
                  <a:pt x="492" y="382"/>
                  <a:pt x="488" y="382"/>
                  <a:pt x="484" y="380"/>
                </a:cubicBezTo>
                <a:cubicBezTo>
                  <a:pt x="481" y="378"/>
                  <a:pt x="479" y="374"/>
                  <a:pt x="481" y="372"/>
                </a:cubicBezTo>
                <a:cubicBezTo>
                  <a:pt x="482" y="369"/>
                  <a:pt x="486" y="369"/>
                  <a:pt x="490" y="371"/>
                </a:cubicBezTo>
                <a:cubicBezTo>
                  <a:pt x="493" y="373"/>
                  <a:pt x="495" y="377"/>
                  <a:pt x="494" y="379"/>
                </a:cubicBezTo>
                <a:moveTo>
                  <a:pt x="479" y="901"/>
                </a:moveTo>
                <a:cubicBezTo>
                  <a:pt x="479" y="902"/>
                  <a:pt x="480" y="902"/>
                  <a:pt x="480" y="902"/>
                </a:cubicBezTo>
                <a:cubicBezTo>
                  <a:pt x="484" y="902"/>
                  <a:pt x="487" y="902"/>
                  <a:pt x="490" y="899"/>
                </a:cubicBezTo>
                <a:cubicBezTo>
                  <a:pt x="496" y="893"/>
                  <a:pt x="493" y="884"/>
                  <a:pt x="496" y="877"/>
                </a:cubicBezTo>
                <a:cubicBezTo>
                  <a:pt x="499" y="872"/>
                  <a:pt x="501" y="868"/>
                  <a:pt x="503" y="864"/>
                </a:cubicBezTo>
                <a:cubicBezTo>
                  <a:pt x="503" y="863"/>
                  <a:pt x="503" y="863"/>
                  <a:pt x="503" y="863"/>
                </a:cubicBezTo>
                <a:cubicBezTo>
                  <a:pt x="488" y="859"/>
                  <a:pt x="483" y="848"/>
                  <a:pt x="473" y="841"/>
                </a:cubicBezTo>
                <a:cubicBezTo>
                  <a:pt x="466" y="837"/>
                  <a:pt x="460" y="834"/>
                  <a:pt x="453" y="830"/>
                </a:cubicBezTo>
                <a:cubicBezTo>
                  <a:pt x="450" y="830"/>
                  <a:pt x="450" y="830"/>
                  <a:pt x="448" y="830"/>
                </a:cubicBezTo>
                <a:cubicBezTo>
                  <a:pt x="452" y="834"/>
                  <a:pt x="457" y="837"/>
                  <a:pt x="461" y="840"/>
                </a:cubicBezTo>
                <a:cubicBezTo>
                  <a:pt x="479" y="855"/>
                  <a:pt x="490" y="873"/>
                  <a:pt x="479" y="901"/>
                </a:cubicBezTo>
              </a:path>
            </a:pathLst>
          </a:custGeom>
          <a:solidFill>
            <a:srgbClr val="004DA1"/>
          </a:solidFill>
          <a:ln>
            <a:noFill/>
          </a:ln>
        </p:spPr>
        <p:txBody>
          <a:bodyPr vert="horz" wrap="square" lIns="91440" tIns="45720" rIns="91440" bIns="45720" numCol="1" anchor="t" anchorCtr="0" compatLnSpc="1"/>
          <a:lstStyle/>
          <a:p>
            <a:endParaRPr lang="zh-CN" altLang="en-US"/>
          </a:p>
        </p:txBody>
      </p:sp>
      <p:grpSp>
        <p:nvGrpSpPr>
          <p:cNvPr id="3" name="Group 667"/>
          <p:cNvGrpSpPr>
            <a:grpSpLocks noChangeAspect="1"/>
          </p:cNvGrpSpPr>
          <p:nvPr userDrawn="1"/>
        </p:nvGrpSpPr>
        <p:grpSpPr>
          <a:xfrm rot="16200000">
            <a:off x="-917221" y="2774598"/>
            <a:ext cx="3143250" cy="1308806"/>
            <a:chOff x="2060" y="-19"/>
            <a:chExt cx="3564" cy="1484"/>
          </a:xfrm>
          <a:effectLst/>
        </p:grpSpPr>
        <p:sp>
          <p:nvSpPr>
            <p:cNvPr id="4"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667"/>
          <p:cNvGrpSpPr>
            <a:grpSpLocks noChangeAspect="1"/>
          </p:cNvGrpSpPr>
          <p:nvPr userDrawn="1"/>
        </p:nvGrpSpPr>
        <p:grpSpPr>
          <a:xfrm rot="5400000" flipH="1">
            <a:off x="9965964" y="2774586"/>
            <a:ext cx="3143258" cy="1308814"/>
            <a:chOff x="2060" y="-19"/>
            <a:chExt cx="3564" cy="1484"/>
          </a:xfrm>
        </p:grpSpPr>
        <p:sp>
          <p:nvSpPr>
            <p:cNvPr id="16"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7" name="图片 26"/>
          <p:cNvPicPr>
            <a:picLocks noChangeAspect="1"/>
          </p:cNvPicPr>
          <p:nvPr userDrawn="1"/>
        </p:nvPicPr>
        <p:blipFill>
          <a:blip r:embed="rId1">
            <a:clrChange>
              <a:clrFrom>
                <a:srgbClr val="FEFEFE"/>
              </a:clrFrom>
              <a:clrTo>
                <a:srgbClr val="FEFEFE">
                  <a:alpha val="0"/>
                </a:srgbClr>
              </a:clrTo>
            </a:clrChange>
            <a:extLst>
              <a:ext uri="{28A0092B-C50C-407E-A947-70E740481C1C}">
                <a14:useLocalDpi xmlns:a14="http://schemas.microsoft.com/office/drawing/2010/main" val="0"/>
              </a:ext>
            </a:extLst>
          </a:blip>
          <a:srcRect l="60049" t="5801" r="6123" b="6692"/>
          <a:stretch>
            <a:fillRect/>
          </a:stretch>
        </p:blipFill>
        <p:spPr>
          <a:xfrm>
            <a:off x="11134137" y="5353050"/>
            <a:ext cx="1057863" cy="1504949"/>
          </a:xfrm>
          <a:prstGeom prst="rect">
            <a:avLst/>
          </a:prstGeom>
        </p:spPr>
      </p:pic>
      <p:pic>
        <p:nvPicPr>
          <p:cNvPr id="28" name="图片 27"/>
          <p:cNvPicPr>
            <a:picLocks noChangeAspect="1"/>
          </p:cNvPicPr>
          <p:nvPr userDrawn="1"/>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37277" t="74906" r="37277"/>
          <a:stretch>
            <a:fillRect/>
          </a:stretch>
        </p:blipFill>
        <p:spPr>
          <a:xfrm>
            <a:off x="9848850" y="6150545"/>
            <a:ext cx="1304396" cy="707455"/>
          </a:xfrm>
          <a:prstGeom prst="rect">
            <a:avLst/>
          </a:prstGeom>
        </p:spPr>
      </p:pic>
      <p:grpSp>
        <p:nvGrpSpPr>
          <p:cNvPr id="29" name="组合 28"/>
          <p:cNvGrpSpPr/>
          <p:nvPr userDrawn="1"/>
        </p:nvGrpSpPr>
        <p:grpSpPr>
          <a:xfrm>
            <a:off x="5376000" y="2295360"/>
            <a:ext cx="1440000" cy="1440000"/>
            <a:chOff x="2323416" y="-738821"/>
            <a:chExt cx="12005187" cy="12005187"/>
          </a:xfrm>
        </p:grpSpPr>
        <p:sp>
          <p:nvSpPr>
            <p:cNvPr id="30" name="椭圆 29"/>
            <p:cNvSpPr/>
            <p:nvPr/>
          </p:nvSpPr>
          <p:spPr>
            <a:xfrm>
              <a:off x="2323416" y="-738821"/>
              <a:ext cx="12005187" cy="12005187"/>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bwMode="auto">
            <a:xfrm>
              <a:off x="2449465" y="-569376"/>
              <a:ext cx="8470949" cy="8062378"/>
            </a:xfrm>
            <a:custGeom>
              <a:gdLst>
                <a:gd name="connsiteX0" fmla="*/ 2791792 w 8470950"/>
                <a:gd name="connsiteY0" fmla="*/ 7553953 h 8062378"/>
                <a:gd name="connsiteX1" fmla="*/ 2808410 w 8470950"/>
                <a:gd name="connsiteY1" fmla="*/ 7554225 h 8062378"/>
                <a:gd name="connsiteX2" fmla="*/ 2828076 w 8470950"/>
                <a:gd name="connsiteY2" fmla="*/ 7571306 h 8062378"/>
                <a:gd name="connsiteX3" fmla="*/ 2846862 w 8470950"/>
                <a:gd name="connsiteY3" fmla="*/ 7650194 h 8062378"/>
                <a:gd name="connsiteX4" fmla="*/ 2865648 w 8470950"/>
                <a:gd name="connsiteY4" fmla="*/ 7807969 h 8062378"/>
                <a:gd name="connsiteX5" fmla="*/ 2906975 w 8470950"/>
                <a:gd name="connsiteY5" fmla="*/ 7864318 h 8062378"/>
                <a:gd name="connsiteX6" fmla="*/ 2967088 w 8470950"/>
                <a:gd name="connsiteY6" fmla="*/ 7901884 h 8062378"/>
                <a:gd name="connsiteX7" fmla="*/ 2786749 w 8470950"/>
                <a:gd name="connsiteY7" fmla="*/ 7796700 h 8062378"/>
                <a:gd name="connsiteX8" fmla="*/ 2760449 w 8470950"/>
                <a:gd name="connsiteY8" fmla="*/ 7710299 h 8062378"/>
                <a:gd name="connsiteX9" fmla="*/ 2752935 w 8470950"/>
                <a:gd name="connsiteY9" fmla="*/ 7593845 h 8062378"/>
                <a:gd name="connsiteX10" fmla="*/ 2791792 w 8470950"/>
                <a:gd name="connsiteY10" fmla="*/ 7553953 h 8062378"/>
                <a:gd name="connsiteX11" fmla="*/ 2711026 w 8470950"/>
                <a:gd name="connsiteY11" fmla="*/ 7421603 h 8062378"/>
                <a:gd name="connsiteX12" fmla="*/ 2733552 w 8470950"/>
                <a:gd name="connsiteY12" fmla="*/ 7421603 h 8062378"/>
                <a:gd name="connsiteX13" fmla="*/ 2748569 w 8470950"/>
                <a:gd name="connsiteY13" fmla="*/ 7567830 h 8062378"/>
                <a:gd name="connsiteX14" fmla="*/ 2737307 w 8470950"/>
                <a:gd name="connsiteY14" fmla="*/ 7586577 h 8062378"/>
                <a:gd name="connsiteX15" fmla="*/ 2560850 w 8470950"/>
                <a:gd name="connsiteY15" fmla="*/ 7706559 h 8062378"/>
                <a:gd name="connsiteX16" fmla="*/ 2354360 w 8470950"/>
                <a:gd name="connsiteY16" fmla="*/ 7800295 h 8062378"/>
                <a:gd name="connsiteX17" fmla="*/ 2380640 w 8470950"/>
                <a:gd name="connsiteY17" fmla="*/ 7987766 h 8062378"/>
                <a:gd name="connsiteX18" fmla="*/ 2279272 w 8470950"/>
                <a:gd name="connsiteY18" fmla="*/ 7890281 h 8062378"/>
                <a:gd name="connsiteX19" fmla="*/ 2275519 w 8470950"/>
                <a:gd name="connsiteY19" fmla="*/ 7807794 h 8062378"/>
                <a:gd name="connsiteX20" fmla="*/ 2316816 w 8470950"/>
                <a:gd name="connsiteY20" fmla="*/ 7725306 h 8062378"/>
                <a:gd name="connsiteX21" fmla="*/ 2388149 w 8470950"/>
                <a:gd name="connsiteY21" fmla="*/ 7687812 h 8062378"/>
                <a:gd name="connsiteX22" fmla="*/ 2711026 w 8470950"/>
                <a:gd name="connsiteY22" fmla="*/ 7421603 h 8062378"/>
                <a:gd name="connsiteX23" fmla="*/ 2119645 w 8470950"/>
                <a:gd name="connsiteY23" fmla="*/ 7026175 h 8062378"/>
                <a:gd name="connsiteX24" fmla="*/ 2189213 w 8470950"/>
                <a:gd name="connsiteY24" fmla="*/ 7075269 h 8062378"/>
                <a:gd name="connsiteX25" fmla="*/ 2095518 w 8470950"/>
                <a:gd name="connsiteY25" fmla="*/ 7413117 h 8062378"/>
                <a:gd name="connsiteX26" fmla="*/ 2084275 w 8470950"/>
                <a:gd name="connsiteY26" fmla="*/ 7582041 h 8062378"/>
                <a:gd name="connsiteX27" fmla="*/ 1825675 w 8470950"/>
                <a:gd name="connsiteY27" fmla="*/ 7642103 h 8062378"/>
                <a:gd name="connsiteX28" fmla="*/ 1900632 w 8470950"/>
                <a:gd name="connsiteY28" fmla="*/ 7634595 h 8062378"/>
                <a:gd name="connsiteX29" fmla="*/ 2028057 w 8470950"/>
                <a:gd name="connsiteY29" fmla="*/ 7229178 h 8062378"/>
                <a:gd name="connsiteX30" fmla="*/ 2084275 w 8470950"/>
                <a:gd name="connsiteY30" fmla="*/ 7037730 h 8062378"/>
                <a:gd name="connsiteX31" fmla="*/ 2119645 w 8470950"/>
                <a:gd name="connsiteY31" fmla="*/ 7026175 h 8062378"/>
                <a:gd name="connsiteX32" fmla="*/ 2317653 w 8470950"/>
                <a:gd name="connsiteY32" fmla="*/ 7021840 h 8062378"/>
                <a:gd name="connsiteX33" fmla="*/ 2351412 w 8470950"/>
                <a:gd name="connsiteY33" fmla="*/ 7023715 h 8062378"/>
                <a:gd name="connsiteX34" fmla="*/ 2317653 w 8470950"/>
                <a:gd name="connsiteY34" fmla="*/ 7166203 h 8062378"/>
                <a:gd name="connsiteX35" fmla="*/ 2388923 w 8470950"/>
                <a:gd name="connsiteY35" fmla="*/ 7319940 h 8062378"/>
                <a:gd name="connsiteX36" fmla="*/ 2392674 w 8470950"/>
                <a:gd name="connsiteY36" fmla="*/ 7323690 h 8062378"/>
                <a:gd name="connsiteX37" fmla="*/ 2617738 w 8470950"/>
                <a:gd name="connsiteY37" fmla="*/ 7331189 h 8062378"/>
                <a:gd name="connsiteX38" fmla="*/ 2685256 w 8470950"/>
                <a:gd name="connsiteY38" fmla="*/ 7267444 h 8062378"/>
                <a:gd name="connsiteX39" fmla="*/ 2704012 w 8470950"/>
                <a:gd name="connsiteY39" fmla="*/ 7293692 h 8062378"/>
                <a:gd name="connsiteX40" fmla="*/ 2381422 w 8470950"/>
                <a:gd name="connsiteY40" fmla="*/ 7672411 h 8062378"/>
                <a:gd name="connsiteX41" fmla="*/ 2186366 w 8470950"/>
                <a:gd name="connsiteY41" fmla="*/ 7822398 h 8062378"/>
                <a:gd name="connsiteX42" fmla="*/ 2126349 w 8470950"/>
                <a:gd name="connsiteY42" fmla="*/ 8062378 h 8062378"/>
                <a:gd name="connsiteX43" fmla="*/ 2073835 w 8470950"/>
                <a:gd name="connsiteY43" fmla="*/ 7931139 h 8062378"/>
                <a:gd name="connsiteX44" fmla="*/ 1965055 w 8470950"/>
                <a:gd name="connsiteY44" fmla="*/ 8043630 h 8062378"/>
                <a:gd name="connsiteX45" fmla="*/ 1995062 w 8470950"/>
                <a:gd name="connsiteY45" fmla="*/ 7886143 h 8062378"/>
                <a:gd name="connsiteX46" fmla="*/ 1863775 w 8470950"/>
                <a:gd name="connsiteY46" fmla="*/ 7878643 h 8062378"/>
                <a:gd name="connsiteX47" fmla="*/ 2013817 w 8470950"/>
                <a:gd name="connsiteY47" fmla="*/ 7784901 h 8062378"/>
                <a:gd name="connsiteX48" fmla="*/ 2107594 w 8470950"/>
                <a:gd name="connsiteY48" fmla="*/ 7428681 h 8062378"/>
                <a:gd name="connsiteX49" fmla="*/ 2160109 w 8470950"/>
                <a:gd name="connsiteY49" fmla="*/ 7173702 h 8062378"/>
                <a:gd name="connsiteX50" fmla="*/ 2227628 w 8470950"/>
                <a:gd name="connsiteY50" fmla="*/ 7061212 h 8062378"/>
                <a:gd name="connsiteX51" fmla="*/ 2283893 w 8470950"/>
                <a:gd name="connsiteY51" fmla="*/ 7031214 h 8062378"/>
                <a:gd name="connsiteX52" fmla="*/ 2317653 w 8470950"/>
                <a:gd name="connsiteY52" fmla="*/ 7021840 h 8062378"/>
                <a:gd name="connsiteX53" fmla="*/ 1999263 w 8470950"/>
                <a:gd name="connsiteY53" fmla="*/ 6980360 h 8062378"/>
                <a:gd name="connsiteX54" fmla="*/ 2054712 w 8470950"/>
                <a:gd name="connsiteY54" fmla="*/ 7026778 h 8062378"/>
                <a:gd name="connsiteX55" fmla="*/ 1912180 w 8470950"/>
                <a:gd name="connsiteY55" fmla="*/ 7104993 h 8062378"/>
                <a:gd name="connsiteX56" fmla="*/ 1679631 w 8470950"/>
                <a:gd name="connsiteY56" fmla="*/ 6989533 h 8062378"/>
                <a:gd name="connsiteX57" fmla="*/ 1840912 w 8470950"/>
                <a:gd name="connsiteY57" fmla="*/ 7015605 h 8062378"/>
                <a:gd name="connsiteX58" fmla="*/ 1999263 w 8470950"/>
                <a:gd name="connsiteY58" fmla="*/ 6980360 h 8062378"/>
                <a:gd name="connsiteX59" fmla="*/ 2822691 w 8470950"/>
                <a:gd name="connsiteY59" fmla="*/ 6830704 h 8062378"/>
                <a:gd name="connsiteX60" fmla="*/ 2876642 w 8470950"/>
                <a:gd name="connsiteY60" fmla="*/ 6835402 h 8062378"/>
                <a:gd name="connsiteX61" fmla="*/ 3030525 w 8470950"/>
                <a:gd name="connsiteY61" fmla="*/ 6918072 h 8062378"/>
                <a:gd name="connsiteX62" fmla="*/ 3188161 w 8470950"/>
                <a:gd name="connsiteY62" fmla="*/ 6955650 h 8062378"/>
                <a:gd name="connsiteX63" fmla="*/ 3278238 w 8470950"/>
                <a:gd name="connsiteY63" fmla="*/ 7120991 h 8062378"/>
                <a:gd name="connsiteX64" fmla="*/ 3199420 w 8470950"/>
                <a:gd name="connsiteY64" fmla="*/ 7060867 h 8062378"/>
                <a:gd name="connsiteX65" fmla="*/ 3060551 w 8470950"/>
                <a:gd name="connsiteY65" fmla="*/ 7030805 h 8062378"/>
                <a:gd name="connsiteX66" fmla="*/ 2929188 w 8470950"/>
                <a:gd name="connsiteY66" fmla="*/ 7015774 h 8062378"/>
                <a:gd name="connsiteX67" fmla="*/ 2839110 w 8470950"/>
                <a:gd name="connsiteY67" fmla="*/ 6996985 h 8062378"/>
                <a:gd name="connsiteX68" fmla="*/ 2801578 w 8470950"/>
                <a:gd name="connsiteY68" fmla="*/ 6955650 h 8062378"/>
                <a:gd name="connsiteX69" fmla="*/ 2711501 w 8470950"/>
                <a:gd name="connsiteY69" fmla="*/ 6895526 h 8062378"/>
                <a:gd name="connsiteX70" fmla="*/ 2722760 w 8470950"/>
                <a:gd name="connsiteY70" fmla="*/ 6880495 h 8062378"/>
                <a:gd name="connsiteX71" fmla="*/ 2734020 w 8470950"/>
                <a:gd name="connsiteY71" fmla="*/ 6869221 h 8062378"/>
                <a:gd name="connsiteX72" fmla="*/ 2771552 w 8470950"/>
                <a:gd name="connsiteY72" fmla="*/ 6842917 h 8062378"/>
                <a:gd name="connsiteX73" fmla="*/ 2822691 w 8470950"/>
                <a:gd name="connsiteY73" fmla="*/ 6830704 h 8062378"/>
                <a:gd name="connsiteX74" fmla="*/ 1844725 w 8470950"/>
                <a:gd name="connsiteY74" fmla="*/ 6538378 h 8062378"/>
                <a:gd name="connsiteX75" fmla="*/ 1882259 w 8470950"/>
                <a:gd name="connsiteY75" fmla="*/ 6572162 h 8062378"/>
                <a:gd name="connsiteX76" fmla="*/ 1923546 w 8470950"/>
                <a:gd name="connsiteY76" fmla="*/ 6624714 h 8062378"/>
                <a:gd name="connsiteX77" fmla="*/ 2047405 w 8470950"/>
                <a:gd name="connsiteY77" fmla="*/ 6733572 h 8062378"/>
                <a:gd name="connsiteX78" fmla="*/ 2253838 w 8470950"/>
                <a:gd name="connsiteY78" fmla="*/ 6748587 h 8062378"/>
                <a:gd name="connsiteX79" fmla="*/ 2557858 w 8470950"/>
                <a:gd name="connsiteY79" fmla="*/ 6823661 h 8062378"/>
                <a:gd name="connsiteX80" fmla="*/ 2666705 w 8470950"/>
                <a:gd name="connsiteY80" fmla="*/ 6898736 h 8062378"/>
                <a:gd name="connsiteX81" fmla="*/ 2798073 w 8470950"/>
                <a:gd name="connsiteY81" fmla="*/ 6977564 h 8062378"/>
                <a:gd name="connsiteX82" fmla="*/ 2910672 w 8470950"/>
                <a:gd name="connsiteY82" fmla="*/ 7135220 h 8062378"/>
                <a:gd name="connsiteX83" fmla="*/ 3053298 w 8470950"/>
                <a:gd name="connsiteY83" fmla="*/ 7428010 h 8062378"/>
                <a:gd name="connsiteX84" fmla="*/ 3214692 w 8470950"/>
                <a:gd name="connsiteY84" fmla="*/ 7536868 h 8062378"/>
                <a:gd name="connsiteX85" fmla="*/ 3379838 w 8470950"/>
                <a:gd name="connsiteY85" fmla="*/ 7615697 h 8062378"/>
                <a:gd name="connsiteX86" fmla="*/ 3150885 w 8470950"/>
                <a:gd name="connsiteY86" fmla="*/ 7653234 h 8062378"/>
                <a:gd name="connsiteX87" fmla="*/ 2914426 w 8470950"/>
                <a:gd name="connsiteY87" fmla="*/ 7596928 h 8062378"/>
                <a:gd name="connsiteX88" fmla="*/ 2726759 w 8470950"/>
                <a:gd name="connsiteY88" fmla="*/ 7176511 h 8062378"/>
                <a:gd name="connsiteX89" fmla="*/ 2670458 w 8470950"/>
                <a:gd name="connsiteY89" fmla="*/ 7244078 h 8062378"/>
                <a:gd name="connsiteX90" fmla="*/ 2606652 w 8470950"/>
                <a:gd name="connsiteY90" fmla="*/ 7304138 h 8062378"/>
                <a:gd name="connsiteX91" fmla="*/ 2343918 w 8470950"/>
                <a:gd name="connsiteY91" fmla="*/ 7176511 h 8062378"/>
                <a:gd name="connsiteX92" fmla="*/ 2355178 w 8470950"/>
                <a:gd name="connsiteY92" fmla="*/ 7071407 h 8062378"/>
                <a:gd name="connsiteX93" fmla="*/ 2381452 w 8470950"/>
                <a:gd name="connsiteY93" fmla="*/ 6985071 h 8062378"/>
                <a:gd name="connsiteX94" fmla="*/ 2178772 w 8470950"/>
                <a:gd name="connsiteY94" fmla="*/ 6992579 h 8062378"/>
                <a:gd name="connsiteX95" fmla="*/ 1867245 w 8470950"/>
                <a:gd name="connsiteY95" fmla="*/ 6673512 h 8062378"/>
                <a:gd name="connsiteX96" fmla="*/ 1844725 w 8470950"/>
                <a:gd name="connsiteY96" fmla="*/ 6538378 h 8062378"/>
                <a:gd name="connsiteX97" fmla="*/ 2309863 w 8470950"/>
                <a:gd name="connsiteY97" fmla="*/ 6377720 h 8062378"/>
                <a:gd name="connsiteX98" fmla="*/ 2546786 w 8470950"/>
                <a:gd name="connsiteY98" fmla="*/ 6594991 h 8062378"/>
                <a:gd name="connsiteX99" fmla="*/ 2659607 w 8470950"/>
                <a:gd name="connsiteY99" fmla="*/ 6729849 h 8062378"/>
                <a:gd name="connsiteX100" fmla="*/ 2697214 w 8470950"/>
                <a:gd name="connsiteY100" fmla="*/ 6879690 h 8062378"/>
                <a:gd name="connsiteX101" fmla="*/ 2430205 w 8470950"/>
                <a:gd name="connsiteY101" fmla="*/ 6684896 h 8062378"/>
                <a:gd name="connsiteX102" fmla="*/ 2385077 w 8470950"/>
                <a:gd name="connsiteY102" fmla="*/ 6523816 h 8062378"/>
                <a:gd name="connsiteX103" fmla="*/ 2309863 w 8470950"/>
                <a:gd name="connsiteY103" fmla="*/ 6377720 h 8062378"/>
                <a:gd name="connsiteX104" fmla="*/ 1124188 w 8470950"/>
                <a:gd name="connsiteY104" fmla="*/ 5876610 h 8062378"/>
                <a:gd name="connsiteX105" fmla="*/ 1145829 w 8470950"/>
                <a:gd name="connsiteY105" fmla="*/ 5881303 h 8062378"/>
                <a:gd name="connsiteX106" fmla="*/ 1224434 w 8470950"/>
                <a:gd name="connsiteY106" fmla="*/ 5933862 h 8062378"/>
                <a:gd name="connsiteX107" fmla="*/ 1314270 w 8470950"/>
                <a:gd name="connsiteY107" fmla="*/ 6271742 h 8062378"/>
                <a:gd name="connsiteX108" fmla="*/ 1235664 w 8470950"/>
                <a:gd name="connsiteY108" fmla="*/ 6463208 h 8062378"/>
                <a:gd name="connsiteX109" fmla="*/ 1228178 w 8470950"/>
                <a:gd name="connsiteY109" fmla="*/ 6564572 h 8062378"/>
                <a:gd name="connsiteX110" fmla="*/ 1239408 w 8470950"/>
                <a:gd name="connsiteY110" fmla="*/ 6639656 h 8062378"/>
                <a:gd name="connsiteX111" fmla="*/ 1160800 w 8470950"/>
                <a:gd name="connsiteY111" fmla="*/ 6692216 h 8062378"/>
                <a:gd name="connsiteX112" fmla="*/ 1130855 w 8470950"/>
                <a:gd name="connsiteY112" fmla="*/ 6605868 h 8062378"/>
                <a:gd name="connsiteX113" fmla="*/ 1172031 w 8470950"/>
                <a:gd name="connsiteY113" fmla="*/ 6557063 h 8062378"/>
                <a:gd name="connsiteX114" fmla="*/ 1175773 w 8470950"/>
                <a:gd name="connsiteY114" fmla="*/ 6549555 h 8062378"/>
                <a:gd name="connsiteX115" fmla="*/ 1175773 w 8470950"/>
                <a:gd name="connsiteY115" fmla="*/ 6399386 h 8062378"/>
                <a:gd name="connsiteX116" fmla="*/ 984872 w 8470950"/>
                <a:gd name="connsiteY116" fmla="*/ 6001438 h 8062378"/>
                <a:gd name="connsiteX117" fmla="*/ 1055993 w 8470950"/>
                <a:gd name="connsiteY117" fmla="*/ 5892566 h 8062378"/>
                <a:gd name="connsiteX118" fmla="*/ 1078452 w 8470950"/>
                <a:gd name="connsiteY118" fmla="*/ 6076523 h 8062378"/>
                <a:gd name="connsiteX119" fmla="*/ 1149572 w 8470950"/>
                <a:gd name="connsiteY119" fmla="*/ 6200412 h 8062378"/>
                <a:gd name="connsiteX120" fmla="*/ 1220691 w 8470950"/>
                <a:gd name="connsiteY120" fmla="*/ 6301776 h 8062378"/>
                <a:gd name="connsiteX121" fmla="*/ 1157058 w 8470950"/>
                <a:gd name="connsiteY121" fmla="*/ 6132836 h 8062378"/>
                <a:gd name="connsiteX122" fmla="*/ 1104653 w 8470950"/>
                <a:gd name="connsiteY122" fmla="*/ 5978913 h 8062378"/>
                <a:gd name="connsiteX123" fmla="*/ 1179517 w 8470950"/>
                <a:gd name="connsiteY123" fmla="*/ 6110311 h 8062378"/>
                <a:gd name="connsiteX124" fmla="*/ 1243150 w 8470950"/>
                <a:gd name="connsiteY124" fmla="*/ 6294268 h 8062378"/>
                <a:gd name="connsiteX125" fmla="*/ 1164543 w 8470950"/>
                <a:gd name="connsiteY125" fmla="*/ 5986421 h 8062378"/>
                <a:gd name="connsiteX126" fmla="*/ 1074708 w 8470950"/>
                <a:gd name="connsiteY126" fmla="*/ 5885057 h 8062378"/>
                <a:gd name="connsiteX127" fmla="*/ 1124188 w 8470950"/>
                <a:gd name="connsiteY127" fmla="*/ 5876610 h 8062378"/>
                <a:gd name="connsiteX128" fmla="*/ 1275309 w 8470950"/>
                <a:gd name="connsiteY128" fmla="*/ 5646486 h 8062378"/>
                <a:gd name="connsiteX129" fmla="*/ 1296433 w 8470950"/>
                <a:gd name="connsiteY129" fmla="*/ 5648951 h 8062378"/>
                <a:gd name="connsiteX130" fmla="*/ 1386554 w 8470950"/>
                <a:gd name="connsiteY130" fmla="*/ 5682742 h 8062378"/>
                <a:gd name="connsiteX131" fmla="*/ 1608102 w 8470950"/>
                <a:gd name="connsiteY131" fmla="*/ 5930553 h 8062378"/>
                <a:gd name="connsiteX132" fmla="*/ 1709488 w 8470950"/>
                <a:gd name="connsiteY132" fmla="*/ 6110779 h 8062378"/>
                <a:gd name="connsiteX133" fmla="*/ 1803359 w 8470950"/>
                <a:gd name="connsiteY133" fmla="*/ 6170854 h 8062378"/>
                <a:gd name="connsiteX134" fmla="*/ 1878460 w 8470950"/>
                <a:gd name="connsiteY134" fmla="*/ 6189628 h 8062378"/>
                <a:gd name="connsiteX135" fmla="*/ 1908500 w 8470950"/>
                <a:gd name="connsiteY135" fmla="*/ 6283495 h 8062378"/>
                <a:gd name="connsiteX136" fmla="*/ 1810869 w 8470950"/>
                <a:gd name="connsiteY136" fmla="*/ 6283495 h 8062378"/>
                <a:gd name="connsiteX137" fmla="*/ 1773318 w 8470950"/>
                <a:gd name="connsiteY137" fmla="*/ 6219665 h 8062378"/>
                <a:gd name="connsiteX138" fmla="*/ 1769563 w 8470950"/>
                <a:gd name="connsiteY138" fmla="*/ 6215911 h 8062378"/>
                <a:gd name="connsiteX139" fmla="*/ 1615612 w 8470950"/>
                <a:gd name="connsiteY139" fmla="*/ 6122043 h 8062378"/>
                <a:gd name="connsiteX140" fmla="*/ 1165005 w 8470950"/>
                <a:gd name="connsiteY140" fmla="*/ 5799138 h 8062378"/>
                <a:gd name="connsiteX141" fmla="*/ 1210067 w 8470950"/>
                <a:gd name="connsiteY141" fmla="*/ 5675233 h 8062378"/>
                <a:gd name="connsiteX142" fmla="*/ 1292678 w 8470950"/>
                <a:gd name="connsiteY142" fmla="*/ 5862968 h 8062378"/>
                <a:gd name="connsiteX143" fmla="*/ 1427860 w 8470950"/>
                <a:gd name="connsiteY143" fmla="*/ 5964345 h 8062378"/>
                <a:gd name="connsiteX144" fmla="*/ 1563041 w 8470950"/>
                <a:gd name="connsiteY144" fmla="*/ 6013156 h 8062378"/>
                <a:gd name="connsiteX145" fmla="*/ 1397820 w 8470950"/>
                <a:gd name="connsiteY145" fmla="*/ 5893006 h 8062378"/>
                <a:gd name="connsiteX146" fmla="*/ 1285167 w 8470950"/>
                <a:gd name="connsiteY146" fmla="*/ 5754081 h 8062378"/>
                <a:gd name="connsiteX147" fmla="*/ 1405329 w 8470950"/>
                <a:gd name="connsiteY147" fmla="*/ 5862968 h 8062378"/>
                <a:gd name="connsiteX148" fmla="*/ 1574307 w 8470950"/>
                <a:gd name="connsiteY148" fmla="*/ 5994383 h 8062378"/>
                <a:gd name="connsiteX149" fmla="*/ 1345247 w 8470950"/>
                <a:gd name="connsiteY149" fmla="*/ 5746572 h 8062378"/>
                <a:gd name="connsiteX150" fmla="*/ 1228841 w 8470950"/>
                <a:gd name="connsiteY150" fmla="*/ 5660214 h 8062378"/>
                <a:gd name="connsiteX151" fmla="*/ 1275309 w 8470950"/>
                <a:gd name="connsiteY151" fmla="*/ 5646486 h 8062378"/>
                <a:gd name="connsiteX152" fmla="*/ 64344 w 8470950"/>
                <a:gd name="connsiteY152" fmla="*/ 5397402 h 8062378"/>
                <a:gd name="connsiteX153" fmla="*/ 146946 w 8470950"/>
                <a:gd name="connsiteY153" fmla="*/ 5611433 h 8062378"/>
                <a:gd name="connsiteX154" fmla="*/ 26796 w 8470950"/>
                <a:gd name="connsiteY154" fmla="*/ 5772895 h 8062378"/>
                <a:gd name="connsiteX155" fmla="*/ 4000 w 8470950"/>
                <a:gd name="connsiteY155" fmla="*/ 5781956 h 8062378"/>
                <a:gd name="connsiteX156" fmla="*/ 7811 w 8470950"/>
                <a:gd name="connsiteY156" fmla="*/ 5631255 h 8062378"/>
                <a:gd name="connsiteX157" fmla="*/ 7882 w 8470950"/>
                <a:gd name="connsiteY157" fmla="*/ 5630320 h 8062378"/>
                <a:gd name="connsiteX158" fmla="*/ 8024 w 8470950"/>
                <a:gd name="connsiteY158" fmla="*/ 5630208 h 8062378"/>
                <a:gd name="connsiteX159" fmla="*/ 64344 w 8470950"/>
                <a:gd name="connsiteY159" fmla="*/ 5397402 h 8062378"/>
                <a:gd name="connsiteX160" fmla="*/ 1459051 w 8470950"/>
                <a:gd name="connsiteY160" fmla="*/ 5339186 h 8062378"/>
                <a:gd name="connsiteX161" fmla="*/ 1724093 w 8470950"/>
                <a:gd name="connsiteY161" fmla="*/ 5386168 h 8062378"/>
                <a:gd name="connsiteX162" fmla="*/ 1923074 w 8470950"/>
                <a:gd name="connsiteY162" fmla="*/ 5476258 h 8062378"/>
                <a:gd name="connsiteX163" fmla="*/ 2039464 w 8470950"/>
                <a:gd name="connsiteY163" fmla="*/ 5480012 h 8062378"/>
                <a:gd name="connsiteX164" fmla="*/ 2118306 w 8470950"/>
                <a:gd name="connsiteY164" fmla="*/ 5464997 h 8062378"/>
                <a:gd name="connsiteX165" fmla="*/ 2189641 w 8470950"/>
                <a:gd name="connsiteY165" fmla="*/ 5536320 h 8062378"/>
                <a:gd name="connsiteX166" fmla="*/ 2095780 w 8470950"/>
                <a:gd name="connsiteY166" fmla="*/ 5577610 h 8062378"/>
                <a:gd name="connsiteX167" fmla="*/ 2031954 w 8470950"/>
                <a:gd name="connsiteY167" fmla="*/ 5540073 h 8062378"/>
                <a:gd name="connsiteX168" fmla="*/ 2028199 w 8470950"/>
                <a:gd name="connsiteY168" fmla="*/ 5536320 h 8062378"/>
                <a:gd name="connsiteX169" fmla="*/ 1847985 w 8470950"/>
                <a:gd name="connsiteY169" fmla="*/ 5536320 h 8062378"/>
                <a:gd name="connsiteX170" fmla="*/ 1299838 w 8470950"/>
                <a:gd name="connsiteY170" fmla="*/ 5592625 h 8062378"/>
                <a:gd name="connsiteX171" fmla="*/ 1236012 w 8470950"/>
                <a:gd name="connsiteY171" fmla="*/ 5476258 h 8062378"/>
                <a:gd name="connsiteX172" fmla="*/ 1434999 w 8470950"/>
                <a:gd name="connsiteY172" fmla="*/ 5543827 h 8062378"/>
                <a:gd name="connsiteX173" fmla="*/ 1603951 w 8470950"/>
                <a:gd name="connsiteY173" fmla="*/ 5528811 h 8062378"/>
                <a:gd name="connsiteX174" fmla="*/ 1742865 w 8470950"/>
                <a:gd name="connsiteY174" fmla="*/ 5480012 h 8062378"/>
                <a:gd name="connsiteX175" fmla="*/ 1532616 w 8470950"/>
                <a:gd name="connsiteY175" fmla="*/ 5495027 h 8062378"/>
                <a:gd name="connsiteX176" fmla="*/ 1344892 w 8470950"/>
                <a:gd name="connsiteY176" fmla="*/ 5472504 h 8062378"/>
                <a:gd name="connsiteX177" fmla="*/ 1517597 w 8470950"/>
                <a:gd name="connsiteY177" fmla="*/ 5468751 h 8062378"/>
                <a:gd name="connsiteX178" fmla="*/ 1735357 w 8470950"/>
                <a:gd name="connsiteY178" fmla="*/ 5457489 h 8062378"/>
                <a:gd name="connsiteX179" fmla="*/ 1386191 w 8470950"/>
                <a:gd name="connsiteY179" fmla="*/ 5427459 h 8062378"/>
                <a:gd name="connsiteX180" fmla="*/ 1236012 w 8470950"/>
                <a:gd name="connsiteY180" fmla="*/ 5453737 h 8062378"/>
                <a:gd name="connsiteX181" fmla="*/ 1277310 w 8470950"/>
                <a:gd name="connsiteY181" fmla="*/ 5393675 h 8062378"/>
                <a:gd name="connsiteX182" fmla="*/ 1371173 w 8470950"/>
                <a:gd name="connsiteY182" fmla="*/ 5352383 h 8062378"/>
                <a:gd name="connsiteX183" fmla="*/ 1459051 w 8470950"/>
                <a:gd name="connsiteY183" fmla="*/ 5339186 h 8062378"/>
                <a:gd name="connsiteX184" fmla="*/ 774307 w 8470950"/>
                <a:gd name="connsiteY184" fmla="*/ 5205212 h 8062378"/>
                <a:gd name="connsiteX185" fmla="*/ 826542 w 8470950"/>
                <a:gd name="connsiteY185" fmla="*/ 5213412 h 8062378"/>
                <a:gd name="connsiteX186" fmla="*/ 1145690 w 8470950"/>
                <a:gd name="connsiteY186" fmla="*/ 5510050 h 8062378"/>
                <a:gd name="connsiteX187" fmla="*/ 1100633 w 8470950"/>
                <a:gd name="connsiteY187" fmla="*/ 5765385 h 8062378"/>
                <a:gd name="connsiteX188" fmla="*/ 890372 w 8470950"/>
                <a:gd name="connsiteY188" fmla="*/ 5938112 h 8062378"/>
                <a:gd name="connsiteX189" fmla="*/ 338435 w 8470950"/>
                <a:gd name="connsiteY189" fmla="*/ 6013211 h 8062378"/>
                <a:gd name="connsiteX190" fmla="*/ 323415 w 8470950"/>
                <a:gd name="connsiteY190" fmla="*/ 6009456 h 8062378"/>
                <a:gd name="connsiteX191" fmla="*/ 477358 w 8470950"/>
                <a:gd name="connsiteY191" fmla="*/ 6197202 h 8062378"/>
                <a:gd name="connsiteX192" fmla="*/ 713901 w 8470950"/>
                <a:gd name="connsiteY192" fmla="*/ 6324870 h 8062378"/>
                <a:gd name="connsiteX193" fmla="*/ 804014 w 8470950"/>
                <a:gd name="connsiteY193" fmla="*/ 6264791 h 8062378"/>
                <a:gd name="connsiteX194" fmla="*/ 800260 w 8470950"/>
                <a:gd name="connsiteY194" fmla="*/ 6133368 h 8062378"/>
                <a:gd name="connsiteX195" fmla="*/ 826542 w 8470950"/>
                <a:gd name="connsiteY195" fmla="*/ 6193447 h 8062378"/>
                <a:gd name="connsiteX196" fmla="*/ 834052 w 8470950"/>
                <a:gd name="connsiteY196" fmla="*/ 6268546 h 8062378"/>
                <a:gd name="connsiteX197" fmla="*/ 834052 w 8470950"/>
                <a:gd name="connsiteY197" fmla="*/ 6283566 h 8062378"/>
                <a:gd name="connsiteX198" fmla="*/ 804014 w 8470950"/>
                <a:gd name="connsiteY198" fmla="*/ 6396213 h 8062378"/>
                <a:gd name="connsiteX199" fmla="*/ 556206 w 8470950"/>
                <a:gd name="connsiteY199" fmla="*/ 6493842 h 8062378"/>
                <a:gd name="connsiteX200" fmla="*/ 597506 w 8470950"/>
                <a:gd name="connsiteY200" fmla="*/ 6828030 h 8062378"/>
                <a:gd name="connsiteX201" fmla="*/ 300887 w 8470950"/>
                <a:gd name="connsiteY201" fmla="*/ 7102140 h 8062378"/>
                <a:gd name="connsiteX202" fmla="*/ 208136 w 8470950"/>
                <a:gd name="connsiteY202" fmla="*/ 7142388 h 8062378"/>
                <a:gd name="connsiteX203" fmla="*/ 129965 w 8470950"/>
                <a:gd name="connsiteY203" fmla="*/ 7184599 h 8062378"/>
                <a:gd name="connsiteX204" fmla="*/ 121952 w 8470950"/>
                <a:gd name="connsiteY204" fmla="*/ 7149879 h 8062378"/>
                <a:gd name="connsiteX205" fmla="*/ 111347 w 8470950"/>
                <a:gd name="connsiteY205" fmla="*/ 7090495 h 8062378"/>
                <a:gd name="connsiteX206" fmla="*/ 165720 w 8470950"/>
                <a:gd name="connsiteY206" fmla="*/ 7075856 h 8062378"/>
                <a:gd name="connsiteX207" fmla="*/ 342190 w 8470950"/>
                <a:gd name="connsiteY207" fmla="*/ 7008267 h 8062378"/>
                <a:gd name="connsiteX208" fmla="*/ 507395 w 8470950"/>
                <a:gd name="connsiteY208" fmla="*/ 6813011 h 8062378"/>
                <a:gd name="connsiteX209" fmla="*/ 484867 w 8470950"/>
                <a:gd name="connsiteY209" fmla="*/ 6629019 h 8062378"/>
                <a:gd name="connsiteX210" fmla="*/ 173229 w 8470950"/>
                <a:gd name="connsiteY210" fmla="*/ 6677833 h 8062378"/>
                <a:gd name="connsiteX211" fmla="*/ 252077 w 8470950"/>
                <a:gd name="connsiteY211" fmla="*/ 6561430 h 8062378"/>
                <a:gd name="connsiteX212" fmla="*/ 259587 w 8470950"/>
                <a:gd name="connsiteY212" fmla="*/ 6426253 h 8062378"/>
                <a:gd name="connsiteX213" fmla="*/ 139437 w 8470950"/>
                <a:gd name="connsiteY213" fmla="*/ 6167163 h 8062378"/>
                <a:gd name="connsiteX214" fmla="*/ 158210 w 8470950"/>
                <a:gd name="connsiteY214" fmla="*/ 6257281 h 8062378"/>
                <a:gd name="connsiteX215" fmla="*/ 165720 w 8470950"/>
                <a:gd name="connsiteY215" fmla="*/ 6475067 h 8062378"/>
                <a:gd name="connsiteX216" fmla="*/ 81239 w 8470950"/>
                <a:gd name="connsiteY216" fmla="*/ 6668314 h 8062378"/>
                <a:gd name="connsiteX217" fmla="*/ 48641 w 8470950"/>
                <a:gd name="connsiteY217" fmla="*/ 6692778 h 8062378"/>
                <a:gd name="connsiteX218" fmla="*/ 30991 w 8470950"/>
                <a:gd name="connsiteY218" fmla="*/ 6553878 h 8062378"/>
                <a:gd name="connsiteX219" fmla="*/ 15793 w 8470950"/>
                <a:gd name="connsiteY219" fmla="*/ 6354013 h 8062378"/>
                <a:gd name="connsiteX220" fmla="*/ 16648 w 8470950"/>
                <a:gd name="connsiteY220" fmla="*/ 6352680 h 8062378"/>
                <a:gd name="connsiteX221" fmla="*/ 56834 w 8470950"/>
                <a:gd name="connsiteY221" fmla="*/ 6272301 h 8062378"/>
                <a:gd name="connsiteX222" fmla="*/ 75607 w 8470950"/>
                <a:gd name="connsiteY222" fmla="*/ 6118349 h 8062378"/>
                <a:gd name="connsiteX223" fmla="*/ 49324 w 8470950"/>
                <a:gd name="connsiteY223" fmla="*/ 6050760 h 8062378"/>
                <a:gd name="connsiteX224" fmla="*/ 15533 w 8470950"/>
                <a:gd name="connsiteY224" fmla="*/ 6009456 h 8062378"/>
                <a:gd name="connsiteX225" fmla="*/ 17469 w 8470950"/>
                <a:gd name="connsiteY225" fmla="*/ 6075637 h 8062378"/>
                <a:gd name="connsiteX226" fmla="*/ 4870 w 8470950"/>
                <a:gd name="connsiteY226" fmla="*/ 6132716 h 8062378"/>
                <a:gd name="connsiteX227" fmla="*/ 0 w 8470950"/>
                <a:gd name="connsiteY227" fmla="*/ 5940147 h 8062378"/>
                <a:gd name="connsiteX228" fmla="*/ 3126 w 8470950"/>
                <a:gd name="connsiteY228" fmla="*/ 5816522 h 8062378"/>
                <a:gd name="connsiteX229" fmla="*/ 61938 w 8470950"/>
                <a:gd name="connsiteY229" fmla="*/ 5847760 h 8062378"/>
                <a:gd name="connsiteX230" fmla="*/ 349698 w 8470950"/>
                <a:gd name="connsiteY230" fmla="*/ 5934357 h 8062378"/>
                <a:gd name="connsiteX231" fmla="*/ 860334 w 8470950"/>
                <a:gd name="connsiteY231" fmla="*/ 5866768 h 8062378"/>
                <a:gd name="connsiteX232" fmla="*/ 1078105 w 8470950"/>
                <a:gd name="connsiteY232" fmla="*/ 5525070 h 8062378"/>
                <a:gd name="connsiteX233" fmla="*/ 811524 w 8470950"/>
                <a:gd name="connsiteY233" fmla="*/ 5269735 h 8062378"/>
                <a:gd name="connsiteX234" fmla="*/ 537433 w 8470950"/>
                <a:gd name="connsiteY234" fmla="*/ 5371118 h 8062378"/>
                <a:gd name="connsiteX235" fmla="*/ 541186 w 8470950"/>
                <a:gd name="connsiteY235" fmla="*/ 5603923 h 8062378"/>
                <a:gd name="connsiteX236" fmla="*/ 612526 w 8470950"/>
                <a:gd name="connsiteY236" fmla="*/ 5679022 h 8062378"/>
                <a:gd name="connsiteX237" fmla="*/ 638809 w 8470950"/>
                <a:gd name="connsiteY237" fmla="*/ 5525070 h 8062378"/>
                <a:gd name="connsiteX238" fmla="*/ 796504 w 8470950"/>
                <a:gd name="connsiteY238" fmla="*/ 5551354 h 8062378"/>
                <a:gd name="connsiteX239" fmla="*/ 766467 w 8470950"/>
                <a:gd name="connsiteY239" fmla="*/ 5705306 h 8062378"/>
                <a:gd name="connsiteX240" fmla="*/ 672601 w 8470950"/>
                <a:gd name="connsiteY240" fmla="*/ 5720327 h 8062378"/>
                <a:gd name="connsiteX241" fmla="*/ 514903 w 8470950"/>
                <a:gd name="connsiteY241" fmla="*/ 5622698 h 8062378"/>
                <a:gd name="connsiteX242" fmla="*/ 496131 w 8470950"/>
                <a:gd name="connsiteY242" fmla="*/ 5352343 h 8062378"/>
                <a:gd name="connsiteX243" fmla="*/ 774307 w 8470950"/>
                <a:gd name="connsiteY243" fmla="*/ 5205212 h 8062378"/>
                <a:gd name="connsiteX244" fmla="*/ 220808 w 8470950"/>
                <a:gd name="connsiteY244" fmla="*/ 4862501 h 8062378"/>
                <a:gd name="connsiteX245" fmla="*/ 282115 w 8470950"/>
                <a:gd name="connsiteY245" fmla="*/ 4867958 h 8062378"/>
                <a:gd name="connsiteX246" fmla="*/ 244567 w 8470950"/>
                <a:gd name="connsiteY246" fmla="*/ 5010644 h 8062378"/>
                <a:gd name="connsiteX247" fmla="*/ 319660 w 8470950"/>
                <a:gd name="connsiteY247" fmla="*/ 5074478 h 8062378"/>
                <a:gd name="connsiteX248" fmla="*/ 86872 w 8470950"/>
                <a:gd name="connsiteY248" fmla="*/ 4995625 h 8062378"/>
                <a:gd name="connsiteX249" fmla="*/ 75656 w 8470950"/>
                <a:gd name="connsiteY249" fmla="*/ 4989656 h 8062378"/>
                <a:gd name="connsiteX250" fmla="*/ 94763 w 8470950"/>
                <a:gd name="connsiteY250" fmla="*/ 4882664 h 8062378"/>
                <a:gd name="connsiteX251" fmla="*/ 152109 w 8470950"/>
                <a:gd name="connsiteY251" fmla="*/ 4872182 h 8062378"/>
                <a:gd name="connsiteX252" fmla="*/ 220808 w 8470950"/>
                <a:gd name="connsiteY252" fmla="*/ 4862501 h 8062378"/>
                <a:gd name="connsiteX253" fmla="*/ 1494673 w 8470950"/>
                <a:gd name="connsiteY253" fmla="*/ 4653596 h 8062378"/>
                <a:gd name="connsiteX254" fmla="*/ 1562155 w 8470950"/>
                <a:gd name="connsiteY254" fmla="*/ 4725017 h 8062378"/>
                <a:gd name="connsiteX255" fmla="*/ 1532163 w 8470950"/>
                <a:gd name="connsiteY255" fmla="*/ 4788920 h 8062378"/>
                <a:gd name="connsiteX256" fmla="*/ 1528413 w 8470950"/>
                <a:gd name="connsiteY256" fmla="*/ 4792679 h 8062378"/>
                <a:gd name="connsiteX257" fmla="*/ 1498423 w 8470950"/>
                <a:gd name="connsiteY257" fmla="*/ 4958076 h 8062378"/>
                <a:gd name="connsiteX258" fmla="*/ 1183511 w 8470950"/>
                <a:gd name="connsiteY258" fmla="*/ 5367807 h 8062378"/>
                <a:gd name="connsiteX259" fmla="*/ 1086039 w 8470950"/>
                <a:gd name="connsiteY259" fmla="*/ 5285110 h 8062378"/>
                <a:gd name="connsiteX260" fmla="*/ 1273486 w 8470950"/>
                <a:gd name="connsiteY260" fmla="*/ 5262555 h 8062378"/>
                <a:gd name="connsiteX261" fmla="*/ 1374707 w 8470950"/>
                <a:gd name="connsiteY261" fmla="*/ 5146026 h 8062378"/>
                <a:gd name="connsiteX262" fmla="*/ 1408448 w 8470950"/>
                <a:gd name="connsiteY262" fmla="*/ 5018220 h 8062378"/>
                <a:gd name="connsiteX263" fmla="*/ 1307225 w 8470950"/>
                <a:gd name="connsiteY263" fmla="*/ 5168580 h 8062378"/>
                <a:gd name="connsiteX264" fmla="*/ 1168515 w 8470950"/>
                <a:gd name="connsiteY264" fmla="*/ 5243760 h 8062378"/>
                <a:gd name="connsiteX265" fmla="*/ 1277234 w 8470950"/>
                <a:gd name="connsiteY265" fmla="*/ 5153544 h 8062378"/>
                <a:gd name="connsiteX266" fmla="*/ 1385953 w 8470950"/>
                <a:gd name="connsiteY266" fmla="*/ 5010703 h 8062378"/>
                <a:gd name="connsiteX267" fmla="*/ 1172265 w 8470950"/>
                <a:gd name="connsiteY267" fmla="*/ 5187376 h 8062378"/>
                <a:gd name="connsiteX268" fmla="*/ 1078541 w 8470950"/>
                <a:gd name="connsiteY268" fmla="*/ 5262555 h 8062378"/>
                <a:gd name="connsiteX269" fmla="*/ 1086039 w 8470950"/>
                <a:gd name="connsiteY269" fmla="*/ 5194893 h 8062378"/>
                <a:gd name="connsiteX270" fmla="*/ 1119779 w 8470950"/>
                <a:gd name="connsiteY270" fmla="*/ 5130990 h 8062378"/>
                <a:gd name="connsiteX271" fmla="*/ 1322222 w 8470950"/>
                <a:gd name="connsiteY271" fmla="*/ 4980630 h 8062378"/>
                <a:gd name="connsiteX272" fmla="*/ 1460933 w 8470950"/>
                <a:gd name="connsiteY272" fmla="*/ 4875378 h 8062378"/>
                <a:gd name="connsiteX273" fmla="*/ 1475929 w 8470950"/>
                <a:gd name="connsiteY273" fmla="*/ 4785161 h 8062378"/>
                <a:gd name="connsiteX274" fmla="*/ 1445937 w 8470950"/>
                <a:gd name="connsiteY274" fmla="*/ 4728776 h 8062378"/>
                <a:gd name="connsiteX275" fmla="*/ 1494673 w 8470950"/>
                <a:gd name="connsiteY275" fmla="*/ 4653596 h 8062378"/>
                <a:gd name="connsiteX276" fmla="*/ 787414 w 8470950"/>
                <a:gd name="connsiteY276" fmla="*/ 4407438 h 8062378"/>
                <a:gd name="connsiteX277" fmla="*/ 841785 w 8470950"/>
                <a:gd name="connsiteY277" fmla="*/ 4443991 h 8062378"/>
                <a:gd name="connsiteX278" fmla="*/ 849286 w 8470950"/>
                <a:gd name="connsiteY278" fmla="*/ 4515223 h 8062378"/>
                <a:gd name="connsiteX279" fmla="*/ 849286 w 8470950"/>
                <a:gd name="connsiteY279" fmla="*/ 4522721 h 8062378"/>
                <a:gd name="connsiteX280" fmla="*/ 916781 w 8470950"/>
                <a:gd name="connsiteY280" fmla="*/ 4672683 h 8062378"/>
                <a:gd name="connsiteX281" fmla="*/ 1051774 w 8470950"/>
                <a:gd name="connsiteY281" fmla="*/ 5163809 h 8062378"/>
                <a:gd name="connsiteX282" fmla="*/ 928031 w 8470950"/>
                <a:gd name="connsiteY282" fmla="*/ 5201300 h 8062378"/>
                <a:gd name="connsiteX283" fmla="*/ 1006778 w 8470950"/>
                <a:gd name="connsiteY283" fmla="*/ 5028843 h 8062378"/>
                <a:gd name="connsiteX284" fmla="*/ 969278 w 8470950"/>
                <a:gd name="connsiteY284" fmla="*/ 4878881 h 8062378"/>
                <a:gd name="connsiteX285" fmla="*/ 890533 w 8470950"/>
                <a:gd name="connsiteY285" fmla="*/ 4777657 h 8062378"/>
                <a:gd name="connsiteX286" fmla="*/ 950529 w 8470950"/>
                <a:gd name="connsiteY286" fmla="*/ 4950113 h 8062378"/>
                <a:gd name="connsiteX287" fmla="*/ 939280 w 8470950"/>
                <a:gd name="connsiteY287" fmla="*/ 5111322 h 8062378"/>
                <a:gd name="connsiteX288" fmla="*/ 924282 w 8470950"/>
                <a:gd name="connsiteY288" fmla="*/ 4965109 h 8062378"/>
                <a:gd name="connsiteX289" fmla="*/ 871784 w 8470950"/>
                <a:gd name="connsiteY289" fmla="*/ 4788904 h 8062378"/>
                <a:gd name="connsiteX290" fmla="*/ 894283 w 8470950"/>
                <a:gd name="connsiteY290" fmla="*/ 5077581 h 8062378"/>
                <a:gd name="connsiteX291" fmla="*/ 905533 w 8470950"/>
                <a:gd name="connsiteY291" fmla="*/ 5197551 h 8062378"/>
                <a:gd name="connsiteX292" fmla="*/ 853035 w 8470950"/>
                <a:gd name="connsiteY292" fmla="*/ 5156311 h 8062378"/>
                <a:gd name="connsiteX293" fmla="*/ 815538 w 8470950"/>
                <a:gd name="connsiteY293" fmla="*/ 5092577 h 8062378"/>
                <a:gd name="connsiteX294" fmla="*/ 804289 w 8470950"/>
                <a:gd name="connsiteY294" fmla="*/ 4815147 h 8062378"/>
                <a:gd name="connsiteX295" fmla="*/ 838037 w 8470950"/>
                <a:gd name="connsiteY295" fmla="*/ 4631444 h 8062378"/>
                <a:gd name="connsiteX296" fmla="*/ 800538 w 8470950"/>
                <a:gd name="connsiteY296" fmla="*/ 4541466 h 8062378"/>
                <a:gd name="connsiteX297" fmla="*/ 744292 w 8470950"/>
                <a:gd name="connsiteY297" fmla="*/ 4507725 h 8062378"/>
                <a:gd name="connsiteX298" fmla="*/ 744292 w 8470950"/>
                <a:gd name="connsiteY298" fmla="*/ 4421497 h 8062378"/>
                <a:gd name="connsiteX299" fmla="*/ 787414 w 8470950"/>
                <a:gd name="connsiteY299" fmla="*/ 4407438 h 8062378"/>
                <a:gd name="connsiteX300" fmla="*/ 620541 w 8470950"/>
                <a:gd name="connsiteY300" fmla="*/ 3281895 h 8062378"/>
                <a:gd name="connsiteX301" fmla="*/ 614344 w 8470950"/>
                <a:gd name="connsiteY301" fmla="*/ 3314884 h 8062378"/>
                <a:gd name="connsiteX302" fmla="*/ 563070 w 8470950"/>
                <a:gd name="connsiteY302" fmla="*/ 3405589 h 8062378"/>
                <a:gd name="connsiteX303" fmla="*/ 559872 w 8470950"/>
                <a:gd name="connsiteY303" fmla="*/ 3408665 h 8062378"/>
                <a:gd name="connsiteX304" fmla="*/ 591921 w 8470950"/>
                <a:gd name="connsiteY304" fmla="*/ 3337774 h 8062378"/>
                <a:gd name="connsiteX305" fmla="*/ 785434 w 8470950"/>
                <a:gd name="connsiteY305" fmla="*/ 2972948 h 8062378"/>
                <a:gd name="connsiteX306" fmla="*/ 796615 w 8470950"/>
                <a:gd name="connsiteY306" fmla="*/ 3012252 h 8062378"/>
                <a:gd name="connsiteX307" fmla="*/ 822787 w 8470950"/>
                <a:gd name="connsiteY307" fmla="*/ 3076855 h 8062378"/>
                <a:gd name="connsiteX308" fmla="*/ 1066841 w 8470950"/>
                <a:gd name="connsiteY308" fmla="*/ 3189504 h 8062378"/>
                <a:gd name="connsiteX309" fmla="*/ 1059332 w 8470950"/>
                <a:gd name="connsiteY309" fmla="*/ 3354720 h 8062378"/>
                <a:gd name="connsiteX310" fmla="*/ 1288366 w 8470950"/>
                <a:gd name="connsiteY310" fmla="*/ 3324681 h 8062378"/>
                <a:gd name="connsiteX311" fmla="*/ 1175726 w 8470950"/>
                <a:gd name="connsiteY311" fmla="*/ 3482388 h 8062378"/>
                <a:gd name="connsiteX312" fmla="*/ 1438554 w 8470950"/>
                <a:gd name="connsiteY312" fmla="*/ 3456104 h 8062378"/>
                <a:gd name="connsiteX313" fmla="*/ 1551195 w 8470950"/>
                <a:gd name="connsiteY313" fmla="*/ 3489899 h 8062378"/>
                <a:gd name="connsiteX314" fmla="*/ 1622532 w 8470950"/>
                <a:gd name="connsiteY314" fmla="*/ 3418555 h 8062378"/>
                <a:gd name="connsiteX315" fmla="*/ 1637552 w 8470950"/>
                <a:gd name="connsiteY315" fmla="*/ 3553732 h 8062378"/>
                <a:gd name="connsiteX316" fmla="*/ 1551195 w 8470950"/>
                <a:gd name="connsiteY316" fmla="*/ 3643851 h 8062378"/>
                <a:gd name="connsiteX317" fmla="*/ 1446063 w 8470950"/>
                <a:gd name="connsiteY317" fmla="*/ 3662624 h 8062378"/>
                <a:gd name="connsiteX318" fmla="*/ 1385989 w 8470950"/>
                <a:gd name="connsiteY318" fmla="*/ 3651360 h 8062378"/>
                <a:gd name="connsiteX319" fmla="*/ 1457327 w 8470950"/>
                <a:gd name="connsiteY319" fmla="*/ 3681400 h 8062378"/>
                <a:gd name="connsiteX320" fmla="*/ 1502384 w 8470950"/>
                <a:gd name="connsiteY320" fmla="*/ 3681400 h 8062378"/>
                <a:gd name="connsiteX321" fmla="*/ 1547440 w 8470950"/>
                <a:gd name="connsiteY321" fmla="*/ 3677645 h 8062378"/>
                <a:gd name="connsiteX322" fmla="*/ 1641306 w 8470950"/>
                <a:gd name="connsiteY322" fmla="*/ 3707685 h 8062378"/>
                <a:gd name="connsiteX323" fmla="*/ 1705135 w 8470950"/>
                <a:gd name="connsiteY323" fmla="*/ 3786537 h 8062378"/>
                <a:gd name="connsiteX324" fmla="*/ 1712645 w 8470950"/>
                <a:gd name="connsiteY324" fmla="*/ 3805312 h 8062378"/>
                <a:gd name="connsiteX325" fmla="*/ 1727663 w 8470950"/>
                <a:gd name="connsiteY325" fmla="*/ 3857881 h 8062378"/>
                <a:gd name="connsiteX326" fmla="*/ 1581232 w 8470950"/>
                <a:gd name="connsiteY326" fmla="*/ 3839107 h 8062378"/>
                <a:gd name="connsiteX327" fmla="*/ 1622532 w 8470950"/>
                <a:gd name="connsiteY327" fmla="*/ 3872901 h 8062378"/>
                <a:gd name="connsiteX328" fmla="*/ 1678852 w 8470950"/>
                <a:gd name="connsiteY328" fmla="*/ 3906696 h 8062378"/>
                <a:gd name="connsiteX329" fmla="*/ 1783983 w 8470950"/>
                <a:gd name="connsiteY329" fmla="*/ 3993059 h 8062378"/>
                <a:gd name="connsiteX330" fmla="*/ 1859077 w 8470950"/>
                <a:gd name="connsiteY330" fmla="*/ 4101951 h 8062378"/>
                <a:gd name="connsiteX331" fmla="*/ 1877850 w 8470950"/>
                <a:gd name="connsiteY331" fmla="*/ 4162030 h 8062378"/>
                <a:gd name="connsiteX332" fmla="*/ 1877850 w 8470950"/>
                <a:gd name="connsiteY332" fmla="*/ 4225864 h 8062378"/>
                <a:gd name="connsiteX333" fmla="*/ 1799002 w 8470950"/>
                <a:gd name="connsiteY333" fmla="*/ 4192070 h 8062378"/>
                <a:gd name="connsiteX334" fmla="*/ 1859077 w 8470950"/>
                <a:gd name="connsiteY334" fmla="*/ 4304718 h 8062378"/>
                <a:gd name="connsiteX335" fmla="*/ 1885360 w 8470950"/>
                <a:gd name="connsiteY335" fmla="*/ 4428630 h 8062378"/>
                <a:gd name="connsiteX336" fmla="*/ 1859077 w 8470950"/>
                <a:gd name="connsiteY336" fmla="*/ 4402346 h 8062378"/>
                <a:gd name="connsiteX337" fmla="*/ 1829039 w 8470950"/>
                <a:gd name="connsiteY337" fmla="*/ 4394836 h 8062378"/>
                <a:gd name="connsiteX338" fmla="*/ 1720155 w 8470950"/>
                <a:gd name="connsiteY338" fmla="*/ 4597602 h 8062378"/>
                <a:gd name="connsiteX339" fmla="*/ 1491120 w 8470950"/>
                <a:gd name="connsiteY339" fmla="*/ 4642661 h 8062378"/>
                <a:gd name="connsiteX340" fmla="*/ 1337178 w 8470950"/>
                <a:gd name="connsiteY340" fmla="*/ 4312227 h 8062378"/>
                <a:gd name="connsiteX341" fmla="*/ 1509892 w 8470950"/>
                <a:gd name="connsiteY341" fmla="*/ 4575073 h 8062378"/>
                <a:gd name="connsiteX342" fmla="*/ 1746437 w 8470950"/>
                <a:gd name="connsiteY342" fmla="*/ 4436140 h 8062378"/>
                <a:gd name="connsiteX343" fmla="*/ 1449818 w 8470950"/>
                <a:gd name="connsiteY343" fmla="*/ 3842862 h 8062378"/>
                <a:gd name="connsiteX344" fmla="*/ 1149443 w 8470950"/>
                <a:gd name="connsiteY344" fmla="*/ 3576261 h 8062378"/>
                <a:gd name="connsiteX345" fmla="*/ 793572 w 8470950"/>
                <a:gd name="connsiteY345" fmla="*/ 3212445 h 8062378"/>
                <a:gd name="connsiteX346" fmla="*/ 723731 w 8470950"/>
                <a:gd name="connsiteY346" fmla="*/ 3080419 h 8062378"/>
                <a:gd name="connsiteX347" fmla="*/ 724481 w 8470950"/>
                <a:gd name="connsiteY347" fmla="*/ 3078954 h 8062378"/>
                <a:gd name="connsiteX348" fmla="*/ 1128261 w 8470950"/>
                <a:gd name="connsiteY348" fmla="*/ 2439039 h 8062378"/>
                <a:gd name="connsiteX349" fmla="*/ 1145690 w 8470950"/>
                <a:gd name="connsiteY349" fmla="*/ 2464803 h 8062378"/>
                <a:gd name="connsiteX350" fmla="*/ 1091768 w 8470950"/>
                <a:gd name="connsiteY350" fmla="*/ 2500314 h 8062378"/>
                <a:gd name="connsiteX351" fmla="*/ 1084886 w 8470950"/>
                <a:gd name="connsiteY351" fmla="*/ 2500035 h 8062378"/>
                <a:gd name="connsiteX352" fmla="*/ 7386914 w 8470950"/>
                <a:gd name="connsiteY352" fmla="*/ 1861817 h 8062378"/>
                <a:gd name="connsiteX353" fmla="*/ 7416273 w 8470950"/>
                <a:gd name="connsiteY353" fmla="*/ 1863117 h 8062378"/>
                <a:gd name="connsiteX354" fmla="*/ 7457548 w 8470950"/>
                <a:gd name="connsiteY354" fmla="*/ 2017305 h 8062378"/>
                <a:gd name="connsiteX355" fmla="*/ 7296200 w 8470950"/>
                <a:gd name="connsiteY355" fmla="*/ 2220382 h 8062378"/>
                <a:gd name="connsiteX356" fmla="*/ 7356236 w 8470950"/>
                <a:gd name="connsiteY356" fmla="*/ 2066194 h 8062378"/>
                <a:gd name="connsiteX357" fmla="*/ 7386914 w 8470950"/>
                <a:gd name="connsiteY357" fmla="*/ 1861817 h 8062378"/>
                <a:gd name="connsiteX358" fmla="*/ 7495212 w 8470950"/>
                <a:gd name="connsiteY358" fmla="*/ 1739369 h 8062378"/>
                <a:gd name="connsiteX359" fmla="*/ 7799720 w 8470950"/>
                <a:gd name="connsiteY359" fmla="*/ 1908475 h 8062378"/>
                <a:gd name="connsiteX360" fmla="*/ 7965132 w 8470950"/>
                <a:gd name="connsiteY360" fmla="*/ 1953570 h 8062378"/>
                <a:gd name="connsiteX361" fmla="*/ 7965132 w 8470950"/>
                <a:gd name="connsiteY361" fmla="*/ 2220382 h 8062378"/>
                <a:gd name="connsiteX362" fmla="*/ 7976410 w 8470950"/>
                <a:gd name="connsiteY362" fmla="*/ 2145223 h 8062378"/>
                <a:gd name="connsiteX363" fmla="*/ 7607993 w 8470950"/>
                <a:gd name="connsiteY363" fmla="*/ 1931022 h 8062378"/>
                <a:gd name="connsiteX364" fmla="*/ 7435062 w 8470950"/>
                <a:gd name="connsiteY364" fmla="*/ 1833317 h 8062378"/>
                <a:gd name="connsiteX365" fmla="*/ 7495212 w 8470950"/>
                <a:gd name="connsiteY365" fmla="*/ 1739369 h 8062378"/>
                <a:gd name="connsiteX366" fmla="*/ 4479942 w 8470950"/>
                <a:gd name="connsiteY366" fmla="*/ 1555215 h 8062378"/>
                <a:gd name="connsiteX367" fmla="*/ 3830688 w 8470950"/>
                <a:gd name="connsiteY367" fmla="*/ 2261654 h 8062378"/>
                <a:gd name="connsiteX368" fmla="*/ 4686351 w 8470950"/>
                <a:gd name="connsiteY368" fmla="*/ 1889647 h 8062378"/>
                <a:gd name="connsiteX369" fmla="*/ 4517470 w 8470950"/>
                <a:gd name="connsiteY369" fmla="*/ 1686733 h 8062378"/>
                <a:gd name="connsiteX370" fmla="*/ 4479942 w 8470950"/>
                <a:gd name="connsiteY370" fmla="*/ 1555215 h 8062378"/>
                <a:gd name="connsiteX371" fmla="*/ 2300620 w 8470950"/>
                <a:gd name="connsiteY371" fmla="*/ 1535357 h 8062378"/>
                <a:gd name="connsiteX372" fmla="*/ 2328941 w 8470950"/>
                <a:gd name="connsiteY372" fmla="*/ 1541437 h 8062378"/>
                <a:gd name="connsiteX373" fmla="*/ 2347689 w 8470950"/>
                <a:gd name="connsiteY373" fmla="*/ 1702537 h 8062378"/>
                <a:gd name="connsiteX374" fmla="*/ 2152700 w 8470950"/>
                <a:gd name="connsiteY374" fmla="*/ 1871129 h 8062378"/>
                <a:gd name="connsiteX375" fmla="*/ 2238946 w 8470950"/>
                <a:gd name="connsiteY375" fmla="*/ 1732509 h 8062378"/>
                <a:gd name="connsiteX376" fmla="*/ 2300620 w 8470950"/>
                <a:gd name="connsiteY376" fmla="*/ 1535357 h 8062378"/>
                <a:gd name="connsiteX377" fmla="*/ 2425856 w 8470950"/>
                <a:gd name="connsiteY377" fmla="*/ 1432550 h 8062378"/>
                <a:gd name="connsiteX378" fmla="*/ 2700124 w 8470950"/>
                <a:gd name="connsiteY378" fmla="*/ 1646541 h 8062378"/>
                <a:gd name="connsiteX379" fmla="*/ 2854164 w 8470950"/>
                <a:gd name="connsiteY379" fmla="*/ 1717871 h 8062378"/>
                <a:gd name="connsiteX380" fmla="*/ 2812836 w 8470950"/>
                <a:gd name="connsiteY380" fmla="*/ 1980667 h 8062378"/>
                <a:gd name="connsiteX381" fmla="*/ 2835379 w 8470950"/>
                <a:gd name="connsiteY381" fmla="*/ 1909336 h 8062378"/>
                <a:gd name="connsiteX382" fmla="*/ 2508512 w 8470950"/>
                <a:gd name="connsiteY382" fmla="*/ 1639032 h 8062378"/>
                <a:gd name="connsiteX383" fmla="*/ 2350714 w 8470950"/>
                <a:gd name="connsiteY383" fmla="*/ 1515143 h 8062378"/>
                <a:gd name="connsiteX384" fmla="*/ 2425856 w 8470950"/>
                <a:gd name="connsiteY384" fmla="*/ 1432550 h 8062378"/>
                <a:gd name="connsiteX385" fmla="*/ 7818464 w 8470950"/>
                <a:gd name="connsiteY385" fmla="*/ 1289099 h 8062378"/>
                <a:gd name="connsiteX386" fmla="*/ 8118379 w 8470950"/>
                <a:gd name="connsiteY386" fmla="*/ 1687262 h 8062378"/>
                <a:gd name="connsiteX387" fmla="*/ 8219600 w 8470950"/>
                <a:gd name="connsiteY387" fmla="*/ 1908881 h 8062378"/>
                <a:gd name="connsiteX388" fmla="*/ 8440788 w 8470950"/>
                <a:gd name="connsiteY388" fmla="*/ 2021569 h 8062378"/>
                <a:gd name="connsiteX389" fmla="*/ 8302077 w 8470950"/>
                <a:gd name="connsiteY389" fmla="*/ 2044106 h 8062378"/>
                <a:gd name="connsiteX390" fmla="*/ 8388303 w 8470950"/>
                <a:gd name="connsiteY390" fmla="*/ 2175575 h 8062378"/>
                <a:gd name="connsiteX391" fmla="*/ 8242094 w 8470950"/>
                <a:gd name="connsiteY391" fmla="*/ 2111719 h 8062378"/>
                <a:gd name="connsiteX392" fmla="*/ 8204605 w 8470950"/>
                <a:gd name="connsiteY392" fmla="*/ 2239431 h 8062378"/>
                <a:gd name="connsiteX393" fmla="*/ 8148371 w 8470950"/>
                <a:gd name="connsiteY393" fmla="*/ 2070400 h 8062378"/>
                <a:gd name="connsiteX394" fmla="*/ 7818464 w 8470950"/>
                <a:gd name="connsiteY394" fmla="*/ 1897612 h 8062378"/>
                <a:gd name="connsiteX395" fmla="*/ 7582280 w 8470950"/>
                <a:gd name="connsiteY395" fmla="*/ 1788681 h 8062378"/>
                <a:gd name="connsiteX396" fmla="*/ 7488557 w 8470950"/>
                <a:gd name="connsiteY396" fmla="*/ 1702287 h 8062378"/>
                <a:gd name="connsiteX397" fmla="*/ 7469812 w 8470950"/>
                <a:gd name="connsiteY397" fmla="*/ 1638431 h 8062378"/>
                <a:gd name="connsiteX398" fmla="*/ 7481059 w 8470950"/>
                <a:gd name="connsiteY398" fmla="*/ 1574574 h 8062378"/>
                <a:gd name="connsiteX399" fmla="*/ 7608523 w 8470950"/>
                <a:gd name="connsiteY399" fmla="*/ 1634675 h 8062378"/>
                <a:gd name="connsiteX400" fmla="*/ 7777225 w 8470950"/>
                <a:gd name="connsiteY400" fmla="*/ 1600868 h 8062378"/>
                <a:gd name="connsiteX401" fmla="*/ 7780974 w 8470950"/>
                <a:gd name="connsiteY401" fmla="*/ 1600868 h 8062378"/>
                <a:gd name="connsiteX402" fmla="*/ 7837208 w 8470950"/>
                <a:gd name="connsiteY402" fmla="*/ 1379249 h 8062378"/>
                <a:gd name="connsiteX403" fmla="*/ 7788472 w 8470950"/>
                <a:gd name="connsiteY403" fmla="*/ 1300368 h 8062378"/>
                <a:gd name="connsiteX404" fmla="*/ 7818464 w 8470950"/>
                <a:gd name="connsiteY404" fmla="*/ 1289099 h 8062378"/>
                <a:gd name="connsiteX405" fmla="*/ 7983772 w 8470950"/>
                <a:gd name="connsiteY405" fmla="*/ 1266174 h 8062378"/>
                <a:gd name="connsiteX406" fmla="*/ 8095805 w 8470950"/>
                <a:gd name="connsiteY406" fmla="*/ 1304712 h 8062378"/>
                <a:gd name="connsiteX407" fmla="*/ 8110836 w 8470950"/>
                <a:gd name="connsiteY407" fmla="*/ 1319728 h 8062378"/>
                <a:gd name="connsiteX408" fmla="*/ 8193510 w 8470950"/>
                <a:gd name="connsiteY408" fmla="*/ 1518695 h 8062378"/>
                <a:gd name="connsiteX409" fmla="*/ 8234847 w 8470950"/>
                <a:gd name="connsiteY409" fmla="*/ 1740186 h 8062378"/>
                <a:gd name="connsiteX410" fmla="*/ 8426501 w 8470950"/>
                <a:gd name="connsiteY410" fmla="*/ 1758957 h 8062378"/>
                <a:gd name="connsiteX411" fmla="*/ 8310006 w 8470950"/>
                <a:gd name="connsiteY411" fmla="*/ 1834039 h 8062378"/>
                <a:gd name="connsiteX412" fmla="*/ 8227332 w 8470950"/>
                <a:gd name="connsiteY412" fmla="*/ 1819022 h 8062378"/>
                <a:gd name="connsiteX413" fmla="*/ 8152173 w 8470950"/>
                <a:gd name="connsiteY413" fmla="*/ 1762711 h 8062378"/>
                <a:gd name="connsiteX414" fmla="*/ 8133384 w 8470950"/>
                <a:gd name="connsiteY414" fmla="*/ 1680121 h 8062378"/>
                <a:gd name="connsiteX415" fmla="*/ 7945488 w 8470950"/>
                <a:gd name="connsiteY415" fmla="*/ 1308466 h 8062378"/>
                <a:gd name="connsiteX416" fmla="*/ 7953004 w 8470950"/>
                <a:gd name="connsiteY416" fmla="*/ 1285942 h 8062378"/>
                <a:gd name="connsiteX417" fmla="*/ 7983772 w 8470950"/>
                <a:gd name="connsiteY417" fmla="*/ 1266174 h 8062378"/>
                <a:gd name="connsiteX418" fmla="*/ 7298653 w 8470950"/>
                <a:gd name="connsiteY418" fmla="*/ 1205004 h 8062378"/>
                <a:gd name="connsiteX419" fmla="*/ 7416850 w 8470950"/>
                <a:gd name="connsiteY419" fmla="*/ 1207112 h 8062378"/>
                <a:gd name="connsiteX420" fmla="*/ 7165448 w 8470950"/>
                <a:gd name="connsiteY420" fmla="*/ 1420763 h 8062378"/>
                <a:gd name="connsiteX421" fmla="*/ 6996595 w 8470950"/>
                <a:gd name="connsiteY421" fmla="*/ 1428260 h 8062378"/>
                <a:gd name="connsiteX422" fmla="*/ 6839000 w 8470950"/>
                <a:gd name="connsiteY422" fmla="*/ 1469491 h 8062378"/>
                <a:gd name="connsiteX423" fmla="*/ 7105411 w 8470950"/>
                <a:gd name="connsiteY423" fmla="*/ 1285826 h 8062378"/>
                <a:gd name="connsiteX424" fmla="*/ 7259255 w 8470950"/>
                <a:gd name="connsiteY424" fmla="*/ 1207112 h 8062378"/>
                <a:gd name="connsiteX425" fmla="*/ 7298653 w 8470950"/>
                <a:gd name="connsiteY425" fmla="*/ 1205004 h 8062378"/>
                <a:gd name="connsiteX426" fmla="*/ 8470950 w 8470950"/>
                <a:gd name="connsiteY426" fmla="*/ 1164691 h 8062378"/>
                <a:gd name="connsiteX427" fmla="*/ 8328468 w 8470950"/>
                <a:gd name="connsiteY427" fmla="*/ 1315319 h 8062378"/>
                <a:gd name="connsiteX428" fmla="*/ 8234730 w 8470950"/>
                <a:gd name="connsiteY428" fmla="*/ 1326616 h 8062378"/>
                <a:gd name="connsiteX429" fmla="*/ 8122244 w 8470950"/>
                <a:gd name="connsiteY429" fmla="*/ 1304022 h 8062378"/>
                <a:gd name="connsiteX430" fmla="*/ 8118495 w 8470950"/>
                <a:gd name="connsiteY430" fmla="*/ 1228708 h 8062378"/>
                <a:gd name="connsiteX431" fmla="*/ 8200984 w 8470950"/>
                <a:gd name="connsiteY431" fmla="*/ 1228708 h 8062378"/>
                <a:gd name="connsiteX432" fmla="*/ 8354715 w 8470950"/>
                <a:gd name="connsiteY432" fmla="*/ 1243771 h 8062378"/>
                <a:gd name="connsiteX433" fmla="*/ 8422206 w 8470950"/>
                <a:gd name="connsiteY433" fmla="*/ 1217411 h 8062378"/>
                <a:gd name="connsiteX434" fmla="*/ 8470950 w 8470950"/>
                <a:gd name="connsiteY434" fmla="*/ 1164691 h 8062378"/>
                <a:gd name="connsiteX435" fmla="*/ 2981508 w 8470950"/>
                <a:gd name="connsiteY435" fmla="*/ 1041057 h 8062378"/>
                <a:gd name="connsiteX436" fmla="*/ 3090245 w 8470950"/>
                <a:gd name="connsiteY436" fmla="*/ 1098108 h 8062378"/>
                <a:gd name="connsiteX437" fmla="*/ 3101507 w 8470950"/>
                <a:gd name="connsiteY437" fmla="*/ 1116891 h 8062378"/>
                <a:gd name="connsiteX438" fmla="*/ 3150303 w 8470950"/>
                <a:gd name="connsiteY438" fmla="*/ 1327253 h 8062378"/>
                <a:gd name="connsiteX439" fmla="*/ 3157811 w 8470950"/>
                <a:gd name="connsiteY439" fmla="*/ 1548885 h 8062378"/>
                <a:gd name="connsiteX440" fmla="*/ 3341738 w 8470950"/>
                <a:gd name="connsiteY440" fmla="*/ 1597719 h 8062378"/>
                <a:gd name="connsiteX441" fmla="*/ 3214115 w 8470950"/>
                <a:gd name="connsiteY441" fmla="*/ 1654066 h 8062378"/>
                <a:gd name="connsiteX442" fmla="*/ 3135290 w 8470950"/>
                <a:gd name="connsiteY442" fmla="*/ 1627771 h 8062378"/>
                <a:gd name="connsiteX443" fmla="*/ 3071477 w 8470950"/>
                <a:gd name="connsiteY443" fmla="*/ 1556398 h 8062378"/>
                <a:gd name="connsiteX444" fmla="*/ 3063970 w 8470950"/>
                <a:gd name="connsiteY444" fmla="*/ 1477512 h 8062378"/>
                <a:gd name="connsiteX445" fmla="*/ 2940101 w 8470950"/>
                <a:gd name="connsiteY445" fmla="*/ 1075570 h 8062378"/>
                <a:gd name="connsiteX446" fmla="*/ 2947608 w 8470950"/>
                <a:gd name="connsiteY446" fmla="*/ 1056787 h 8062378"/>
                <a:gd name="connsiteX447" fmla="*/ 2981508 w 8470950"/>
                <a:gd name="connsiteY447" fmla="*/ 1041057 h 8062378"/>
                <a:gd name="connsiteX448" fmla="*/ 2816907 w 8470950"/>
                <a:gd name="connsiteY448" fmla="*/ 1037692 h 8062378"/>
                <a:gd name="connsiteX449" fmla="*/ 3049997 w 8470950"/>
                <a:gd name="connsiteY449" fmla="*/ 1480652 h 8062378"/>
                <a:gd name="connsiteX450" fmla="*/ 3113909 w 8470950"/>
                <a:gd name="connsiteY450" fmla="*/ 1713394 h 8062378"/>
                <a:gd name="connsiteX451" fmla="*/ 3313163 w 8470950"/>
                <a:gd name="connsiteY451" fmla="*/ 1859796 h 8062378"/>
                <a:gd name="connsiteX452" fmla="*/ 3177821 w 8470950"/>
                <a:gd name="connsiteY452" fmla="*/ 1859796 h 8062378"/>
                <a:gd name="connsiteX453" fmla="*/ 3241732 w 8470950"/>
                <a:gd name="connsiteY453" fmla="*/ 2002445 h 8062378"/>
                <a:gd name="connsiteX454" fmla="*/ 3102630 w 8470950"/>
                <a:gd name="connsiteY454" fmla="*/ 1916105 h 8062378"/>
                <a:gd name="connsiteX455" fmla="*/ 3046237 w 8470950"/>
                <a:gd name="connsiteY455" fmla="*/ 2036230 h 8062378"/>
                <a:gd name="connsiteX456" fmla="*/ 3016161 w 8470950"/>
                <a:gd name="connsiteY456" fmla="*/ 1859796 h 8062378"/>
                <a:gd name="connsiteX457" fmla="*/ 2719159 w 8470950"/>
                <a:gd name="connsiteY457" fmla="*/ 1638316 h 8062378"/>
                <a:gd name="connsiteX458" fmla="*/ 2501107 w 8470950"/>
                <a:gd name="connsiteY458" fmla="*/ 1495668 h 8062378"/>
                <a:gd name="connsiteX459" fmla="*/ 2422158 w 8470950"/>
                <a:gd name="connsiteY459" fmla="*/ 1390558 h 8062378"/>
                <a:gd name="connsiteX460" fmla="*/ 2414639 w 8470950"/>
                <a:gd name="connsiteY460" fmla="*/ 1326742 h 8062378"/>
                <a:gd name="connsiteX461" fmla="*/ 2437196 w 8470950"/>
                <a:gd name="connsiteY461" fmla="*/ 1262926 h 8062378"/>
                <a:gd name="connsiteX462" fmla="*/ 2553740 w 8470950"/>
                <a:gd name="connsiteY462" fmla="*/ 1345512 h 8062378"/>
                <a:gd name="connsiteX463" fmla="*/ 2726678 w 8470950"/>
                <a:gd name="connsiteY463" fmla="*/ 1338004 h 8062378"/>
                <a:gd name="connsiteX464" fmla="*/ 2730438 w 8470950"/>
                <a:gd name="connsiteY464" fmla="*/ 1338004 h 8062378"/>
                <a:gd name="connsiteX465" fmla="*/ 2820666 w 8470950"/>
                <a:gd name="connsiteY465" fmla="*/ 1127785 h 8062378"/>
                <a:gd name="connsiteX466" fmla="*/ 2786831 w 8470950"/>
                <a:gd name="connsiteY466" fmla="*/ 1041446 h 8062378"/>
                <a:gd name="connsiteX467" fmla="*/ 2816907 w 8470950"/>
                <a:gd name="connsiteY467" fmla="*/ 1037692 h 8062378"/>
                <a:gd name="connsiteX468" fmla="*/ 3484614 w 8470950"/>
                <a:gd name="connsiteY468" fmla="*/ 1023404 h 8062378"/>
                <a:gd name="connsiteX469" fmla="*/ 3315941 w 8470950"/>
                <a:gd name="connsiteY469" fmla="*/ 1147229 h 8062378"/>
                <a:gd name="connsiteX470" fmla="*/ 3225983 w 8470950"/>
                <a:gd name="connsiteY470" fmla="*/ 1143477 h 8062378"/>
                <a:gd name="connsiteX471" fmla="*/ 3117283 w 8470950"/>
                <a:gd name="connsiteY471" fmla="*/ 1102202 h 8062378"/>
                <a:gd name="connsiteX472" fmla="*/ 3124779 w 8470950"/>
                <a:gd name="connsiteY472" fmla="*/ 1027156 h 8062378"/>
                <a:gd name="connsiteX473" fmla="*/ 3203493 w 8470950"/>
                <a:gd name="connsiteY473" fmla="*/ 1042166 h 8062378"/>
                <a:gd name="connsiteX474" fmla="*/ 3357172 w 8470950"/>
                <a:gd name="connsiteY474" fmla="*/ 1079688 h 8062378"/>
                <a:gd name="connsiteX475" fmla="*/ 3424641 w 8470950"/>
                <a:gd name="connsiteY475" fmla="*/ 1064679 h 8062378"/>
                <a:gd name="connsiteX476" fmla="*/ 3484614 w 8470950"/>
                <a:gd name="connsiteY476" fmla="*/ 1023404 h 8062378"/>
                <a:gd name="connsiteX477" fmla="*/ 8283626 w 8470950"/>
                <a:gd name="connsiteY477" fmla="*/ 699556 h 8062378"/>
                <a:gd name="connsiteX478" fmla="*/ 8268609 w 8470950"/>
                <a:gd name="connsiteY478" fmla="*/ 932486 h 8062378"/>
                <a:gd name="connsiteX479" fmla="*/ 8163491 w 8470950"/>
                <a:gd name="connsiteY479" fmla="*/ 1150388 h 8062378"/>
                <a:gd name="connsiteX480" fmla="*/ 7712984 w 8470950"/>
                <a:gd name="connsiteY480" fmla="*/ 1240554 h 8062378"/>
                <a:gd name="connsiteX481" fmla="*/ 7765543 w 8470950"/>
                <a:gd name="connsiteY481" fmla="*/ 1308178 h 8062378"/>
                <a:gd name="connsiteX482" fmla="*/ 7810594 w 8470950"/>
                <a:gd name="connsiteY482" fmla="*/ 1383317 h 8062378"/>
                <a:gd name="connsiteX483" fmla="*/ 7626637 w 8470950"/>
                <a:gd name="connsiteY483" fmla="*/ 1612490 h 8062378"/>
                <a:gd name="connsiteX484" fmla="*/ 7525273 w 8470950"/>
                <a:gd name="connsiteY484" fmla="*/ 1578677 h 8062378"/>
                <a:gd name="connsiteX485" fmla="*/ 7446434 w 8470950"/>
                <a:gd name="connsiteY485" fmla="*/ 1537351 h 8062378"/>
                <a:gd name="connsiteX486" fmla="*/ 7408892 w 8470950"/>
                <a:gd name="connsiteY486" fmla="*/ 1732712 h 8062378"/>
                <a:gd name="connsiteX487" fmla="*/ 7029715 w 8470950"/>
                <a:gd name="connsiteY487" fmla="*/ 1965642 h 8062378"/>
                <a:gd name="connsiteX488" fmla="*/ 6894563 w 8470950"/>
                <a:gd name="connsiteY488" fmla="*/ 1958128 h 8062378"/>
                <a:gd name="connsiteX489" fmla="*/ 6935859 w 8470950"/>
                <a:gd name="connsiteY489" fmla="*/ 1931829 h 8062378"/>
                <a:gd name="connsiteX490" fmla="*/ 6995927 w 8470950"/>
                <a:gd name="connsiteY490" fmla="*/ 1901774 h 8062378"/>
                <a:gd name="connsiteX491" fmla="*/ 7127325 w 8470950"/>
                <a:gd name="connsiteY491" fmla="*/ 1804094 h 8062378"/>
                <a:gd name="connsiteX492" fmla="*/ 7191147 w 8470950"/>
                <a:gd name="connsiteY492" fmla="*/ 1604976 h 8062378"/>
                <a:gd name="connsiteX493" fmla="*/ 7330053 w 8470950"/>
                <a:gd name="connsiteY493" fmla="*/ 1326963 h 8062378"/>
                <a:gd name="connsiteX494" fmla="*/ 7427663 w 8470950"/>
                <a:gd name="connsiteY494" fmla="*/ 1236797 h 8062378"/>
                <a:gd name="connsiteX495" fmla="*/ 7532781 w 8470950"/>
                <a:gd name="connsiteY495" fmla="*/ 1124089 h 8062378"/>
                <a:gd name="connsiteX496" fmla="*/ 7712984 w 8470950"/>
                <a:gd name="connsiteY496" fmla="*/ 1048951 h 8062378"/>
                <a:gd name="connsiteX497" fmla="*/ 8032093 w 8470950"/>
                <a:gd name="connsiteY497" fmla="*/ 977569 h 8062378"/>
                <a:gd name="connsiteX498" fmla="*/ 8170999 w 8470950"/>
                <a:gd name="connsiteY498" fmla="*/ 842319 h 8062378"/>
                <a:gd name="connsiteX499" fmla="*/ 8283626 w 8470950"/>
                <a:gd name="connsiteY499" fmla="*/ 699556 h 8062378"/>
                <a:gd name="connsiteX500" fmla="*/ 7734213 w 8470950"/>
                <a:gd name="connsiteY500" fmla="*/ 687302 h 8062378"/>
                <a:gd name="connsiteX501" fmla="*/ 7780388 w 8470950"/>
                <a:gd name="connsiteY501" fmla="*/ 688592 h 8062378"/>
                <a:gd name="connsiteX502" fmla="*/ 7701532 w 8470950"/>
                <a:gd name="connsiteY502" fmla="*/ 752417 h 8062378"/>
                <a:gd name="connsiteX503" fmla="*/ 7641451 w 8470950"/>
                <a:gd name="connsiteY503" fmla="*/ 880065 h 8062378"/>
                <a:gd name="connsiteX504" fmla="*/ 7600146 w 8470950"/>
                <a:gd name="connsiteY504" fmla="*/ 1003960 h 8062378"/>
                <a:gd name="connsiteX505" fmla="*/ 7558840 w 8470950"/>
                <a:gd name="connsiteY505" fmla="*/ 1086556 h 8062378"/>
                <a:gd name="connsiteX506" fmla="*/ 7510025 w 8470950"/>
                <a:gd name="connsiteY506" fmla="*/ 1116591 h 8062378"/>
                <a:gd name="connsiteX507" fmla="*/ 7434924 w 8470950"/>
                <a:gd name="connsiteY507" fmla="*/ 1191679 h 8062378"/>
                <a:gd name="connsiteX508" fmla="*/ 7419903 w 8470950"/>
                <a:gd name="connsiteY508" fmla="*/ 1176661 h 8062378"/>
                <a:gd name="connsiteX509" fmla="*/ 7412393 w 8470950"/>
                <a:gd name="connsiteY509" fmla="*/ 1165398 h 8062378"/>
                <a:gd name="connsiteX510" fmla="*/ 7397373 w 8470950"/>
                <a:gd name="connsiteY510" fmla="*/ 1120346 h 8062378"/>
                <a:gd name="connsiteX511" fmla="*/ 7408638 w 8470950"/>
                <a:gd name="connsiteY511" fmla="*/ 1018977 h 8062378"/>
                <a:gd name="connsiteX512" fmla="*/ 7525045 w 8470950"/>
                <a:gd name="connsiteY512" fmla="*/ 887574 h 8062378"/>
                <a:gd name="connsiteX513" fmla="*/ 7596391 w 8470950"/>
                <a:gd name="connsiteY513" fmla="*/ 741153 h 8062378"/>
                <a:gd name="connsiteX514" fmla="*/ 7734213 w 8470950"/>
                <a:gd name="connsiteY514" fmla="*/ 687302 h 8062378"/>
                <a:gd name="connsiteX515" fmla="*/ 3362023 w 8470950"/>
                <a:gd name="connsiteY515" fmla="*/ 549038 h 8062378"/>
                <a:gd name="connsiteX516" fmla="*/ 3344680 w 8470950"/>
                <a:gd name="connsiteY516" fmla="*/ 580215 h 8062378"/>
                <a:gd name="connsiteX517" fmla="*/ 3319336 w 8470950"/>
                <a:gd name="connsiteY517" fmla="*/ 756595 h 8062378"/>
                <a:gd name="connsiteX518" fmla="*/ 3180412 w 8470950"/>
                <a:gd name="connsiteY518" fmla="*/ 955624 h 8062378"/>
                <a:gd name="connsiteX519" fmla="*/ 2718586 w 8470950"/>
                <a:gd name="connsiteY519" fmla="*/ 970645 h 8062378"/>
                <a:gd name="connsiteX520" fmla="*/ 2763642 w 8470950"/>
                <a:gd name="connsiteY520" fmla="*/ 1049505 h 8062378"/>
                <a:gd name="connsiteX521" fmla="*/ 2793681 w 8470950"/>
                <a:gd name="connsiteY521" fmla="*/ 1132121 h 8062378"/>
                <a:gd name="connsiteX522" fmla="*/ 2572154 w 8470950"/>
                <a:gd name="connsiteY522" fmla="*/ 1327394 h 8062378"/>
                <a:gd name="connsiteX523" fmla="*/ 2482041 w 8470950"/>
                <a:gd name="connsiteY523" fmla="*/ 1274820 h 8062378"/>
                <a:gd name="connsiteX524" fmla="*/ 2410702 w 8470950"/>
                <a:gd name="connsiteY524" fmla="*/ 1222247 h 8062378"/>
                <a:gd name="connsiteX525" fmla="*/ 2343118 w 8470950"/>
                <a:gd name="connsiteY525" fmla="*/ 1410010 h 8062378"/>
                <a:gd name="connsiteX526" fmla="*/ 1930102 w 8470950"/>
                <a:gd name="connsiteY526" fmla="*/ 1578997 h 8062378"/>
                <a:gd name="connsiteX527" fmla="*/ 1887658 w 8470950"/>
                <a:gd name="connsiteY527" fmla="*/ 1572169 h 8062378"/>
                <a:gd name="connsiteX528" fmla="*/ 1966586 w 8470950"/>
                <a:gd name="connsiteY528" fmla="*/ 1496918 h 8062378"/>
                <a:gd name="connsiteX529" fmla="*/ 1970864 w 8470950"/>
                <a:gd name="connsiteY529" fmla="*/ 1493213 h 8062378"/>
                <a:gd name="connsiteX530" fmla="*/ 1989239 w 8470950"/>
                <a:gd name="connsiteY530" fmla="*/ 1487932 h 8062378"/>
                <a:gd name="connsiteX531" fmla="*/ 2054007 w 8470950"/>
                <a:gd name="connsiteY531" fmla="*/ 1436297 h 8062378"/>
                <a:gd name="connsiteX532" fmla="*/ 2070406 w 8470950"/>
                <a:gd name="connsiteY532" fmla="*/ 1406987 h 8062378"/>
                <a:gd name="connsiteX533" fmla="*/ 2184387 w 8470950"/>
                <a:gd name="connsiteY533" fmla="*/ 1308254 h 8062378"/>
                <a:gd name="connsiteX534" fmla="*/ 2890031 w 8470950"/>
                <a:gd name="connsiteY534" fmla="*/ 806569 h 8062378"/>
                <a:gd name="connsiteX535" fmla="*/ 2938543 w 8470950"/>
                <a:gd name="connsiteY535" fmla="*/ 778675 h 8062378"/>
                <a:gd name="connsiteX536" fmla="*/ 2995201 w 8470950"/>
                <a:gd name="connsiteY536" fmla="*/ 776604 h 8062378"/>
                <a:gd name="connsiteX537" fmla="*/ 3075281 w 8470950"/>
                <a:gd name="connsiteY537" fmla="*/ 764106 h 8062378"/>
                <a:gd name="connsiteX538" fmla="*/ 3236733 w 8470950"/>
                <a:gd name="connsiteY538" fmla="*/ 655203 h 8062378"/>
                <a:gd name="connsiteX539" fmla="*/ 3260493 w 8470950"/>
                <a:gd name="connsiteY539" fmla="*/ 615245 h 8062378"/>
                <a:gd name="connsiteX540" fmla="*/ 3276097 w 8470950"/>
                <a:gd name="connsiteY540" fmla="*/ 593047 h 8062378"/>
                <a:gd name="connsiteX541" fmla="*/ 5141316 w 8470950"/>
                <a:gd name="connsiteY541" fmla="*/ 0 h 8062378"/>
                <a:gd name="connsiteX542" fmla="*/ 5099126 w 8470950"/>
                <a:gd name="connsiteY542" fmla="*/ 32957 h 8062378"/>
                <a:gd name="connsiteX543" fmla="*/ 5061813 w 8470950"/>
                <a:gd name="connsiteY543" fmla="*/ 65402 h 8062378"/>
                <a:gd name="connsiteX544" fmla="*/ 4922891 w 8470950"/>
                <a:gd name="connsiteY544" fmla="*/ 332002 h 8062378"/>
                <a:gd name="connsiteX545" fmla="*/ 5106871 w 8470950"/>
                <a:gd name="connsiteY545" fmla="*/ 493464 h 8062378"/>
                <a:gd name="connsiteX546" fmla="*/ 5181963 w 8470950"/>
                <a:gd name="connsiteY546" fmla="*/ 185559 h 8062378"/>
                <a:gd name="connsiteX547" fmla="*/ 5110624 w 8470950"/>
                <a:gd name="connsiteY547" fmla="*/ 801368 h 8062378"/>
                <a:gd name="connsiteX548" fmla="*/ 4930400 w 8470950"/>
                <a:gd name="connsiteY548" fmla="*/ 898996 h 8062378"/>
                <a:gd name="connsiteX549" fmla="*/ 4934156 w 8470950"/>
                <a:gd name="connsiteY549" fmla="*/ 1116783 h 8062378"/>
                <a:gd name="connsiteX550" fmla="*/ 4746422 w 8470950"/>
                <a:gd name="connsiteY550" fmla="*/ 1266979 h 8062378"/>
                <a:gd name="connsiteX551" fmla="*/ 4686346 w 8470950"/>
                <a:gd name="connsiteY551" fmla="*/ 1886544 h 8062378"/>
                <a:gd name="connsiteX552" fmla="*/ 5016757 w 8470950"/>
                <a:gd name="connsiteY552" fmla="*/ 1691286 h 8062378"/>
                <a:gd name="connsiteX553" fmla="*/ 5655052 w 8470950"/>
                <a:gd name="connsiteY553" fmla="*/ 1255716 h 8062378"/>
                <a:gd name="connsiteX554" fmla="*/ 5722636 w 8470950"/>
                <a:gd name="connsiteY554" fmla="*/ 1150577 h 8062378"/>
                <a:gd name="connsiteX555" fmla="*/ 5685089 w 8470950"/>
                <a:gd name="connsiteY555" fmla="*/ 955320 h 8062378"/>
                <a:gd name="connsiteX556" fmla="*/ 5482337 w 8470950"/>
                <a:gd name="connsiteY556" fmla="*/ 887731 h 8062378"/>
                <a:gd name="connsiteX557" fmla="*/ 5471073 w 8470950"/>
                <a:gd name="connsiteY557" fmla="*/ 1075478 h 8062378"/>
                <a:gd name="connsiteX558" fmla="*/ 5519884 w 8470950"/>
                <a:gd name="connsiteY558" fmla="*/ 793858 h 8062378"/>
                <a:gd name="connsiteX559" fmla="*/ 5808994 w 8470950"/>
                <a:gd name="connsiteY559" fmla="*/ 1086744 h 8062378"/>
                <a:gd name="connsiteX560" fmla="*/ 5854050 w 8470950"/>
                <a:gd name="connsiteY560" fmla="*/ 966585 h 8062378"/>
                <a:gd name="connsiteX561" fmla="*/ 5613751 w 8470950"/>
                <a:gd name="connsiteY561" fmla="*/ 699985 h 8062378"/>
                <a:gd name="connsiteX562" fmla="*/ 5486092 w 8470950"/>
                <a:gd name="connsiteY562" fmla="*/ 726269 h 8062378"/>
                <a:gd name="connsiteX563" fmla="*/ 5542412 w 8470950"/>
                <a:gd name="connsiteY563" fmla="*/ 662436 h 8062378"/>
                <a:gd name="connsiteX564" fmla="*/ 5816503 w 8470950"/>
                <a:gd name="connsiteY564" fmla="*/ 684965 h 8062378"/>
                <a:gd name="connsiteX565" fmla="*/ 5925388 w 8470950"/>
                <a:gd name="connsiteY565" fmla="*/ 936546 h 8062378"/>
                <a:gd name="connsiteX566" fmla="*/ 5929143 w 8470950"/>
                <a:gd name="connsiteY566" fmla="*/ 684965 h 8062378"/>
                <a:gd name="connsiteX567" fmla="*/ 5685089 w 8470950"/>
                <a:gd name="connsiteY567" fmla="*/ 527258 h 8062378"/>
                <a:gd name="connsiteX568" fmla="*/ 5771447 w 8470950"/>
                <a:gd name="connsiteY568" fmla="*/ 497219 h 8062378"/>
                <a:gd name="connsiteX569" fmla="*/ 5857804 w 8470950"/>
                <a:gd name="connsiteY569" fmla="*/ 512238 h 8062378"/>
                <a:gd name="connsiteX570" fmla="*/ 5966689 w 8470950"/>
                <a:gd name="connsiteY570" fmla="*/ 643661 h 8062378"/>
                <a:gd name="connsiteX571" fmla="*/ 5944161 w 8470950"/>
                <a:gd name="connsiteY571" fmla="*/ 482199 h 8062378"/>
                <a:gd name="connsiteX572" fmla="*/ 6083085 w 8470950"/>
                <a:gd name="connsiteY572" fmla="*/ 219354 h 8062378"/>
                <a:gd name="connsiteX573" fmla="*/ 6184461 w 8470950"/>
                <a:gd name="connsiteY573" fmla="*/ 144255 h 8062378"/>
                <a:gd name="connsiteX574" fmla="*/ 6124386 w 8470950"/>
                <a:gd name="connsiteY574" fmla="*/ 403345 h 8062378"/>
                <a:gd name="connsiteX575" fmla="*/ 6154423 w 8470950"/>
                <a:gd name="connsiteY575" fmla="*/ 602357 h 8062378"/>
                <a:gd name="connsiteX576" fmla="*/ 5985463 w 8470950"/>
                <a:gd name="connsiteY576" fmla="*/ 1064213 h 8062378"/>
                <a:gd name="connsiteX577" fmla="*/ 6755171 w 8470950"/>
                <a:gd name="connsiteY577" fmla="*/ 872712 h 8062378"/>
                <a:gd name="connsiteX578" fmla="*/ 7314618 w 8470950"/>
                <a:gd name="connsiteY578" fmla="*/ 1082988 h 8062378"/>
                <a:gd name="connsiteX579" fmla="*/ 7400975 w 8470950"/>
                <a:gd name="connsiteY579" fmla="*/ 1184372 h 8062378"/>
                <a:gd name="connsiteX580" fmla="*/ 7284580 w 8470950"/>
                <a:gd name="connsiteY580" fmla="*/ 1124292 h 8062378"/>
                <a:gd name="connsiteX581" fmla="*/ 6751417 w 8470950"/>
                <a:gd name="connsiteY581" fmla="*/ 962831 h 8062378"/>
                <a:gd name="connsiteX582" fmla="*/ 5962935 w 8470950"/>
                <a:gd name="connsiteY582" fmla="*/ 1210657 h 8062378"/>
                <a:gd name="connsiteX583" fmla="*/ 5088096 w 8470950"/>
                <a:gd name="connsiteY583" fmla="*/ 1800180 h 8062378"/>
                <a:gd name="connsiteX584" fmla="*/ 3357192 w 8470950"/>
                <a:gd name="connsiteY584" fmla="*/ 2502352 h 8062378"/>
                <a:gd name="connsiteX585" fmla="*/ 2471089 w 8470950"/>
                <a:gd name="connsiteY585" fmla="*/ 2626265 h 8062378"/>
                <a:gd name="connsiteX586" fmla="*/ 2200752 w 8470950"/>
                <a:gd name="connsiteY586" fmla="*/ 2581206 h 8062378"/>
                <a:gd name="connsiteX587" fmla="*/ 2272091 w 8470950"/>
                <a:gd name="connsiteY587" fmla="*/ 2645040 h 8062378"/>
                <a:gd name="connsiteX588" fmla="*/ 2320901 w 8470950"/>
                <a:gd name="connsiteY588" fmla="*/ 2697608 h 8062378"/>
                <a:gd name="connsiteX589" fmla="*/ 2358448 w 8470950"/>
                <a:gd name="connsiteY589" fmla="*/ 2716383 h 8062378"/>
                <a:gd name="connsiteX590" fmla="*/ 2418523 w 8470950"/>
                <a:gd name="connsiteY590" fmla="*/ 2723893 h 8062378"/>
                <a:gd name="connsiteX591" fmla="*/ 2606257 w 8470950"/>
                <a:gd name="connsiteY591" fmla="*/ 2787727 h 8062378"/>
                <a:gd name="connsiteX592" fmla="*/ 3357192 w 8470950"/>
                <a:gd name="connsiteY592" fmla="*/ 3166975 h 8062378"/>
                <a:gd name="connsiteX593" fmla="*/ 4036788 w 8470950"/>
                <a:gd name="connsiteY593" fmla="*/ 3512429 h 8062378"/>
                <a:gd name="connsiteX594" fmla="*/ 4633782 w 8470950"/>
                <a:gd name="connsiteY594" fmla="*/ 3677645 h 8062378"/>
                <a:gd name="connsiteX595" fmla="*/ 5287094 w 8470950"/>
                <a:gd name="connsiteY595" fmla="*/ 3572507 h 8062378"/>
                <a:gd name="connsiteX596" fmla="*/ 5523638 w 8470950"/>
                <a:gd name="connsiteY596" fmla="*/ 3046816 h 8062378"/>
                <a:gd name="connsiteX597" fmla="*/ 5365943 w 8470950"/>
                <a:gd name="connsiteY597" fmla="*/ 2708874 h 8062378"/>
                <a:gd name="connsiteX598" fmla="*/ 5080588 w 8470950"/>
                <a:gd name="connsiteY598" fmla="*/ 2543657 h 8062378"/>
                <a:gd name="connsiteX599" fmla="*/ 4731402 w 8470950"/>
                <a:gd name="connsiteY599" fmla="*/ 2554921 h 8062378"/>
                <a:gd name="connsiteX600" fmla="*/ 4581215 w 8470950"/>
                <a:gd name="connsiteY600" fmla="*/ 2690099 h 8062378"/>
                <a:gd name="connsiteX601" fmla="*/ 4874080 w 8470950"/>
                <a:gd name="connsiteY601" fmla="*/ 2479823 h 8062378"/>
                <a:gd name="connsiteX602" fmla="*/ 5279585 w 8470950"/>
                <a:gd name="connsiteY602" fmla="*/ 2521127 h 8062378"/>
                <a:gd name="connsiteX603" fmla="*/ 5523638 w 8470950"/>
                <a:gd name="connsiteY603" fmla="*/ 2877845 h 8062378"/>
                <a:gd name="connsiteX604" fmla="*/ 5516129 w 8470950"/>
                <a:gd name="connsiteY604" fmla="*/ 3302152 h 8062378"/>
                <a:gd name="connsiteX605" fmla="*/ 4911627 w 8470950"/>
                <a:gd name="connsiteY605" fmla="*/ 3797803 h 8062378"/>
                <a:gd name="connsiteX606" fmla="*/ 4153182 w 8470950"/>
                <a:gd name="connsiteY606" fmla="*/ 3610055 h 8062378"/>
                <a:gd name="connsiteX607" fmla="*/ 3098119 w 8470950"/>
                <a:gd name="connsiteY607" fmla="*/ 3058082 h 8062378"/>
                <a:gd name="connsiteX608" fmla="*/ 2632539 w 8470950"/>
                <a:gd name="connsiteY608" fmla="*/ 2847806 h 8062378"/>
                <a:gd name="connsiteX609" fmla="*/ 2501126 w 8470950"/>
                <a:gd name="connsiteY609" fmla="*/ 2814011 h 8062378"/>
                <a:gd name="connsiteX610" fmla="*/ 2557446 w 8470950"/>
                <a:gd name="connsiteY610" fmla="*/ 2851560 h 8062378"/>
                <a:gd name="connsiteX611" fmla="*/ 3721395 w 8470950"/>
                <a:gd name="connsiteY611" fmla="*/ 3745234 h 8062378"/>
                <a:gd name="connsiteX612" fmla="*/ 5001739 w 8470950"/>
                <a:gd name="connsiteY612" fmla="*/ 4105706 h 8062378"/>
                <a:gd name="connsiteX613" fmla="*/ 5103115 w 8470950"/>
                <a:gd name="connsiteY613" fmla="*/ 4083177 h 8062378"/>
                <a:gd name="connsiteX614" fmla="*/ 5230774 w 8470950"/>
                <a:gd name="connsiteY614" fmla="*/ 4038117 h 8062378"/>
                <a:gd name="connsiteX615" fmla="*/ 5538657 w 8470950"/>
                <a:gd name="connsiteY615" fmla="*/ 3831596 h 8062378"/>
                <a:gd name="connsiteX616" fmla="*/ 5662561 w 8470950"/>
                <a:gd name="connsiteY616" fmla="*/ 3339701 h 8062378"/>
                <a:gd name="connsiteX617" fmla="*/ 5906615 w 8470950"/>
                <a:gd name="connsiteY617" fmla="*/ 2810256 h 8062378"/>
                <a:gd name="connsiteX618" fmla="*/ 5594977 w 8470950"/>
                <a:gd name="connsiteY618" fmla="*/ 2239507 h 8062378"/>
                <a:gd name="connsiteX619" fmla="*/ 5106871 w 8470950"/>
                <a:gd name="connsiteY619" fmla="*/ 2055516 h 8062378"/>
                <a:gd name="connsiteX620" fmla="*/ 4611253 w 8470950"/>
                <a:gd name="connsiteY620" fmla="*/ 2194448 h 8062378"/>
                <a:gd name="connsiteX621" fmla="*/ 4239540 w 8470950"/>
                <a:gd name="connsiteY621" fmla="*/ 2712627 h 8062378"/>
                <a:gd name="connsiteX622" fmla="*/ 4461067 w 8470950"/>
                <a:gd name="connsiteY622" fmla="*/ 3208279 h 8062378"/>
                <a:gd name="connsiteX623" fmla="*/ 5016757 w 8470950"/>
                <a:gd name="connsiteY623" fmla="*/ 3335947 h 8062378"/>
                <a:gd name="connsiteX624" fmla="*/ 5302114 w 8470950"/>
                <a:gd name="connsiteY624" fmla="*/ 3118161 h 8062378"/>
                <a:gd name="connsiteX625" fmla="*/ 4753930 w 8470950"/>
                <a:gd name="connsiteY625" fmla="*/ 3448594 h 8062378"/>
                <a:gd name="connsiteX626" fmla="*/ 4126901 w 8470950"/>
                <a:gd name="connsiteY626" fmla="*/ 3065591 h 8062378"/>
                <a:gd name="connsiteX627" fmla="*/ 4115636 w 8470950"/>
                <a:gd name="connsiteY627" fmla="*/ 2641284 h 8062378"/>
                <a:gd name="connsiteX628" fmla="*/ 4337161 w 8470950"/>
                <a:gd name="connsiteY628" fmla="*/ 2318361 h 8062378"/>
                <a:gd name="connsiteX629" fmla="*/ 5016757 w 8470950"/>
                <a:gd name="connsiteY629" fmla="*/ 1995437 h 8062378"/>
                <a:gd name="connsiteX630" fmla="*/ 5688844 w 8470950"/>
                <a:gd name="connsiteY630" fmla="*/ 2243262 h 8062378"/>
                <a:gd name="connsiteX631" fmla="*/ 5917879 w 8470950"/>
                <a:gd name="connsiteY631" fmla="*/ 2539902 h 8062378"/>
                <a:gd name="connsiteX632" fmla="*/ 5981709 w 8470950"/>
                <a:gd name="connsiteY632" fmla="*/ 2904130 h 8062378"/>
                <a:gd name="connsiteX633" fmla="*/ 5808994 w 8470950"/>
                <a:gd name="connsiteY633" fmla="*/ 3591282 h 8062378"/>
                <a:gd name="connsiteX634" fmla="*/ 5602486 w 8470950"/>
                <a:gd name="connsiteY634" fmla="*/ 3865392 h 8062378"/>
                <a:gd name="connsiteX635" fmla="*/ 5609996 w 8470950"/>
                <a:gd name="connsiteY635" fmla="*/ 3865392 h 8062378"/>
                <a:gd name="connsiteX636" fmla="*/ 5688844 w 8470950"/>
                <a:gd name="connsiteY636" fmla="*/ 3869147 h 8062378"/>
                <a:gd name="connsiteX637" fmla="*/ 5752673 w 8470950"/>
                <a:gd name="connsiteY637" fmla="*/ 3820333 h 8062378"/>
                <a:gd name="connsiteX638" fmla="*/ 5651297 w 8470950"/>
                <a:gd name="connsiteY638" fmla="*/ 4004323 h 8062378"/>
                <a:gd name="connsiteX639" fmla="*/ 5493601 w 8470950"/>
                <a:gd name="connsiteY639" fmla="*/ 4049382 h 8062378"/>
                <a:gd name="connsiteX640" fmla="*/ 5640033 w 8470950"/>
                <a:gd name="connsiteY640" fmla="*/ 4259658 h 8062378"/>
                <a:gd name="connsiteX641" fmla="*/ 5504865 w 8470950"/>
                <a:gd name="connsiteY641" fmla="*/ 4255903 h 8062378"/>
                <a:gd name="connsiteX642" fmla="*/ 5377206 w 8470950"/>
                <a:gd name="connsiteY642" fmla="*/ 4214599 h 8062378"/>
                <a:gd name="connsiteX643" fmla="*/ 5373451 w 8470950"/>
                <a:gd name="connsiteY643" fmla="*/ 4349777 h 8062378"/>
                <a:gd name="connsiteX644" fmla="*/ 5227020 w 8470950"/>
                <a:gd name="connsiteY644" fmla="*/ 4473689 h 8062378"/>
                <a:gd name="connsiteX645" fmla="*/ 5294603 w 8470950"/>
                <a:gd name="connsiteY645" fmla="*/ 4282188 h 8062378"/>
                <a:gd name="connsiteX646" fmla="*/ 5227020 w 8470950"/>
                <a:gd name="connsiteY646" fmla="*/ 4162030 h 8062378"/>
                <a:gd name="connsiteX647" fmla="*/ 5155680 w 8470950"/>
                <a:gd name="connsiteY647" fmla="*/ 4135746 h 8062378"/>
                <a:gd name="connsiteX648" fmla="*/ 4190729 w 8470950"/>
                <a:gd name="connsiteY648" fmla="*/ 4056892 h 8062378"/>
                <a:gd name="connsiteX649" fmla="*/ 3837790 w 8470950"/>
                <a:gd name="connsiteY649" fmla="*/ 3880411 h 8062378"/>
                <a:gd name="connsiteX650" fmla="*/ 4063070 w 8470950"/>
                <a:gd name="connsiteY650" fmla="*/ 4556298 h 8062378"/>
                <a:gd name="connsiteX651" fmla="*/ 4006750 w 8470950"/>
                <a:gd name="connsiteY651" fmla="*/ 4796613 h 8062378"/>
                <a:gd name="connsiteX652" fmla="*/ 4051806 w 8470950"/>
                <a:gd name="connsiteY652" fmla="*/ 5127047 h 8062378"/>
                <a:gd name="connsiteX653" fmla="*/ 3935411 w 8470950"/>
                <a:gd name="connsiteY653" fmla="*/ 5021910 h 8062378"/>
                <a:gd name="connsiteX654" fmla="*/ 3792735 w 8470950"/>
                <a:gd name="connsiteY654" fmla="*/ 4676456 h 8062378"/>
                <a:gd name="connsiteX655" fmla="*/ 3837790 w 8470950"/>
                <a:gd name="connsiteY655" fmla="*/ 4484954 h 8062378"/>
                <a:gd name="connsiteX656" fmla="*/ 3687604 w 8470950"/>
                <a:gd name="connsiteY656" fmla="*/ 4631396 h 8062378"/>
                <a:gd name="connsiteX657" fmla="*/ 3578717 w 8470950"/>
                <a:gd name="connsiteY657" fmla="*/ 4638906 h 8062378"/>
                <a:gd name="connsiteX658" fmla="*/ 3477341 w 8470950"/>
                <a:gd name="connsiteY658" fmla="*/ 4593847 h 8062378"/>
                <a:gd name="connsiteX659" fmla="*/ 3796488 w 8470950"/>
                <a:gd name="connsiteY659" fmla="*/ 4424875 h 8062378"/>
                <a:gd name="connsiteX660" fmla="*/ 3822771 w 8470950"/>
                <a:gd name="connsiteY660" fmla="*/ 4116971 h 8062378"/>
                <a:gd name="connsiteX661" fmla="*/ 3657565 w 8470950"/>
                <a:gd name="connsiteY661" fmla="*/ 4413611 h 8062378"/>
                <a:gd name="connsiteX662" fmla="*/ 3315890 w 8470950"/>
                <a:gd name="connsiteY662" fmla="*/ 4409856 h 8062378"/>
                <a:gd name="connsiteX663" fmla="*/ 3252061 w 8470950"/>
                <a:gd name="connsiteY663" fmla="*/ 4327247 h 8062378"/>
                <a:gd name="connsiteX664" fmla="*/ 3406002 w 8470950"/>
                <a:gd name="connsiteY664" fmla="*/ 4368551 h 8062378"/>
                <a:gd name="connsiteX665" fmla="*/ 3740168 w 8470950"/>
                <a:gd name="connsiteY665" fmla="*/ 4071912 h 8062378"/>
                <a:gd name="connsiteX666" fmla="*/ 3695113 w 8470950"/>
                <a:gd name="connsiteY666" fmla="*/ 3914205 h 8062378"/>
                <a:gd name="connsiteX667" fmla="*/ 3300871 w 8470950"/>
                <a:gd name="connsiteY667" fmla="*/ 4244639 h 8062378"/>
                <a:gd name="connsiteX668" fmla="*/ 3274589 w 8470950"/>
                <a:gd name="connsiteY668" fmla="*/ 3891676 h 8062378"/>
                <a:gd name="connsiteX669" fmla="*/ 3267079 w 8470950"/>
                <a:gd name="connsiteY669" fmla="*/ 4120726 h 8062378"/>
                <a:gd name="connsiteX670" fmla="*/ 3526152 w 8470950"/>
                <a:gd name="connsiteY670" fmla="*/ 4064402 h 8062378"/>
                <a:gd name="connsiteX671" fmla="*/ 3597492 w 8470950"/>
                <a:gd name="connsiteY671" fmla="*/ 3827842 h 8062378"/>
                <a:gd name="connsiteX672" fmla="*/ 3511133 w 8470950"/>
                <a:gd name="connsiteY672" fmla="*/ 3670135 h 8062378"/>
                <a:gd name="connsiteX673" fmla="*/ 3289607 w 8470950"/>
                <a:gd name="connsiteY673" fmla="*/ 3512429 h 8062378"/>
                <a:gd name="connsiteX674" fmla="*/ 2568710 w 8470950"/>
                <a:gd name="connsiteY674" fmla="*/ 2979227 h 8062378"/>
                <a:gd name="connsiteX675" fmla="*/ 2456071 w 8470950"/>
                <a:gd name="connsiteY675" fmla="*/ 2915393 h 8062378"/>
                <a:gd name="connsiteX676" fmla="*/ 2553692 w 8470950"/>
                <a:gd name="connsiteY676" fmla="*/ 3125670 h 8062378"/>
                <a:gd name="connsiteX677" fmla="*/ 2857820 w 8470950"/>
                <a:gd name="connsiteY677" fmla="*/ 3452350 h 8062378"/>
                <a:gd name="connsiteX678" fmla="*/ 2519900 w 8470950"/>
                <a:gd name="connsiteY678" fmla="*/ 3403535 h 8062378"/>
                <a:gd name="connsiteX679" fmla="*/ 2662577 w 8470950"/>
                <a:gd name="connsiteY679" fmla="*/ 3752744 h 8062378"/>
                <a:gd name="connsiteX680" fmla="*/ 2970460 w 8470950"/>
                <a:gd name="connsiteY680" fmla="*/ 3951755 h 8062378"/>
                <a:gd name="connsiteX681" fmla="*/ 2673841 w 8470950"/>
                <a:gd name="connsiteY681" fmla="*/ 4008078 h 8062378"/>
                <a:gd name="connsiteX682" fmla="*/ 2519900 w 8470950"/>
                <a:gd name="connsiteY682" fmla="*/ 3839107 h 8062378"/>
                <a:gd name="connsiteX683" fmla="*/ 2996743 w 8470950"/>
                <a:gd name="connsiteY683" fmla="*/ 4436140 h 8062378"/>
                <a:gd name="connsiteX684" fmla="*/ 2579974 w 8470950"/>
                <a:gd name="connsiteY684" fmla="*/ 4417365 h 8062378"/>
                <a:gd name="connsiteX685" fmla="*/ 2313392 w 8470950"/>
                <a:gd name="connsiteY685" fmla="*/ 4090687 h 8062378"/>
                <a:gd name="connsiteX686" fmla="*/ 2745180 w 8470950"/>
                <a:gd name="connsiteY686" fmla="*/ 4804123 h 8062378"/>
                <a:gd name="connsiteX687" fmla="*/ 2763953 w 8470950"/>
                <a:gd name="connsiteY687" fmla="*/ 4830408 h 8062378"/>
                <a:gd name="connsiteX688" fmla="*/ 3015516 w 8470950"/>
                <a:gd name="connsiteY688" fmla="*/ 5198391 h 8062378"/>
                <a:gd name="connsiteX689" fmla="*/ 3466078 w 8470950"/>
                <a:gd name="connsiteY689" fmla="*/ 5630208 h 8062378"/>
                <a:gd name="connsiteX690" fmla="*/ 3980468 w 8470950"/>
                <a:gd name="connsiteY690" fmla="*/ 5709061 h 8062378"/>
                <a:gd name="connsiteX691" fmla="*/ 4479839 w 8470950"/>
                <a:gd name="connsiteY691" fmla="*/ 6009456 h 8062378"/>
                <a:gd name="connsiteX692" fmla="*/ 4952928 w 8470950"/>
                <a:gd name="connsiteY692" fmla="*/ 6028230 h 8062378"/>
                <a:gd name="connsiteX693" fmla="*/ 5257056 w 8470950"/>
                <a:gd name="connsiteY693" fmla="*/ 5990681 h 8062378"/>
                <a:gd name="connsiteX694" fmla="*/ 5546166 w 8470950"/>
                <a:gd name="connsiteY694" fmla="*/ 6080799 h 8062378"/>
                <a:gd name="connsiteX695" fmla="*/ 5748919 w 8470950"/>
                <a:gd name="connsiteY695" fmla="*/ 6294830 h 8062378"/>
                <a:gd name="connsiteX696" fmla="*/ 5782711 w 8470950"/>
                <a:gd name="connsiteY696" fmla="*/ 6441273 h 8062378"/>
                <a:gd name="connsiteX697" fmla="*/ 5613751 w 8470950"/>
                <a:gd name="connsiteY697" fmla="*/ 6272301 h 8062378"/>
                <a:gd name="connsiteX698" fmla="*/ 5347169 w 8470950"/>
                <a:gd name="connsiteY698" fmla="*/ 6174673 h 8062378"/>
                <a:gd name="connsiteX699" fmla="*/ 4750176 w 8470950"/>
                <a:gd name="connsiteY699" fmla="*/ 6084554 h 8062378"/>
                <a:gd name="connsiteX700" fmla="*/ 3529907 w 8470950"/>
                <a:gd name="connsiteY700" fmla="*/ 5754120 h 8062378"/>
                <a:gd name="connsiteX701" fmla="*/ 2977970 w 8470950"/>
                <a:gd name="connsiteY701" fmla="*/ 5239695 h 8062378"/>
                <a:gd name="connsiteX702" fmla="*/ 3105628 w 8470950"/>
                <a:gd name="connsiteY702" fmla="*/ 5600168 h 8062378"/>
                <a:gd name="connsiteX703" fmla="*/ 3146930 w 8470950"/>
                <a:gd name="connsiteY703" fmla="*/ 5817954 h 8062378"/>
                <a:gd name="connsiteX704" fmla="*/ 3270835 w 8470950"/>
                <a:gd name="connsiteY704" fmla="*/ 6009456 h 8062378"/>
                <a:gd name="connsiteX705" fmla="*/ 3432285 w 8470950"/>
                <a:gd name="connsiteY705" fmla="*/ 6028230 h 8062378"/>
                <a:gd name="connsiteX706" fmla="*/ 3616264 w 8470950"/>
                <a:gd name="connsiteY706" fmla="*/ 5863013 h 8062378"/>
                <a:gd name="connsiteX707" fmla="*/ 3548681 w 8470950"/>
                <a:gd name="connsiteY707" fmla="*/ 6084554 h 8062378"/>
                <a:gd name="connsiteX708" fmla="*/ 3402249 w 8470950"/>
                <a:gd name="connsiteY708" fmla="*/ 6152143 h 8062378"/>
                <a:gd name="connsiteX709" fmla="*/ 3507380 w 8470950"/>
                <a:gd name="connsiteY709" fmla="*/ 6276056 h 8062378"/>
                <a:gd name="connsiteX710" fmla="*/ 3578717 w 8470950"/>
                <a:gd name="connsiteY710" fmla="*/ 6430008 h 8062378"/>
                <a:gd name="connsiteX711" fmla="*/ 3270835 w 8470950"/>
                <a:gd name="connsiteY711" fmla="*/ 6366174 h 8062378"/>
                <a:gd name="connsiteX712" fmla="*/ 3297117 w 8470950"/>
                <a:gd name="connsiteY712" fmla="*/ 6561430 h 8062378"/>
                <a:gd name="connsiteX713" fmla="*/ 3139421 w 8470950"/>
                <a:gd name="connsiteY713" fmla="*/ 6764197 h 8062378"/>
                <a:gd name="connsiteX714" fmla="*/ 3161949 w 8470950"/>
                <a:gd name="connsiteY714" fmla="*/ 6666568 h 8062378"/>
                <a:gd name="connsiteX715" fmla="*/ 3120647 w 8470950"/>
                <a:gd name="connsiteY715" fmla="*/ 6583960 h 8062378"/>
                <a:gd name="connsiteX716" fmla="*/ 3143175 w 8470950"/>
                <a:gd name="connsiteY716" fmla="*/ 6362419 h 8062378"/>
                <a:gd name="connsiteX717" fmla="*/ 3139421 w 8470950"/>
                <a:gd name="connsiteY717" fmla="*/ 6152143 h 8062378"/>
                <a:gd name="connsiteX718" fmla="*/ 3098119 w 8470950"/>
                <a:gd name="connsiteY718" fmla="*/ 6324870 h 8062378"/>
                <a:gd name="connsiteX719" fmla="*/ 2842801 w 8470950"/>
                <a:gd name="connsiteY719" fmla="*/ 6737912 h 8062378"/>
                <a:gd name="connsiteX720" fmla="*/ 2700125 w 8470950"/>
                <a:gd name="connsiteY720" fmla="*/ 6843050 h 8062378"/>
                <a:gd name="connsiteX721" fmla="*/ 3011761 w 8470950"/>
                <a:gd name="connsiteY721" fmla="*/ 6298585 h 8062378"/>
                <a:gd name="connsiteX722" fmla="*/ 2989233 w 8470950"/>
                <a:gd name="connsiteY722" fmla="*/ 5633963 h 8062378"/>
                <a:gd name="connsiteX723" fmla="*/ 2636294 w 8470950"/>
                <a:gd name="connsiteY723" fmla="*/ 4871712 h 8062378"/>
                <a:gd name="connsiteX724" fmla="*/ 2486107 w 8470950"/>
                <a:gd name="connsiteY724" fmla="*/ 4631396 h 8062378"/>
                <a:gd name="connsiteX725" fmla="*/ 2437296 w 8470950"/>
                <a:gd name="connsiteY725" fmla="*/ 4567563 h 8062378"/>
                <a:gd name="connsiteX726" fmla="*/ 2433542 w 8470950"/>
                <a:gd name="connsiteY726" fmla="*/ 4556298 h 8062378"/>
                <a:gd name="connsiteX727" fmla="*/ 2193243 w 8470950"/>
                <a:gd name="connsiteY727" fmla="*/ 4120726 h 8062378"/>
                <a:gd name="connsiteX728" fmla="*/ 2121905 w 8470950"/>
                <a:gd name="connsiteY728" fmla="*/ 3534957 h 8062378"/>
                <a:gd name="connsiteX729" fmla="*/ 2125658 w 8470950"/>
                <a:gd name="connsiteY729" fmla="*/ 3459859 h 8062378"/>
                <a:gd name="connsiteX730" fmla="*/ 2099376 w 8470950"/>
                <a:gd name="connsiteY730" fmla="*/ 2877845 h 8062378"/>
                <a:gd name="connsiteX731" fmla="*/ 2084357 w 8470950"/>
                <a:gd name="connsiteY731" fmla="*/ 3129425 h 8062378"/>
                <a:gd name="connsiteX732" fmla="*/ 1727663 w 8470950"/>
                <a:gd name="connsiteY732" fmla="*/ 3381005 h 8062378"/>
                <a:gd name="connsiteX733" fmla="*/ 1404761 w 8470950"/>
                <a:gd name="connsiteY733" fmla="*/ 3212034 h 8062378"/>
                <a:gd name="connsiteX734" fmla="*/ 1896623 w 8470950"/>
                <a:gd name="connsiteY734" fmla="*/ 3106896 h 8062378"/>
                <a:gd name="connsiteX735" fmla="*/ 1776474 w 8470950"/>
                <a:gd name="connsiteY735" fmla="*/ 2611245 h 8062378"/>
                <a:gd name="connsiteX736" fmla="*/ 1344686 w 8470950"/>
                <a:gd name="connsiteY736" fmla="*/ 2464803 h 8062378"/>
                <a:gd name="connsiteX737" fmla="*/ 1630042 w 8470950"/>
                <a:gd name="connsiteY737" fmla="*/ 2337136 h 8062378"/>
                <a:gd name="connsiteX738" fmla="*/ 1479856 w 8470950"/>
                <a:gd name="connsiteY738" fmla="*/ 2233876 h 8062378"/>
                <a:gd name="connsiteX739" fmla="*/ 1360233 w 8470950"/>
                <a:gd name="connsiteY739" fmla="*/ 2135261 h 8062378"/>
                <a:gd name="connsiteX740" fmla="*/ 1370701 w 8470950"/>
                <a:gd name="connsiteY740" fmla="*/ 2121940 h 8062378"/>
                <a:gd name="connsiteX741" fmla="*/ 1439500 w 8470950"/>
                <a:gd name="connsiteY741" fmla="*/ 2042516 h 8062378"/>
                <a:gd name="connsiteX742" fmla="*/ 1533096 w 8470950"/>
                <a:gd name="connsiteY742" fmla="*/ 2120399 h 8062378"/>
                <a:gd name="connsiteX743" fmla="*/ 2482352 w 8470950"/>
                <a:gd name="connsiteY743" fmla="*/ 2498597 h 8062378"/>
                <a:gd name="connsiteX744" fmla="*/ 3691358 w 8470950"/>
                <a:gd name="connsiteY744" fmla="*/ 2194448 h 8062378"/>
                <a:gd name="connsiteX745" fmla="*/ 4472330 w 8470950"/>
                <a:gd name="connsiteY745" fmla="*/ 1248205 h 8062378"/>
                <a:gd name="connsiteX746" fmla="*/ 4472330 w 8470950"/>
                <a:gd name="connsiteY746" fmla="*/ 1184372 h 8062378"/>
                <a:gd name="connsiteX747" fmla="*/ 4359689 w 8470950"/>
                <a:gd name="connsiteY747" fmla="*/ 962831 h 8062378"/>
                <a:gd name="connsiteX748" fmla="*/ 4374708 w 8470950"/>
                <a:gd name="connsiteY748" fmla="*/ 797613 h 8062378"/>
                <a:gd name="connsiteX749" fmla="*/ 4175711 w 8470950"/>
                <a:gd name="connsiteY749" fmla="*/ 831407 h 8062378"/>
                <a:gd name="connsiteX750" fmla="*/ 3969203 w 8470950"/>
                <a:gd name="connsiteY750" fmla="*/ 715005 h 8062378"/>
                <a:gd name="connsiteX751" fmla="*/ 3954185 w 8470950"/>
                <a:gd name="connsiteY751" fmla="*/ 598602 h 8062378"/>
                <a:gd name="connsiteX752" fmla="*/ 3972959 w 8470950"/>
                <a:gd name="connsiteY752" fmla="*/ 531013 h 8062378"/>
                <a:gd name="connsiteX753" fmla="*/ 4014259 w 8470950"/>
                <a:gd name="connsiteY753" fmla="*/ 485954 h 8062378"/>
                <a:gd name="connsiteX754" fmla="*/ 4078090 w 8470950"/>
                <a:gd name="connsiteY754" fmla="*/ 707495 h 8062378"/>
                <a:gd name="connsiteX755" fmla="*/ 4277087 w 8470950"/>
                <a:gd name="connsiteY755" fmla="*/ 572317 h 8062378"/>
                <a:gd name="connsiteX756" fmla="*/ 4096862 w 8470950"/>
                <a:gd name="connsiteY756" fmla="*/ 350776 h 8062378"/>
                <a:gd name="connsiteX757" fmla="*/ 3811507 w 8470950"/>
                <a:gd name="connsiteY757" fmla="*/ 425875 h 8062378"/>
                <a:gd name="connsiteX758" fmla="*/ 3877683 w 8470950"/>
                <a:gd name="connsiteY758" fmla="*/ 335287 h 8062378"/>
                <a:gd name="connsiteX759" fmla="*/ 3894999 w 8470950"/>
                <a:gd name="connsiteY759" fmla="*/ 319020 h 8062378"/>
                <a:gd name="connsiteX760" fmla="*/ 3938701 w 8470950"/>
                <a:gd name="connsiteY760" fmla="*/ 301789 h 8062378"/>
                <a:gd name="connsiteX761" fmla="*/ 4050223 w 8470950"/>
                <a:gd name="connsiteY761" fmla="*/ 264054 h 8062378"/>
                <a:gd name="connsiteX762" fmla="*/ 4080436 w 8470950"/>
                <a:gd name="connsiteY762" fmla="*/ 259719 h 8062378"/>
                <a:gd name="connsiteX763" fmla="*/ 4194484 w 8470950"/>
                <a:gd name="connsiteY763" fmla="*/ 271923 h 8062378"/>
                <a:gd name="connsiteX764" fmla="*/ 4479839 w 8470950"/>
                <a:gd name="connsiteY764" fmla="*/ 594847 h 8062378"/>
                <a:gd name="connsiteX765" fmla="*/ 4547423 w 8470950"/>
                <a:gd name="connsiteY765" fmla="*/ 816388 h 8062378"/>
                <a:gd name="connsiteX766" fmla="*/ 4453439 w 8470950"/>
                <a:gd name="connsiteY766" fmla="*/ 273566 h 8062378"/>
                <a:gd name="connsiteX767" fmla="*/ 4393363 w 8470950"/>
                <a:gd name="connsiteY767" fmla="*/ 157509 h 8062378"/>
                <a:gd name="connsiteX768" fmla="*/ 4502453 w 8470950"/>
                <a:gd name="connsiteY768" fmla="*/ 126531 h 8062378"/>
                <a:gd name="connsiteX769" fmla="*/ 4512972 w 8470950"/>
                <a:gd name="connsiteY769" fmla="*/ 124103 h 8062378"/>
                <a:gd name="connsiteX770" fmla="*/ 4541322 w 8470950"/>
                <a:gd name="connsiteY770" fmla="*/ 175527 h 8062378"/>
                <a:gd name="connsiteX771" fmla="*/ 4663818 w 8470950"/>
                <a:gd name="connsiteY771" fmla="*/ 591092 h 8062378"/>
                <a:gd name="connsiteX772" fmla="*/ 4705120 w 8470950"/>
                <a:gd name="connsiteY772" fmla="*/ 365796 h 8062378"/>
                <a:gd name="connsiteX773" fmla="*/ 4907403 w 8470950"/>
                <a:gd name="connsiteY773" fmla="*/ 46158 h 8062378"/>
                <a:gd name="connsiteX774" fmla="*/ 4920176 w 8470950"/>
                <a:gd name="connsiteY774" fmla="*/ 36769 h 8062378"/>
                <a:gd name="connsiteX775" fmla="*/ 5088458 w 8470950"/>
                <a:gd name="connsiteY775" fmla="*/ 6717 h 806237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Lst>
              <a:rect l="l" t="t" r="r" b="b"/>
              <a:pathLst>
                <a:path w="8470950" h="8062378">
                  <a:moveTo>
                    <a:pt x="2791792" y="7553953"/>
                  </a:moveTo>
                  <a:cubicBezTo>
                    <a:pt x="2797348" y="7552541"/>
                    <a:pt x="2802995" y="7552508"/>
                    <a:pt x="2808410" y="7554225"/>
                  </a:cubicBezTo>
                  <a:cubicBezTo>
                    <a:pt x="2815631" y="7556514"/>
                    <a:pt x="2822441" y="7561914"/>
                    <a:pt x="2828076" y="7571306"/>
                  </a:cubicBezTo>
                  <a:cubicBezTo>
                    <a:pt x="2839347" y="7593845"/>
                    <a:pt x="2843104" y="7627654"/>
                    <a:pt x="2846862" y="7650194"/>
                  </a:cubicBezTo>
                  <a:cubicBezTo>
                    <a:pt x="2846862" y="7702786"/>
                    <a:pt x="2846862" y="7759134"/>
                    <a:pt x="2865648" y="7807969"/>
                  </a:cubicBezTo>
                  <a:cubicBezTo>
                    <a:pt x="2873161" y="7830509"/>
                    <a:pt x="2888189" y="7849292"/>
                    <a:pt x="2906975" y="7864318"/>
                  </a:cubicBezTo>
                  <a:cubicBezTo>
                    <a:pt x="2914489" y="7871831"/>
                    <a:pt x="2955817" y="7905640"/>
                    <a:pt x="2967088" y="7901884"/>
                  </a:cubicBezTo>
                  <a:cubicBezTo>
                    <a:pt x="2873161" y="7913153"/>
                    <a:pt x="2820562" y="7864318"/>
                    <a:pt x="2786749" y="7796700"/>
                  </a:cubicBezTo>
                  <a:cubicBezTo>
                    <a:pt x="2775477" y="7770404"/>
                    <a:pt x="2764206" y="7740351"/>
                    <a:pt x="2760449" y="7710299"/>
                  </a:cubicBezTo>
                  <a:cubicBezTo>
                    <a:pt x="2749177" y="7672733"/>
                    <a:pt x="2741663" y="7627654"/>
                    <a:pt x="2752935" y="7593845"/>
                  </a:cubicBezTo>
                  <a:cubicBezTo>
                    <a:pt x="2759276" y="7574828"/>
                    <a:pt x="2775125" y="7558187"/>
                    <a:pt x="2791792" y="7553953"/>
                  </a:cubicBezTo>
                  <a:close/>
                  <a:moveTo>
                    <a:pt x="2711026" y="7421603"/>
                  </a:moveTo>
                  <a:cubicBezTo>
                    <a:pt x="2718534" y="7417853"/>
                    <a:pt x="2726043" y="7417853"/>
                    <a:pt x="2733552" y="7421603"/>
                  </a:cubicBezTo>
                  <a:cubicBezTo>
                    <a:pt x="2786113" y="7440350"/>
                    <a:pt x="2767342" y="7530336"/>
                    <a:pt x="2748569" y="7567830"/>
                  </a:cubicBezTo>
                  <a:cubicBezTo>
                    <a:pt x="2744816" y="7575329"/>
                    <a:pt x="2741061" y="7579079"/>
                    <a:pt x="2737307" y="7586577"/>
                  </a:cubicBezTo>
                  <a:cubicBezTo>
                    <a:pt x="2696008" y="7642819"/>
                    <a:pt x="2617166" y="7684063"/>
                    <a:pt x="2560850" y="7706559"/>
                  </a:cubicBezTo>
                  <a:cubicBezTo>
                    <a:pt x="2497026" y="7736555"/>
                    <a:pt x="2403167" y="7747803"/>
                    <a:pt x="2354360" y="7800295"/>
                  </a:cubicBezTo>
                  <a:cubicBezTo>
                    <a:pt x="2309307" y="7845288"/>
                    <a:pt x="2346851" y="7946523"/>
                    <a:pt x="2380640" y="7987766"/>
                  </a:cubicBezTo>
                  <a:cubicBezTo>
                    <a:pt x="2324325" y="7980267"/>
                    <a:pt x="2290536" y="7942773"/>
                    <a:pt x="2279272" y="7890281"/>
                  </a:cubicBezTo>
                  <a:cubicBezTo>
                    <a:pt x="2271763" y="7864035"/>
                    <a:pt x="2271763" y="7834040"/>
                    <a:pt x="2275519" y="7807794"/>
                  </a:cubicBezTo>
                  <a:cubicBezTo>
                    <a:pt x="2275519" y="7770299"/>
                    <a:pt x="2290536" y="7744053"/>
                    <a:pt x="2316816" y="7725306"/>
                  </a:cubicBezTo>
                  <a:cubicBezTo>
                    <a:pt x="2339342" y="7710309"/>
                    <a:pt x="2365623" y="7699060"/>
                    <a:pt x="2388149" y="7687812"/>
                  </a:cubicBezTo>
                  <a:cubicBezTo>
                    <a:pt x="2504535" y="7631571"/>
                    <a:pt x="2673482" y="7552833"/>
                    <a:pt x="2711026" y="7421603"/>
                  </a:cubicBezTo>
                  <a:close/>
                  <a:moveTo>
                    <a:pt x="2119645" y="7026175"/>
                  </a:moveTo>
                  <a:cubicBezTo>
                    <a:pt x="2153375" y="7022480"/>
                    <a:pt x="2180781" y="7041484"/>
                    <a:pt x="2189213" y="7075269"/>
                  </a:cubicBezTo>
                  <a:cubicBezTo>
                    <a:pt x="2125501" y="7172870"/>
                    <a:pt x="2103014" y="7300501"/>
                    <a:pt x="2095518" y="7413117"/>
                  </a:cubicBezTo>
                  <a:cubicBezTo>
                    <a:pt x="2091770" y="7465671"/>
                    <a:pt x="2091770" y="7525733"/>
                    <a:pt x="2084275" y="7582041"/>
                  </a:cubicBezTo>
                  <a:cubicBezTo>
                    <a:pt x="2028057" y="7657118"/>
                    <a:pt x="1911876" y="7690903"/>
                    <a:pt x="1825675" y="7642103"/>
                  </a:cubicBezTo>
                  <a:cubicBezTo>
                    <a:pt x="1848162" y="7645857"/>
                    <a:pt x="1881892" y="7642103"/>
                    <a:pt x="1900632" y="7634595"/>
                  </a:cubicBezTo>
                  <a:cubicBezTo>
                    <a:pt x="2076779" y="7563272"/>
                    <a:pt x="2043048" y="7383086"/>
                    <a:pt x="2028057" y="7229178"/>
                  </a:cubicBezTo>
                  <a:cubicBezTo>
                    <a:pt x="2020562" y="7157854"/>
                    <a:pt x="2013066" y="7079023"/>
                    <a:pt x="2084275" y="7037730"/>
                  </a:cubicBezTo>
                  <a:cubicBezTo>
                    <a:pt x="2096455" y="7031161"/>
                    <a:pt x="2108401" y="7027407"/>
                    <a:pt x="2119645" y="7026175"/>
                  </a:cubicBezTo>
                  <a:close/>
                  <a:moveTo>
                    <a:pt x="2317653" y="7021840"/>
                  </a:moveTo>
                  <a:cubicBezTo>
                    <a:pt x="2329845" y="7019965"/>
                    <a:pt x="2342035" y="7019965"/>
                    <a:pt x="2351412" y="7023715"/>
                  </a:cubicBezTo>
                  <a:cubicBezTo>
                    <a:pt x="2332657" y="7068711"/>
                    <a:pt x="2313902" y="7117457"/>
                    <a:pt x="2317653" y="7166203"/>
                  </a:cubicBezTo>
                  <a:cubicBezTo>
                    <a:pt x="2321404" y="7218698"/>
                    <a:pt x="2343910" y="7286193"/>
                    <a:pt x="2388923" y="7319940"/>
                  </a:cubicBezTo>
                  <a:cubicBezTo>
                    <a:pt x="2388923" y="7319940"/>
                    <a:pt x="2388923" y="7323690"/>
                    <a:pt x="2392674" y="7323690"/>
                  </a:cubicBezTo>
                  <a:cubicBezTo>
                    <a:pt x="2452691" y="7372436"/>
                    <a:pt x="2553969" y="7368686"/>
                    <a:pt x="2617738" y="7331189"/>
                  </a:cubicBezTo>
                  <a:cubicBezTo>
                    <a:pt x="2640244" y="7316190"/>
                    <a:pt x="2674004" y="7289942"/>
                    <a:pt x="2685256" y="7267444"/>
                  </a:cubicBezTo>
                  <a:cubicBezTo>
                    <a:pt x="2689008" y="7263695"/>
                    <a:pt x="2704012" y="7289942"/>
                    <a:pt x="2704012" y="7293692"/>
                  </a:cubicBezTo>
                  <a:cubicBezTo>
                    <a:pt x="2752775" y="7496175"/>
                    <a:pt x="2527713" y="7604916"/>
                    <a:pt x="2381422" y="7672411"/>
                  </a:cubicBezTo>
                  <a:cubicBezTo>
                    <a:pt x="2310152" y="7706158"/>
                    <a:pt x="2223877" y="7747404"/>
                    <a:pt x="2186366" y="7822398"/>
                  </a:cubicBezTo>
                  <a:cubicBezTo>
                    <a:pt x="2148856" y="7893642"/>
                    <a:pt x="2171362" y="7987384"/>
                    <a:pt x="2126349" y="8062378"/>
                  </a:cubicBezTo>
                  <a:cubicBezTo>
                    <a:pt x="2137602" y="8043630"/>
                    <a:pt x="2103843" y="7931139"/>
                    <a:pt x="2073835" y="7931139"/>
                  </a:cubicBezTo>
                  <a:cubicBezTo>
                    <a:pt x="2036324" y="7931139"/>
                    <a:pt x="2002565" y="8028631"/>
                    <a:pt x="1965055" y="8043630"/>
                  </a:cubicBezTo>
                  <a:cubicBezTo>
                    <a:pt x="1965055" y="8032381"/>
                    <a:pt x="2002565" y="7886143"/>
                    <a:pt x="1995062" y="7886143"/>
                  </a:cubicBezTo>
                  <a:cubicBezTo>
                    <a:pt x="1950050" y="7889893"/>
                    <a:pt x="1905037" y="7889893"/>
                    <a:pt x="1863775" y="7878643"/>
                  </a:cubicBezTo>
                  <a:cubicBezTo>
                    <a:pt x="1908788" y="7852396"/>
                    <a:pt x="1976307" y="7822398"/>
                    <a:pt x="2013817" y="7784901"/>
                  </a:cubicBezTo>
                  <a:cubicBezTo>
                    <a:pt x="2115096" y="7694909"/>
                    <a:pt x="2100092" y="7552421"/>
                    <a:pt x="2107594" y="7428681"/>
                  </a:cubicBezTo>
                  <a:cubicBezTo>
                    <a:pt x="2115096" y="7342438"/>
                    <a:pt x="2126349" y="7252446"/>
                    <a:pt x="2160109" y="7173702"/>
                  </a:cubicBezTo>
                  <a:cubicBezTo>
                    <a:pt x="2178864" y="7132456"/>
                    <a:pt x="2197619" y="7091209"/>
                    <a:pt x="2227628" y="7061212"/>
                  </a:cubicBezTo>
                  <a:cubicBezTo>
                    <a:pt x="2242632" y="7046213"/>
                    <a:pt x="2261387" y="7034964"/>
                    <a:pt x="2283893" y="7031214"/>
                  </a:cubicBezTo>
                  <a:cubicBezTo>
                    <a:pt x="2293272" y="7027464"/>
                    <a:pt x="2305462" y="7023715"/>
                    <a:pt x="2317653" y="7021840"/>
                  </a:cubicBezTo>
                  <a:close/>
                  <a:moveTo>
                    <a:pt x="1999263" y="6980360"/>
                  </a:moveTo>
                  <a:cubicBezTo>
                    <a:pt x="2032910" y="6980513"/>
                    <a:pt x="2057525" y="6991861"/>
                    <a:pt x="2054712" y="7026778"/>
                  </a:cubicBezTo>
                  <a:cubicBezTo>
                    <a:pt x="2050962" y="7071472"/>
                    <a:pt x="1945936" y="7093820"/>
                    <a:pt x="1912180" y="7104993"/>
                  </a:cubicBezTo>
                  <a:cubicBezTo>
                    <a:pt x="1807155" y="7127340"/>
                    <a:pt x="1720891" y="7086371"/>
                    <a:pt x="1679631" y="6989533"/>
                  </a:cubicBezTo>
                  <a:cubicBezTo>
                    <a:pt x="1724641" y="7011880"/>
                    <a:pt x="1784649" y="7023054"/>
                    <a:pt x="1840912" y="7015605"/>
                  </a:cubicBezTo>
                  <a:cubicBezTo>
                    <a:pt x="1862011" y="7010949"/>
                    <a:pt x="1943183" y="6980105"/>
                    <a:pt x="1999263" y="6980360"/>
                  </a:cubicBezTo>
                  <a:close/>
                  <a:moveTo>
                    <a:pt x="2822691" y="6830704"/>
                  </a:moveTo>
                  <a:cubicBezTo>
                    <a:pt x="2840988" y="6828825"/>
                    <a:pt x="2859754" y="6829765"/>
                    <a:pt x="2876642" y="6835402"/>
                  </a:cubicBezTo>
                  <a:cubicBezTo>
                    <a:pt x="2932942" y="6854190"/>
                    <a:pt x="2977981" y="6891768"/>
                    <a:pt x="3030525" y="6918072"/>
                  </a:cubicBezTo>
                  <a:cubicBezTo>
                    <a:pt x="3079317" y="6944377"/>
                    <a:pt x="3143122" y="6918072"/>
                    <a:pt x="3188161" y="6955650"/>
                  </a:cubicBezTo>
                  <a:cubicBezTo>
                    <a:pt x="3229446" y="6993227"/>
                    <a:pt x="3278238" y="7064625"/>
                    <a:pt x="3278238" y="7120991"/>
                  </a:cubicBezTo>
                  <a:cubicBezTo>
                    <a:pt x="3278238" y="7090929"/>
                    <a:pt x="3221940" y="7068383"/>
                    <a:pt x="3199420" y="7060867"/>
                  </a:cubicBezTo>
                  <a:cubicBezTo>
                    <a:pt x="3154383" y="7038321"/>
                    <a:pt x="3109343" y="7034563"/>
                    <a:pt x="3060551" y="7030805"/>
                  </a:cubicBezTo>
                  <a:cubicBezTo>
                    <a:pt x="3019265" y="7027047"/>
                    <a:pt x="2974226" y="7019532"/>
                    <a:pt x="2929188" y="7015774"/>
                  </a:cubicBezTo>
                  <a:cubicBezTo>
                    <a:pt x="2899162" y="7012016"/>
                    <a:pt x="2865383" y="7019532"/>
                    <a:pt x="2839110" y="6996985"/>
                  </a:cubicBezTo>
                  <a:cubicBezTo>
                    <a:pt x="2824097" y="6985712"/>
                    <a:pt x="2816591" y="6966923"/>
                    <a:pt x="2801578" y="6955650"/>
                  </a:cubicBezTo>
                  <a:cubicBezTo>
                    <a:pt x="2775305" y="6929346"/>
                    <a:pt x="2741526" y="6914314"/>
                    <a:pt x="2711501" y="6895526"/>
                  </a:cubicBezTo>
                  <a:cubicBezTo>
                    <a:pt x="2715253" y="6891768"/>
                    <a:pt x="2719007" y="6884252"/>
                    <a:pt x="2722760" y="6880495"/>
                  </a:cubicBezTo>
                  <a:cubicBezTo>
                    <a:pt x="2726513" y="6872979"/>
                    <a:pt x="2730267" y="6869221"/>
                    <a:pt x="2734020" y="6869221"/>
                  </a:cubicBezTo>
                  <a:cubicBezTo>
                    <a:pt x="2745279" y="6857948"/>
                    <a:pt x="2756539" y="6850433"/>
                    <a:pt x="2771552" y="6842917"/>
                  </a:cubicBezTo>
                  <a:cubicBezTo>
                    <a:pt x="2786566" y="6837280"/>
                    <a:pt x="2804394" y="6832583"/>
                    <a:pt x="2822691" y="6830704"/>
                  </a:cubicBezTo>
                  <a:close/>
                  <a:moveTo>
                    <a:pt x="1844725" y="6538378"/>
                  </a:moveTo>
                  <a:cubicBezTo>
                    <a:pt x="1844725" y="6549639"/>
                    <a:pt x="1874752" y="6564654"/>
                    <a:pt x="1882259" y="6572162"/>
                  </a:cubicBezTo>
                  <a:cubicBezTo>
                    <a:pt x="1897273" y="6590930"/>
                    <a:pt x="1908532" y="6605945"/>
                    <a:pt x="1923546" y="6624714"/>
                  </a:cubicBezTo>
                  <a:cubicBezTo>
                    <a:pt x="1957325" y="6677266"/>
                    <a:pt x="1987353" y="6714803"/>
                    <a:pt x="2047405" y="6733572"/>
                  </a:cubicBezTo>
                  <a:cubicBezTo>
                    <a:pt x="2114965" y="6752340"/>
                    <a:pt x="2186279" y="6744833"/>
                    <a:pt x="2253838" y="6748587"/>
                  </a:cubicBezTo>
                  <a:cubicBezTo>
                    <a:pt x="2358932" y="6752340"/>
                    <a:pt x="2464026" y="6774863"/>
                    <a:pt x="2557858" y="6823661"/>
                  </a:cubicBezTo>
                  <a:cubicBezTo>
                    <a:pt x="2595392" y="6846183"/>
                    <a:pt x="2629172" y="6876213"/>
                    <a:pt x="2666705" y="6898736"/>
                  </a:cubicBezTo>
                  <a:cubicBezTo>
                    <a:pt x="2711745" y="6925012"/>
                    <a:pt x="2760538" y="6943780"/>
                    <a:pt x="2798073" y="6977564"/>
                  </a:cubicBezTo>
                  <a:cubicBezTo>
                    <a:pt x="2854372" y="7022608"/>
                    <a:pt x="2880645" y="7075161"/>
                    <a:pt x="2910672" y="7135220"/>
                  </a:cubicBezTo>
                  <a:cubicBezTo>
                    <a:pt x="2963218" y="7229063"/>
                    <a:pt x="2989492" y="7341675"/>
                    <a:pt x="3053298" y="7428010"/>
                  </a:cubicBezTo>
                  <a:cubicBezTo>
                    <a:pt x="3090832" y="7484316"/>
                    <a:pt x="3147132" y="7521853"/>
                    <a:pt x="3214692" y="7536868"/>
                  </a:cubicBezTo>
                  <a:cubicBezTo>
                    <a:pt x="3270992" y="7548130"/>
                    <a:pt x="3353565" y="7551883"/>
                    <a:pt x="3379838" y="7615697"/>
                  </a:cubicBezTo>
                  <a:cubicBezTo>
                    <a:pt x="3308525" y="7585667"/>
                    <a:pt x="3225952" y="7645726"/>
                    <a:pt x="3150885" y="7653234"/>
                  </a:cubicBezTo>
                  <a:cubicBezTo>
                    <a:pt x="3072065" y="7660741"/>
                    <a:pt x="2981985" y="7641973"/>
                    <a:pt x="2914426" y="7596928"/>
                  </a:cubicBezTo>
                  <a:cubicBezTo>
                    <a:pt x="2771799" y="7506839"/>
                    <a:pt x="2756785" y="7322906"/>
                    <a:pt x="2726759" y="7176511"/>
                  </a:cubicBezTo>
                  <a:cubicBezTo>
                    <a:pt x="2730512" y="7184018"/>
                    <a:pt x="2677965" y="7232817"/>
                    <a:pt x="2670458" y="7244078"/>
                  </a:cubicBezTo>
                  <a:cubicBezTo>
                    <a:pt x="2651692" y="7270354"/>
                    <a:pt x="2636679" y="7289123"/>
                    <a:pt x="2606652" y="7304138"/>
                  </a:cubicBezTo>
                  <a:cubicBezTo>
                    <a:pt x="2494052" y="7371705"/>
                    <a:pt x="2362685" y="7307891"/>
                    <a:pt x="2343918" y="7176511"/>
                  </a:cubicBezTo>
                  <a:cubicBezTo>
                    <a:pt x="2340165" y="7138974"/>
                    <a:pt x="2347673" y="7105190"/>
                    <a:pt x="2355178" y="7071407"/>
                  </a:cubicBezTo>
                  <a:cubicBezTo>
                    <a:pt x="2362685" y="7052638"/>
                    <a:pt x="2392713" y="7003840"/>
                    <a:pt x="2381452" y="6985071"/>
                  </a:cubicBezTo>
                  <a:cubicBezTo>
                    <a:pt x="2362685" y="6955041"/>
                    <a:pt x="2216305" y="6992579"/>
                    <a:pt x="2178772" y="6992579"/>
                  </a:cubicBezTo>
                  <a:cubicBezTo>
                    <a:pt x="2006119" y="6981317"/>
                    <a:pt x="1893519" y="6838676"/>
                    <a:pt x="1867245" y="6673512"/>
                  </a:cubicBezTo>
                  <a:cubicBezTo>
                    <a:pt x="1859740" y="6628468"/>
                    <a:pt x="1844725" y="6583423"/>
                    <a:pt x="1844725" y="6538378"/>
                  </a:cubicBezTo>
                  <a:close/>
                  <a:moveTo>
                    <a:pt x="2309863" y="6377720"/>
                  </a:moveTo>
                  <a:cubicBezTo>
                    <a:pt x="2464051" y="6358990"/>
                    <a:pt x="2456530" y="6531308"/>
                    <a:pt x="2546786" y="6594991"/>
                  </a:cubicBezTo>
                  <a:cubicBezTo>
                    <a:pt x="2603196" y="6632451"/>
                    <a:pt x="2633282" y="6666166"/>
                    <a:pt x="2659607" y="6729849"/>
                  </a:cubicBezTo>
                  <a:cubicBezTo>
                    <a:pt x="2678410" y="6778547"/>
                    <a:pt x="2674649" y="6834738"/>
                    <a:pt x="2697214" y="6879690"/>
                  </a:cubicBezTo>
                  <a:cubicBezTo>
                    <a:pt x="2610719" y="6804769"/>
                    <a:pt x="2494138" y="6786039"/>
                    <a:pt x="2430205" y="6684896"/>
                  </a:cubicBezTo>
                  <a:cubicBezTo>
                    <a:pt x="2400120" y="6632451"/>
                    <a:pt x="2392598" y="6580007"/>
                    <a:pt x="2385077" y="6523816"/>
                  </a:cubicBezTo>
                  <a:cubicBezTo>
                    <a:pt x="2377555" y="6475118"/>
                    <a:pt x="2366274" y="6388959"/>
                    <a:pt x="2309863" y="6377720"/>
                  </a:cubicBezTo>
                  <a:close/>
                  <a:moveTo>
                    <a:pt x="1124188" y="5876610"/>
                  </a:moveTo>
                  <a:cubicBezTo>
                    <a:pt x="1130389" y="5877079"/>
                    <a:pt x="1137407" y="5878487"/>
                    <a:pt x="1145829" y="5881303"/>
                  </a:cubicBezTo>
                  <a:cubicBezTo>
                    <a:pt x="1172031" y="5892566"/>
                    <a:pt x="1201976" y="5911337"/>
                    <a:pt x="1224434" y="5933862"/>
                  </a:cubicBezTo>
                  <a:cubicBezTo>
                    <a:pt x="1303041" y="6016455"/>
                    <a:pt x="1336729" y="6159116"/>
                    <a:pt x="1314270" y="6271742"/>
                  </a:cubicBezTo>
                  <a:cubicBezTo>
                    <a:pt x="1299297" y="6343073"/>
                    <a:pt x="1261866" y="6403140"/>
                    <a:pt x="1235664" y="6463208"/>
                  </a:cubicBezTo>
                  <a:cubicBezTo>
                    <a:pt x="1220691" y="6500750"/>
                    <a:pt x="1224434" y="6530784"/>
                    <a:pt x="1228178" y="6564572"/>
                  </a:cubicBezTo>
                  <a:cubicBezTo>
                    <a:pt x="1243150" y="6583343"/>
                    <a:pt x="1246894" y="6609623"/>
                    <a:pt x="1239408" y="6639656"/>
                  </a:cubicBezTo>
                  <a:cubicBezTo>
                    <a:pt x="1228178" y="6677199"/>
                    <a:pt x="1190746" y="6703478"/>
                    <a:pt x="1160800" y="6692216"/>
                  </a:cubicBezTo>
                  <a:cubicBezTo>
                    <a:pt x="1130855" y="6680953"/>
                    <a:pt x="1119627" y="6643411"/>
                    <a:pt x="1130855" y="6605868"/>
                  </a:cubicBezTo>
                  <a:cubicBezTo>
                    <a:pt x="1134599" y="6583343"/>
                    <a:pt x="1153313" y="6564572"/>
                    <a:pt x="1172031" y="6557063"/>
                  </a:cubicBezTo>
                  <a:cubicBezTo>
                    <a:pt x="1172031" y="6557063"/>
                    <a:pt x="1172031" y="6557063"/>
                    <a:pt x="1175773" y="6549555"/>
                  </a:cubicBezTo>
                  <a:cubicBezTo>
                    <a:pt x="1209463" y="6496996"/>
                    <a:pt x="1187003" y="6451945"/>
                    <a:pt x="1175773" y="6399386"/>
                  </a:cubicBezTo>
                  <a:cubicBezTo>
                    <a:pt x="1138341" y="6237954"/>
                    <a:pt x="988616" y="6185395"/>
                    <a:pt x="984872" y="6001438"/>
                  </a:cubicBezTo>
                  <a:cubicBezTo>
                    <a:pt x="981130" y="5948879"/>
                    <a:pt x="1011075" y="5896320"/>
                    <a:pt x="1055993" y="5892566"/>
                  </a:cubicBezTo>
                  <a:cubicBezTo>
                    <a:pt x="1037277" y="5952633"/>
                    <a:pt x="1048506" y="6016455"/>
                    <a:pt x="1078452" y="6076523"/>
                  </a:cubicBezTo>
                  <a:cubicBezTo>
                    <a:pt x="1104653" y="6121573"/>
                    <a:pt x="1127112" y="6162870"/>
                    <a:pt x="1149572" y="6200412"/>
                  </a:cubicBezTo>
                  <a:cubicBezTo>
                    <a:pt x="1168287" y="6234200"/>
                    <a:pt x="1194489" y="6283005"/>
                    <a:pt x="1220691" y="6301776"/>
                  </a:cubicBezTo>
                  <a:cubicBezTo>
                    <a:pt x="1205718" y="6241709"/>
                    <a:pt x="1179517" y="6189149"/>
                    <a:pt x="1157058" y="6132836"/>
                  </a:cubicBezTo>
                  <a:cubicBezTo>
                    <a:pt x="1138341" y="6095294"/>
                    <a:pt x="1097167" y="6016455"/>
                    <a:pt x="1104653" y="5978913"/>
                  </a:cubicBezTo>
                  <a:cubicBezTo>
                    <a:pt x="1127112" y="6023963"/>
                    <a:pt x="1149572" y="6069014"/>
                    <a:pt x="1179517" y="6110311"/>
                  </a:cubicBezTo>
                  <a:cubicBezTo>
                    <a:pt x="1209463" y="6159116"/>
                    <a:pt x="1261866" y="6230446"/>
                    <a:pt x="1243150" y="6294268"/>
                  </a:cubicBezTo>
                  <a:cubicBezTo>
                    <a:pt x="1273095" y="6185395"/>
                    <a:pt x="1228178" y="6076523"/>
                    <a:pt x="1164543" y="5986421"/>
                  </a:cubicBezTo>
                  <a:cubicBezTo>
                    <a:pt x="1134599" y="5948879"/>
                    <a:pt x="1100911" y="5918846"/>
                    <a:pt x="1074708" y="5885057"/>
                  </a:cubicBezTo>
                  <a:cubicBezTo>
                    <a:pt x="1094360" y="5882242"/>
                    <a:pt x="1105588" y="5875202"/>
                    <a:pt x="1124188" y="5876610"/>
                  </a:cubicBezTo>
                  <a:close/>
                  <a:moveTo>
                    <a:pt x="1275309" y="5646486"/>
                  </a:moveTo>
                  <a:cubicBezTo>
                    <a:pt x="1281177" y="5646368"/>
                    <a:pt x="1287984" y="5647073"/>
                    <a:pt x="1296433" y="5648951"/>
                  </a:cubicBezTo>
                  <a:cubicBezTo>
                    <a:pt x="1330228" y="5652704"/>
                    <a:pt x="1360269" y="5663968"/>
                    <a:pt x="1386554" y="5682742"/>
                  </a:cubicBezTo>
                  <a:cubicBezTo>
                    <a:pt x="1484186" y="5739063"/>
                    <a:pt x="1555531" y="5836685"/>
                    <a:pt x="1608102" y="5930553"/>
                  </a:cubicBezTo>
                  <a:cubicBezTo>
                    <a:pt x="1641898" y="5990628"/>
                    <a:pt x="1664428" y="6054458"/>
                    <a:pt x="1709488" y="6110779"/>
                  </a:cubicBezTo>
                  <a:cubicBezTo>
                    <a:pt x="1739528" y="6148326"/>
                    <a:pt x="1769563" y="6159590"/>
                    <a:pt x="1803359" y="6170854"/>
                  </a:cubicBezTo>
                  <a:cubicBezTo>
                    <a:pt x="1825889" y="6163345"/>
                    <a:pt x="1855929" y="6170854"/>
                    <a:pt x="1878460" y="6189628"/>
                  </a:cubicBezTo>
                  <a:cubicBezTo>
                    <a:pt x="1916010" y="6215911"/>
                    <a:pt x="1927275" y="6257212"/>
                    <a:pt x="1908500" y="6283495"/>
                  </a:cubicBezTo>
                  <a:cubicBezTo>
                    <a:pt x="1889725" y="6309778"/>
                    <a:pt x="1848419" y="6309778"/>
                    <a:pt x="1810869" y="6283495"/>
                  </a:cubicBezTo>
                  <a:cubicBezTo>
                    <a:pt x="1788339" y="6264722"/>
                    <a:pt x="1773318" y="6242193"/>
                    <a:pt x="1773318" y="6219665"/>
                  </a:cubicBezTo>
                  <a:cubicBezTo>
                    <a:pt x="1773318" y="6219665"/>
                    <a:pt x="1773318" y="6219665"/>
                    <a:pt x="1769563" y="6215911"/>
                  </a:cubicBezTo>
                  <a:cubicBezTo>
                    <a:pt x="1728264" y="6155835"/>
                    <a:pt x="1675693" y="6148326"/>
                    <a:pt x="1615612" y="6122043"/>
                  </a:cubicBezTo>
                  <a:cubicBezTo>
                    <a:pt x="1454145" y="6043194"/>
                    <a:pt x="1236353" y="6001892"/>
                    <a:pt x="1165005" y="5799138"/>
                  </a:cubicBezTo>
                  <a:cubicBezTo>
                    <a:pt x="1146231" y="5742817"/>
                    <a:pt x="1165005" y="5682742"/>
                    <a:pt x="1210067" y="5675233"/>
                  </a:cubicBezTo>
                  <a:cubicBezTo>
                    <a:pt x="1206311" y="5735308"/>
                    <a:pt x="1236353" y="5802893"/>
                    <a:pt x="1292678" y="5862968"/>
                  </a:cubicBezTo>
                  <a:cubicBezTo>
                    <a:pt x="1337738" y="5900515"/>
                    <a:pt x="1382799" y="5938062"/>
                    <a:pt x="1427860" y="5964345"/>
                  </a:cubicBezTo>
                  <a:cubicBezTo>
                    <a:pt x="1469165" y="5986873"/>
                    <a:pt x="1525491" y="6016911"/>
                    <a:pt x="1563041" y="6013156"/>
                  </a:cubicBezTo>
                  <a:cubicBezTo>
                    <a:pt x="1506716" y="5975609"/>
                    <a:pt x="1446635" y="5941817"/>
                    <a:pt x="1397820" y="5893006"/>
                  </a:cubicBezTo>
                  <a:cubicBezTo>
                    <a:pt x="1360269" y="5866723"/>
                    <a:pt x="1285167" y="5795383"/>
                    <a:pt x="1285167" y="5754081"/>
                  </a:cubicBezTo>
                  <a:cubicBezTo>
                    <a:pt x="1318963" y="5795383"/>
                    <a:pt x="1356514" y="5836685"/>
                    <a:pt x="1405329" y="5862968"/>
                  </a:cubicBezTo>
                  <a:cubicBezTo>
                    <a:pt x="1457900" y="5900515"/>
                    <a:pt x="1540512" y="5934307"/>
                    <a:pt x="1574307" y="5994383"/>
                  </a:cubicBezTo>
                  <a:cubicBezTo>
                    <a:pt x="1517980" y="5889251"/>
                    <a:pt x="1435369" y="5821666"/>
                    <a:pt x="1345247" y="5746572"/>
                  </a:cubicBezTo>
                  <a:cubicBezTo>
                    <a:pt x="1303943" y="5720289"/>
                    <a:pt x="1262637" y="5694006"/>
                    <a:pt x="1228841" y="5660214"/>
                  </a:cubicBezTo>
                  <a:cubicBezTo>
                    <a:pt x="1248556" y="5654582"/>
                    <a:pt x="1257709" y="5646838"/>
                    <a:pt x="1275309" y="5646486"/>
                  </a:cubicBezTo>
                  <a:close/>
                  <a:moveTo>
                    <a:pt x="64344" y="5397402"/>
                  </a:moveTo>
                  <a:cubicBezTo>
                    <a:pt x="143192" y="5423687"/>
                    <a:pt x="169475" y="5543844"/>
                    <a:pt x="146946" y="5611433"/>
                  </a:cubicBezTo>
                  <a:cubicBezTo>
                    <a:pt x="128172" y="5679022"/>
                    <a:pt x="86872" y="5742856"/>
                    <a:pt x="26796" y="5772895"/>
                  </a:cubicBezTo>
                  <a:lnTo>
                    <a:pt x="4000" y="5781956"/>
                  </a:lnTo>
                  <a:lnTo>
                    <a:pt x="7811" y="5631255"/>
                  </a:lnTo>
                  <a:lnTo>
                    <a:pt x="7882" y="5630320"/>
                  </a:lnTo>
                  <a:lnTo>
                    <a:pt x="8024" y="5630208"/>
                  </a:lnTo>
                  <a:cubicBezTo>
                    <a:pt x="68098" y="5562619"/>
                    <a:pt x="71852" y="5483766"/>
                    <a:pt x="64344" y="5397402"/>
                  </a:cubicBezTo>
                  <a:close/>
                  <a:moveTo>
                    <a:pt x="1459051" y="5339186"/>
                  </a:moveTo>
                  <a:cubicBezTo>
                    <a:pt x="1549510" y="5334789"/>
                    <a:pt x="1645249" y="5355199"/>
                    <a:pt x="1724093" y="5386168"/>
                  </a:cubicBezTo>
                  <a:cubicBezTo>
                    <a:pt x="1791668" y="5412444"/>
                    <a:pt x="1851739" y="5453737"/>
                    <a:pt x="1923074" y="5476258"/>
                  </a:cubicBezTo>
                  <a:cubicBezTo>
                    <a:pt x="1968129" y="5491273"/>
                    <a:pt x="2001918" y="5487520"/>
                    <a:pt x="2039464" y="5480012"/>
                  </a:cubicBezTo>
                  <a:cubicBezTo>
                    <a:pt x="2054481" y="5464997"/>
                    <a:pt x="2084517" y="5457489"/>
                    <a:pt x="2118306" y="5464997"/>
                  </a:cubicBezTo>
                  <a:cubicBezTo>
                    <a:pt x="2167114" y="5472504"/>
                    <a:pt x="2197150" y="5506289"/>
                    <a:pt x="2189641" y="5536320"/>
                  </a:cubicBezTo>
                  <a:cubicBezTo>
                    <a:pt x="2182132" y="5570103"/>
                    <a:pt x="2140834" y="5585118"/>
                    <a:pt x="2095780" y="5577610"/>
                  </a:cubicBezTo>
                  <a:cubicBezTo>
                    <a:pt x="2069499" y="5570103"/>
                    <a:pt x="2046973" y="5555088"/>
                    <a:pt x="2031954" y="5540073"/>
                  </a:cubicBezTo>
                  <a:cubicBezTo>
                    <a:pt x="2031954" y="5540073"/>
                    <a:pt x="2031954" y="5540073"/>
                    <a:pt x="2028199" y="5536320"/>
                  </a:cubicBezTo>
                  <a:cubicBezTo>
                    <a:pt x="1964373" y="5506289"/>
                    <a:pt x="1915565" y="5525057"/>
                    <a:pt x="1847985" y="5536320"/>
                  </a:cubicBezTo>
                  <a:cubicBezTo>
                    <a:pt x="1667776" y="5562595"/>
                    <a:pt x="1491315" y="5682716"/>
                    <a:pt x="1299838" y="5592625"/>
                  </a:cubicBezTo>
                  <a:cubicBezTo>
                    <a:pt x="1243521" y="5570103"/>
                    <a:pt x="1209731" y="5513796"/>
                    <a:pt x="1236012" y="5476258"/>
                  </a:cubicBezTo>
                  <a:cubicBezTo>
                    <a:pt x="1281065" y="5521304"/>
                    <a:pt x="1352400" y="5543827"/>
                    <a:pt x="1434999" y="5543827"/>
                  </a:cubicBezTo>
                  <a:cubicBezTo>
                    <a:pt x="1491315" y="5543827"/>
                    <a:pt x="1551387" y="5536320"/>
                    <a:pt x="1603951" y="5528811"/>
                  </a:cubicBezTo>
                  <a:cubicBezTo>
                    <a:pt x="1649004" y="5521304"/>
                    <a:pt x="1712830" y="5506289"/>
                    <a:pt x="1742865" y="5480012"/>
                  </a:cubicBezTo>
                  <a:cubicBezTo>
                    <a:pt x="1671531" y="5487520"/>
                    <a:pt x="1603951" y="5495027"/>
                    <a:pt x="1532616" y="5495027"/>
                  </a:cubicBezTo>
                  <a:cubicBezTo>
                    <a:pt x="1483807" y="5502535"/>
                    <a:pt x="1378682" y="5502535"/>
                    <a:pt x="1344892" y="5472504"/>
                  </a:cubicBezTo>
                  <a:cubicBezTo>
                    <a:pt x="1404964" y="5480012"/>
                    <a:pt x="1461280" y="5480012"/>
                    <a:pt x="1517597" y="5468751"/>
                  </a:cubicBezTo>
                  <a:cubicBezTo>
                    <a:pt x="1585178" y="5457489"/>
                    <a:pt x="1671531" y="5431213"/>
                    <a:pt x="1735357" y="5457489"/>
                  </a:cubicBezTo>
                  <a:cubicBezTo>
                    <a:pt x="1622722" y="5408690"/>
                    <a:pt x="1510088" y="5412444"/>
                    <a:pt x="1386191" y="5427459"/>
                  </a:cubicBezTo>
                  <a:cubicBezTo>
                    <a:pt x="1337383" y="5434967"/>
                    <a:pt x="1288573" y="5449982"/>
                    <a:pt x="1236012" y="5453737"/>
                  </a:cubicBezTo>
                  <a:cubicBezTo>
                    <a:pt x="1251030" y="5427459"/>
                    <a:pt x="1247276" y="5412444"/>
                    <a:pt x="1277310" y="5393675"/>
                  </a:cubicBezTo>
                  <a:cubicBezTo>
                    <a:pt x="1303592" y="5374906"/>
                    <a:pt x="1333627" y="5359891"/>
                    <a:pt x="1371173" y="5352383"/>
                  </a:cubicBezTo>
                  <a:cubicBezTo>
                    <a:pt x="1399332" y="5344876"/>
                    <a:pt x="1428899" y="5340653"/>
                    <a:pt x="1459051" y="5339186"/>
                  </a:cubicBezTo>
                  <a:close/>
                  <a:moveTo>
                    <a:pt x="774307" y="5205212"/>
                  </a:moveTo>
                  <a:cubicBezTo>
                    <a:pt x="791694" y="5206488"/>
                    <a:pt x="809177" y="5209187"/>
                    <a:pt x="826542" y="5213412"/>
                  </a:cubicBezTo>
                  <a:cubicBezTo>
                    <a:pt x="957955" y="5239695"/>
                    <a:pt x="1108143" y="5337323"/>
                    <a:pt x="1145690" y="5510050"/>
                  </a:cubicBezTo>
                  <a:cubicBezTo>
                    <a:pt x="1160708" y="5596413"/>
                    <a:pt x="1149443" y="5686532"/>
                    <a:pt x="1100633" y="5765385"/>
                  </a:cubicBezTo>
                  <a:cubicBezTo>
                    <a:pt x="1051823" y="5844239"/>
                    <a:pt x="972975" y="5900563"/>
                    <a:pt x="890372" y="5938112"/>
                  </a:cubicBezTo>
                  <a:cubicBezTo>
                    <a:pt x="721412" y="6005701"/>
                    <a:pt x="533678" y="6031985"/>
                    <a:pt x="338435" y="6013211"/>
                  </a:cubicBezTo>
                  <a:cubicBezTo>
                    <a:pt x="334680" y="6013211"/>
                    <a:pt x="327170" y="6009456"/>
                    <a:pt x="323415" y="6009456"/>
                  </a:cubicBezTo>
                  <a:cubicBezTo>
                    <a:pt x="391000" y="6062025"/>
                    <a:pt x="458583" y="6107084"/>
                    <a:pt x="477358" y="6197202"/>
                  </a:cubicBezTo>
                  <a:cubicBezTo>
                    <a:pt x="496131" y="6302340"/>
                    <a:pt x="612526" y="6343644"/>
                    <a:pt x="713901" y="6324870"/>
                  </a:cubicBezTo>
                  <a:cubicBezTo>
                    <a:pt x="751449" y="6317360"/>
                    <a:pt x="785241" y="6302340"/>
                    <a:pt x="804014" y="6264791"/>
                  </a:cubicBezTo>
                  <a:cubicBezTo>
                    <a:pt x="830297" y="6215977"/>
                    <a:pt x="804014" y="6182182"/>
                    <a:pt x="800260" y="6133368"/>
                  </a:cubicBezTo>
                  <a:cubicBezTo>
                    <a:pt x="804014" y="6148388"/>
                    <a:pt x="822787" y="6174673"/>
                    <a:pt x="826542" y="6193447"/>
                  </a:cubicBezTo>
                  <a:cubicBezTo>
                    <a:pt x="830297" y="6219732"/>
                    <a:pt x="834052" y="6246016"/>
                    <a:pt x="834052" y="6268546"/>
                  </a:cubicBezTo>
                  <a:cubicBezTo>
                    <a:pt x="834052" y="6272301"/>
                    <a:pt x="834052" y="6279811"/>
                    <a:pt x="834052" y="6283566"/>
                  </a:cubicBezTo>
                  <a:cubicBezTo>
                    <a:pt x="834052" y="6321115"/>
                    <a:pt x="822787" y="6362419"/>
                    <a:pt x="804014" y="6396213"/>
                  </a:cubicBezTo>
                  <a:cubicBezTo>
                    <a:pt x="758958" y="6486332"/>
                    <a:pt x="650073" y="6527636"/>
                    <a:pt x="556206" y="6493842"/>
                  </a:cubicBezTo>
                  <a:cubicBezTo>
                    <a:pt x="616281" y="6598980"/>
                    <a:pt x="650073" y="6711628"/>
                    <a:pt x="597506" y="6828030"/>
                  </a:cubicBezTo>
                  <a:cubicBezTo>
                    <a:pt x="541186" y="6951943"/>
                    <a:pt x="424792" y="7049571"/>
                    <a:pt x="300887" y="7102140"/>
                  </a:cubicBezTo>
                  <a:cubicBezTo>
                    <a:pt x="270850" y="7115282"/>
                    <a:pt x="239170" y="7128190"/>
                    <a:pt x="208136" y="7142388"/>
                  </a:cubicBezTo>
                  <a:lnTo>
                    <a:pt x="129965" y="7184599"/>
                  </a:lnTo>
                  <a:lnTo>
                    <a:pt x="121952" y="7149879"/>
                  </a:lnTo>
                  <a:lnTo>
                    <a:pt x="111347" y="7090495"/>
                  </a:lnTo>
                  <a:lnTo>
                    <a:pt x="165720" y="7075856"/>
                  </a:lnTo>
                  <a:cubicBezTo>
                    <a:pt x="225795" y="7060836"/>
                    <a:pt x="289624" y="7042061"/>
                    <a:pt x="342190" y="7008267"/>
                  </a:cubicBezTo>
                  <a:cubicBezTo>
                    <a:pt x="409773" y="6963208"/>
                    <a:pt x="481112" y="6891864"/>
                    <a:pt x="507395" y="6813011"/>
                  </a:cubicBezTo>
                  <a:cubicBezTo>
                    <a:pt x="526169" y="6764197"/>
                    <a:pt x="537433" y="6666568"/>
                    <a:pt x="484867" y="6629019"/>
                  </a:cubicBezTo>
                  <a:cubicBezTo>
                    <a:pt x="375981" y="6550166"/>
                    <a:pt x="278360" y="6692853"/>
                    <a:pt x="173229" y="6677833"/>
                  </a:cubicBezTo>
                  <a:cubicBezTo>
                    <a:pt x="195757" y="6636529"/>
                    <a:pt x="233304" y="6610244"/>
                    <a:pt x="252077" y="6561430"/>
                  </a:cubicBezTo>
                  <a:cubicBezTo>
                    <a:pt x="267095" y="6516371"/>
                    <a:pt x="267095" y="6471312"/>
                    <a:pt x="259587" y="6426253"/>
                  </a:cubicBezTo>
                  <a:cubicBezTo>
                    <a:pt x="244567" y="6332380"/>
                    <a:pt x="195757" y="6246016"/>
                    <a:pt x="139437" y="6167163"/>
                  </a:cubicBezTo>
                  <a:cubicBezTo>
                    <a:pt x="154456" y="6185937"/>
                    <a:pt x="154456" y="6230997"/>
                    <a:pt x="158210" y="6257281"/>
                  </a:cubicBezTo>
                  <a:cubicBezTo>
                    <a:pt x="169475" y="6328625"/>
                    <a:pt x="169475" y="6399968"/>
                    <a:pt x="165720" y="6475067"/>
                  </a:cubicBezTo>
                  <a:cubicBezTo>
                    <a:pt x="161027" y="6545472"/>
                    <a:pt x="132866" y="6620278"/>
                    <a:pt x="81239" y="6668314"/>
                  </a:cubicBezTo>
                  <a:lnTo>
                    <a:pt x="48641" y="6692778"/>
                  </a:lnTo>
                  <a:lnTo>
                    <a:pt x="30991" y="6553878"/>
                  </a:lnTo>
                  <a:lnTo>
                    <a:pt x="15793" y="6354013"/>
                  </a:lnTo>
                  <a:lnTo>
                    <a:pt x="16648" y="6352680"/>
                  </a:lnTo>
                  <a:cubicBezTo>
                    <a:pt x="30552" y="6327921"/>
                    <a:pt x="43693" y="6301402"/>
                    <a:pt x="56834" y="6272301"/>
                  </a:cubicBezTo>
                  <a:cubicBezTo>
                    <a:pt x="79361" y="6223487"/>
                    <a:pt x="86872" y="6170918"/>
                    <a:pt x="75607" y="6118349"/>
                  </a:cubicBezTo>
                  <a:cubicBezTo>
                    <a:pt x="71852" y="6095819"/>
                    <a:pt x="64344" y="6073289"/>
                    <a:pt x="49324" y="6050760"/>
                  </a:cubicBezTo>
                  <a:cubicBezTo>
                    <a:pt x="41816" y="6039495"/>
                    <a:pt x="19287" y="6024475"/>
                    <a:pt x="15533" y="6009456"/>
                  </a:cubicBezTo>
                  <a:cubicBezTo>
                    <a:pt x="19288" y="6031047"/>
                    <a:pt x="19757" y="6053342"/>
                    <a:pt x="17469" y="6075637"/>
                  </a:cubicBezTo>
                  <a:lnTo>
                    <a:pt x="4870" y="6132716"/>
                  </a:lnTo>
                  <a:lnTo>
                    <a:pt x="0" y="5940147"/>
                  </a:lnTo>
                  <a:lnTo>
                    <a:pt x="3126" y="5816522"/>
                  </a:lnTo>
                  <a:lnTo>
                    <a:pt x="61938" y="5847760"/>
                  </a:lnTo>
                  <a:cubicBezTo>
                    <a:pt x="154690" y="5891410"/>
                    <a:pt x="251138" y="5920276"/>
                    <a:pt x="349698" y="5934357"/>
                  </a:cubicBezTo>
                  <a:cubicBezTo>
                    <a:pt x="526169" y="5953132"/>
                    <a:pt x="710146" y="5930602"/>
                    <a:pt x="860334" y="5866768"/>
                  </a:cubicBezTo>
                  <a:cubicBezTo>
                    <a:pt x="1014275" y="5810444"/>
                    <a:pt x="1108143" y="5664002"/>
                    <a:pt x="1078105" y="5525070"/>
                  </a:cubicBezTo>
                  <a:cubicBezTo>
                    <a:pt x="1055578" y="5386137"/>
                    <a:pt x="927917" y="5292264"/>
                    <a:pt x="811524" y="5269735"/>
                  </a:cubicBezTo>
                  <a:cubicBezTo>
                    <a:pt x="695129" y="5235940"/>
                    <a:pt x="578734" y="5284754"/>
                    <a:pt x="537433" y="5371118"/>
                  </a:cubicBezTo>
                  <a:cubicBezTo>
                    <a:pt x="488621" y="5457481"/>
                    <a:pt x="499886" y="5547599"/>
                    <a:pt x="541186" y="5603923"/>
                  </a:cubicBezTo>
                  <a:cubicBezTo>
                    <a:pt x="563715" y="5641473"/>
                    <a:pt x="589998" y="5664002"/>
                    <a:pt x="612526" y="5679022"/>
                  </a:cubicBezTo>
                  <a:cubicBezTo>
                    <a:pt x="578734" y="5626454"/>
                    <a:pt x="589998" y="5558864"/>
                    <a:pt x="638809" y="5525070"/>
                  </a:cubicBezTo>
                  <a:cubicBezTo>
                    <a:pt x="691374" y="5487520"/>
                    <a:pt x="758958" y="5502540"/>
                    <a:pt x="796504" y="5551354"/>
                  </a:cubicBezTo>
                  <a:cubicBezTo>
                    <a:pt x="830297" y="5600168"/>
                    <a:pt x="819032" y="5671512"/>
                    <a:pt x="766467" y="5705306"/>
                  </a:cubicBezTo>
                  <a:cubicBezTo>
                    <a:pt x="740184" y="5724081"/>
                    <a:pt x="702638" y="5731591"/>
                    <a:pt x="672601" y="5720327"/>
                  </a:cubicBezTo>
                  <a:cubicBezTo>
                    <a:pt x="635054" y="5716571"/>
                    <a:pt x="571224" y="5697796"/>
                    <a:pt x="514903" y="5622698"/>
                  </a:cubicBezTo>
                  <a:cubicBezTo>
                    <a:pt x="466093" y="5562619"/>
                    <a:pt x="443566" y="5453726"/>
                    <a:pt x="496131" y="5352343"/>
                  </a:cubicBezTo>
                  <a:cubicBezTo>
                    <a:pt x="535554" y="5257062"/>
                    <a:pt x="652595" y="5196279"/>
                    <a:pt x="774307" y="5205212"/>
                  </a:cubicBezTo>
                  <a:close/>
                  <a:moveTo>
                    <a:pt x="220808" y="4862501"/>
                  </a:moveTo>
                  <a:cubicBezTo>
                    <a:pt x="242691" y="4861152"/>
                    <a:pt x="263342" y="4862325"/>
                    <a:pt x="282115" y="4867958"/>
                  </a:cubicBezTo>
                  <a:cubicBezTo>
                    <a:pt x="267095" y="4916771"/>
                    <a:pt x="225795" y="4958075"/>
                    <a:pt x="244567" y="5010644"/>
                  </a:cubicBezTo>
                  <a:cubicBezTo>
                    <a:pt x="259587" y="5048194"/>
                    <a:pt x="297132" y="5044439"/>
                    <a:pt x="319660" y="5074478"/>
                  </a:cubicBezTo>
                  <a:cubicBezTo>
                    <a:pt x="237059" y="5074478"/>
                    <a:pt x="158210" y="5033174"/>
                    <a:pt x="86872" y="4995625"/>
                  </a:cubicBezTo>
                  <a:lnTo>
                    <a:pt x="75656" y="4989656"/>
                  </a:lnTo>
                  <a:lnTo>
                    <a:pt x="94763" y="4882664"/>
                  </a:lnTo>
                  <a:lnTo>
                    <a:pt x="152109" y="4872182"/>
                  </a:lnTo>
                  <a:cubicBezTo>
                    <a:pt x="175810" y="4867723"/>
                    <a:pt x="198925" y="4863850"/>
                    <a:pt x="220808" y="4862501"/>
                  </a:cubicBezTo>
                  <a:close/>
                  <a:moveTo>
                    <a:pt x="1494673" y="4653596"/>
                  </a:moveTo>
                  <a:cubicBezTo>
                    <a:pt x="1520915" y="4646078"/>
                    <a:pt x="1562155" y="4676150"/>
                    <a:pt x="1562155" y="4725017"/>
                  </a:cubicBezTo>
                  <a:cubicBezTo>
                    <a:pt x="1562155" y="4755089"/>
                    <a:pt x="1547159" y="4777643"/>
                    <a:pt x="1532163" y="4788920"/>
                  </a:cubicBezTo>
                  <a:cubicBezTo>
                    <a:pt x="1532163" y="4788920"/>
                    <a:pt x="1532163" y="4788920"/>
                    <a:pt x="1528413" y="4792679"/>
                  </a:cubicBezTo>
                  <a:cubicBezTo>
                    <a:pt x="1498423" y="4852824"/>
                    <a:pt x="1509669" y="4894173"/>
                    <a:pt x="1498423" y="4958076"/>
                  </a:cubicBezTo>
                  <a:cubicBezTo>
                    <a:pt x="1472179" y="5115954"/>
                    <a:pt x="1412196" y="5352771"/>
                    <a:pt x="1183511" y="5367807"/>
                  </a:cubicBezTo>
                  <a:cubicBezTo>
                    <a:pt x="1123527" y="5371566"/>
                    <a:pt x="1078541" y="5330217"/>
                    <a:pt x="1086039" y="5285110"/>
                  </a:cubicBezTo>
                  <a:cubicBezTo>
                    <a:pt x="1134775" y="5315181"/>
                    <a:pt x="1209752" y="5307663"/>
                    <a:pt x="1273486" y="5262555"/>
                  </a:cubicBezTo>
                  <a:cubicBezTo>
                    <a:pt x="1314724" y="5228724"/>
                    <a:pt x="1348464" y="5187376"/>
                    <a:pt x="1374707" y="5146026"/>
                  </a:cubicBezTo>
                  <a:cubicBezTo>
                    <a:pt x="1397200" y="5108436"/>
                    <a:pt x="1415945" y="5052051"/>
                    <a:pt x="1408448" y="5018220"/>
                  </a:cubicBezTo>
                  <a:cubicBezTo>
                    <a:pt x="1382205" y="5070846"/>
                    <a:pt x="1352213" y="5127231"/>
                    <a:pt x="1307225" y="5168580"/>
                  </a:cubicBezTo>
                  <a:cubicBezTo>
                    <a:pt x="1280984" y="5202411"/>
                    <a:pt x="1206004" y="5258796"/>
                    <a:pt x="1168515" y="5243760"/>
                  </a:cubicBezTo>
                  <a:cubicBezTo>
                    <a:pt x="1213503" y="5224965"/>
                    <a:pt x="1250992" y="5194893"/>
                    <a:pt x="1277234" y="5153544"/>
                  </a:cubicBezTo>
                  <a:cubicBezTo>
                    <a:pt x="1314724" y="5112195"/>
                    <a:pt x="1337217" y="5040774"/>
                    <a:pt x="1385953" y="5010703"/>
                  </a:cubicBezTo>
                  <a:cubicBezTo>
                    <a:pt x="1295979" y="5063328"/>
                    <a:pt x="1243493" y="5123473"/>
                    <a:pt x="1172265" y="5187376"/>
                  </a:cubicBezTo>
                  <a:cubicBezTo>
                    <a:pt x="1142273" y="5217447"/>
                    <a:pt x="1116029" y="5243760"/>
                    <a:pt x="1078541" y="5262555"/>
                  </a:cubicBezTo>
                  <a:cubicBezTo>
                    <a:pt x="1078541" y="5236243"/>
                    <a:pt x="1074791" y="5221206"/>
                    <a:pt x="1086039" y="5194893"/>
                  </a:cubicBezTo>
                  <a:cubicBezTo>
                    <a:pt x="1093537" y="5168580"/>
                    <a:pt x="1104783" y="5149785"/>
                    <a:pt x="1119779" y="5130990"/>
                  </a:cubicBezTo>
                  <a:cubicBezTo>
                    <a:pt x="1168515" y="5067087"/>
                    <a:pt x="1243493" y="5021979"/>
                    <a:pt x="1322222" y="4980630"/>
                  </a:cubicBezTo>
                  <a:cubicBezTo>
                    <a:pt x="1367209" y="4950558"/>
                    <a:pt x="1423443" y="4928004"/>
                    <a:pt x="1460933" y="4875378"/>
                  </a:cubicBezTo>
                  <a:cubicBezTo>
                    <a:pt x="1483427" y="4845306"/>
                    <a:pt x="1479678" y="4815233"/>
                    <a:pt x="1475929" y="4785161"/>
                  </a:cubicBezTo>
                  <a:cubicBezTo>
                    <a:pt x="1457184" y="4770125"/>
                    <a:pt x="1449686" y="4747571"/>
                    <a:pt x="1445937" y="4728776"/>
                  </a:cubicBezTo>
                  <a:cubicBezTo>
                    <a:pt x="1445937" y="4694945"/>
                    <a:pt x="1460933" y="4664873"/>
                    <a:pt x="1494673" y="4653596"/>
                  </a:cubicBezTo>
                  <a:close/>
                  <a:moveTo>
                    <a:pt x="787414" y="4407438"/>
                  </a:moveTo>
                  <a:cubicBezTo>
                    <a:pt x="806163" y="4411187"/>
                    <a:pt x="826787" y="4423371"/>
                    <a:pt x="841785" y="4443991"/>
                  </a:cubicBezTo>
                  <a:cubicBezTo>
                    <a:pt x="856786" y="4470234"/>
                    <a:pt x="860535" y="4496478"/>
                    <a:pt x="849286" y="4515223"/>
                  </a:cubicBezTo>
                  <a:cubicBezTo>
                    <a:pt x="849286" y="4515223"/>
                    <a:pt x="849286" y="4515223"/>
                    <a:pt x="849286" y="4522721"/>
                  </a:cubicBezTo>
                  <a:cubicBezTo>
                    <a:pt x="856786" y="4586455"/>
                    <a:pt x="890533" y="4620196"/>
                    <a:pt x="916781" y="4672683"/>
                  </a:cubicBezTo>
                  <a:cubicBezTo>
                    <a:pt x="988028" y="4803900"/>
                    <a:pt x="1160518" y="4953863"/>
                    <a:pt x="1051774" y="5163809"/>
                  </a:cubicBezTo>
                  <a:cubicBezTo>
                    <a:pt x="1018027" y="5220045"/>
                    <a:pt x="961779" y="5235041"/>
                    <a:pt x="928031" y="5201300"/>
                  </a:cubicBezTo>
                  <a:cubicBezTo>
                    <a:pt x="976779" y="5175056"/>
                    <a:pt x="1014276" y="5107573"/>
                    <a:pt x="1006778" y="5028843"/>
                  </a:cubicBezTo>
                  <a:cubicBezTo>
                    <a:pt x="1003026" y="4976357"/>
                    <a:pt x="988028" y="4927619"/>
                    <a:pt x="969278" y="4878881"/>
                  </a:cubicBezTo>
                  <a:cubicBezTo>
                    <a:pt x="950529" y="4845140"/>
                    <a:pt x="924282" y="4792653"/>
                    <a:pt x="890533" y="4777657"/>
                  </a:cubicBezTo>
                  <a:cubicBezTo>
                    <a:pt x="913032" y="4833893"/>
                    <a:pt x="939280" y="4890128"/>
                    <a:pt x="950529" y="4950113"/>
                  </a:cubicBezTo>
                  <a:cubicBezTo>
                    <a:pt x="961779" y="4991353"/>
                    <a:pt x="973028" y="5085079"/>
                    <a:pt x="939280" y="5111322"/>
                  </a:cubicBezTo>
                  <a:cubicBezTo>
                    <a:pt x="946780" y="5062585"/>
                    <a:pt x="943031" y="5013847"/>
                    <a:pt x="924282" y="4965109"/>
                  </a:cubicBezTo>
                  <a:cubicBezTo>
                    <a:pt x="905533" y="4912623"/>
                    <a:pt x="860535" y="4848889"/>
                    <a:pt x="871784" y="4788904"/>
                  </a:cubicBezTo>
                  <a:cubicBezTo>
                    <a:pt x="853035" y="4893877"/>
                    <a:pt x="875535" y="4980106"/>
                    <a:pt x="894283" y="5077581"/>
                  </a:cubicBezTo>
                  <a:cubicBezTo>
                    <a:pt x="901783" y="5115072"/>
                    <a:pt x="909282" y="5156311"/>
                    <a:pt x="905533" y="5197551"/>
                  </a:cubicBezTo>
                  <a:cubicBezTo>
                    <a:pt x="883034" y="5178805"/>
                    <a:pt x="868035" y="5178805"/>
                    <a:pt x="853035" y="5156311"/>
                  </a:cubicBezTo>
                  <a:cubicBezTo>
                    <a:pt x="838037" y="5133817"/>
                    <a:pt x="823038" y="5111322"/>
                    <a:pt x="815538" y="5092577"/>
                  </a:cubicBezTo>
                  <a:cubicBezTo>
                    <a:pt x="789290" y="5013847"/>
                    <a:pt x="789290" y="4916372"/>
                    <a:pt x="804289" y="4815147"/>
                  </a:cubicBezTo>
                  <a:cubicBezTo>
                    <a:pt x="811788" y="4755162"/>
                    <a:pt x="838037" y="4691428"/>
                    <a:pt x="838037" y="4631444"/>
                  </a:cubicBezTo>
                  <a:cubicBezTo>
                    <a:pt x="841785" y="4590204"/>
                    <a:pt x="819287" y="4563961"/>
                    <a:pt x="800538" y="4541466"/>
                  </a:cubicBezTo>
                  <a:cubicBezTo>
                    <a:pt x="778040" y="4541466"/>
                    <a:pt x="759290" y="4526470"/>
                    <a:pt x="744292" y="4507725"/>
                  </a:cubicBezTo>
                  <a:cubicBezTo>
                    <a:pt x="729293" y="4485230"/>
                    <a:pt x="725543" y="4451489"/>
                    <a:pt x="744292" y="4421497"/>
                  </a:cubicBezTo>
                  <a:cubicBezTo>
                    <a:pt x="751791" y="4408375"/>
                    <a:pt x="768665" y="4403689"/>
                    <a:pt x="787414" y="4407438"/>
                  </a:cubicBezTo>
                  <a:close/>
                  <a:moveTo>
                    <a:pt x="620541" y="3281895"/>
                  </a:moveTo>
                  <a:lnTo>
                    <a:pt x="614344" y="3314884"/>
                  </a:lnTo>
                  <a:cubicBezTo>
                    <a:pt x="603902" y="3347857"/>
                    <a:pt x="585716" y="3379187"/>
                    <a:pt x="563070" y="3405589"/>
                  </a:cubicBezTo>
                  <a:lnTo>
                    <a:pt x="559872" y="3408665"/>
                  </a:lnTo>
                  <a:lnTo>
                    <a:pt x="591921" y="3337774"/>
                  </a:lnTo>
                  <a:close/>
                  <a:moveTo>
                    <a:pt x="785434" y="2972948"/>
                  </a:moveTo>
                  <a:lnTo>
                    <a:pt x="796615" y="3012252"/>
                  </a:lnTo>
                  <a:cubicBezTo>
                    <a:pt x="804953" y="3036666"/>
                    <a:pt x="813870" y="3058550"/>
                    <a:pt x="822787" y="3076855"/>
                  </a:cubicBezTo>
                  <a:cubicBezTo>
                    <a:pt x="867844" y="3166975"/>
                    <a:pt x="961710" y="3298398"/>
                    <a:pt x="1066841" y="3189504"/>
                  </a:cubicBezTo>
                  <a:cubicBezTo>
                    <a:pt x="1119407" y="3227053"/>
                    <a:pt x="1138180" y="3339701"/>
                    <a:pt x="1059332" y="3354720"/>
                  </a:cubicBezTo>
                  <a:cubicBezTo>
                    <a:pt x="1134426" y="3339701"/>
                    <a:pt x="1213273" y="3350966"/>
                    <a:pt x="1288366" y="3324681"/>
                  </a:cubicBezTo>
                  <a:cubicBezTo>
                    <a:pt x="1337178" y="3399780"/>
                    <a:pt x="1269594" y="3516183"/>
                    <a:pt x="1175726" y="3482388"/>
                  </a:cubicBezTo>
                  <a:cubicBezTo>
                    <a:pt x="1265838" y="3512429"/>
                    <a:pt x="1348441" y="3452350"/>
                    <a:pt x="1438554" y="3456104"/>
                  </a:cubicBezTo>
                  <a:cubicBezTo>
                    <a:pt x="1479855" y="3459859"/>
                    <a:pt x="1513647" y="3486144"/>
                    <a:pt x="1551195" y="3489899"/>
                  </a:cubicBezTo>
                  <a:cubicBezTo>
                    <a:pt x="1600005" y="3493654"/>
                    <a:pt x="1607514" y="3456104"/>
                    <a:pt x="1622532" y="3418555"/>
                  </a:cubicBezTo>
                  <a:cubicBezTo>
                    <a:pt x="1637552" y="3463614"/>
                    <a:pt x="1656325" y="3508672"/>
                    <a:pt x="1637552" y="3553732"/>
                  </a:cubicBezTo>
                  <a:cubicBezTo>
                    <a:pt x="1618778" y="3595036"/>
                    <a:pt x="1588741" y="3628831"/>
                    <a:pt x="1551195" y="3643851"/>
                  </a:cubicBezTo>
                  <a:cubicBezTo>
                    <a:pt x="1517402" y="3658870"/>
                    <a:pt x="1483609" y="3662624"/>
                    <a:pt x="1446063" y="3662624"/>
                  </a:cubicBezTo>
                  <a:cubicBezTo>
                    <a:pt x="1431044" y="3658870"/>
                    <a:pt x="1401007" y="3662624"/>
                    <a:pt x="1385989" y="3651360"/>
                  </a:cubicBezTo>
                  <a:cubicBezTo>
                    <a:pt x="1408517" y="3670135"/>
                    <a:pt x="1423536" y="3677645"/>
                    <a:pt x="1457327" y="3681400"/>
                  </a:cubicBezTo>
                  <a:cubicBezTo>
                    <a:pt x="1472346" y="3681400"/>
                    <a:pt x="1487364" y="3685155"/>
                    <a:pt x="1502384" y="3681400"/>
                  </a:cubicBezTo>
                  <a:cubicBezTo>
                    <a:pt x="1517402" y="3681400"/>
                    <a:pt x="1532421" y="3677645"/>
                    <a:pt x="1547440" y="3677645"/>
                  </a:cubicBezTo>
                  <a:cubicBezTo>
                    <a:pt x="1581232" y="3681400"/>
                    <a:pt x="1611269" y="3692664"/>
                    <a:pt x="1641306" y="3707685"/>
                  </a:cubicBezTo>
                  <a:cubicBezTo>
                    <a:pt x="1671344" y="3726459"/>
                    <a:pt x="1690117" y="3756498"/>
                    <a:pt x="1705135" y="3786537"/>
                  </a:cubicBezTo>
                  <a:cubicBezTo>
                    <a:pt x="1705135" y="3790292"/>
                    <a:pt x="1708890" y="3797803"/>
                    <a:pt x="1712645" y="3805312"/>
                  </a:cubicBezTo>
                  <a:cubicBezTo>
                    <a:pt x="1720155" y="3820333"/>
                    <a:pt x="1727663" y="3842862"/>
                    <a:pt x="1727663" y="3857881"/>
                  </a:cubicBezTo>
                  <a:cubicBezTo>
                    <a:pt x="1675098" y="3854127"/>
                    <a:pt x="1633797" y="3827842"/>
                    <a:pt x="1581232" y="3839107"/>
                  </a:cubicBezTo>
                  <a:cubicBezTo>
                    <a:pt x="1596249" y="3854127"/>
                    <a:pt x="1603760" y="3861637"/>
                    <a:pt x="1622532" y="3872901"/>
                  </a:cubicBezTo>
                  <a:cubicBezTo>
                    <a:pt x="1645060" y="3880411"/>
                    <a:pt x="1660080" y="3895431"/>
                    <a:pt x="1678852" y="3906696"/>
                  </a:cubicBezTo>
                  <a:cubicBezTo>
                    <a:pt x="1712645" y="3932979"/>
                    <a:pt x="1750191" y="3963020"/>
                    <a:pt x="1783983" y="3993059"/>
                  </a:cubicBezTo>
                  <a:cubicBezTo>
                    <a:pt x="1814020" y="4026853"/>
                    <a:pt x="1840303" y="4060647"/>
                    <a:pt x="1859077" y="4101951"/>
                  </a:cubicBezTo>
                  <a:cubicBezTo>
                    <a:pt x="1866586" y="4120726"/>
                    <a:pt x="1874095" y="4139501"/>
                    <a:pt x="1877850" y="4162030"/>
                  </a:cubicBezTo>
                  <a:cubicBezTo>
                    <a:pt x="1877850" y="4165785"/>
                    <a:pt x="1874095" y="4225864"/>
                    <a:pt x="1877850" y="4225864"/>
                  </a:cubicBezTo>
                  <a:cubicBezTo>
                    <a:pt x="1851568" y="4210844"/>
                    <a:pt x="1829039" y="4188315"/>
                    <a:pt x="1799002" y="4192070"/>
                  </a:cubicBezTo>
                  <a:cubicBezTo>
                    <a:pt x="1795248" y="4192070"/>
                    <a:pt x="1855322" y="4297208"/>
                    <a:pt x="1859077" y="4304718"/>
                  </a:cubicBezTo>
                  <a:cubicBezTo>
                    <a:pt x="1881605" y="4342267"/>
                    <a:pt x="1889114" y="4387326"/>
                    <a:pt x="1885360" y="4428630"/>
                  </a:cubicBezTo>
                  <a:cubicBezTo>
                    <a:pt x="1885360" y="4428630"/>
                    <a:pt x="1862831" y="4406101"/>
                    <a:pt x="1859077" y="4402346"/>
                  </a:cubicBezTo>
                  <a:cubicBezTo>
                    <a:pt x="1847813" y="4394836"/>
                    <a:pt x="1840303" y="4394836"/>
                    <a:pt x="1829039" y="4394836"/>
                  </a:cubicBezTo>
                  <a:cubicBezTo>
                    <a:pt x="1836550" y="4473689"/>
                    <a:pt x="1776474" y="4548788"/>
                    <a:pt x="1720155" y="4597602"/>
                  </a:cubicBezTo>
                  <a:cubicBezTo>
                    <a:pt x="1656325" y="4650171"/>
                    <a:pt x="1573722" y="4661436"/>
                    <a:pt x="1491120" y="4642661"/>
                  </a:cubicBezTo>
                  <a:cubicBezTo>
                    <a:pt x="1382234" y="4616377"/>
                    <a:pt x="1243311" y="4421120"/>
                    <a:pt x="1337178" y="4312227"/>
                  </a:cubicBezTo>
                  <a:cubicBezTo>
                    <a:pt x="1355952" y="4417365"/>
                    <a:pt x="1385989" y="4560053"/>
                    <a:pt x="1509892" y="4575073"/>
                  </a:cubicBezTo>
                  <a:cubicBezTo>
                    <a:pt x="1607514" y="4590092"/>
                    <a:pt x="1712645" y="4530013"/>
                    <a:pt x="1746437" y="4436140"/>
                  </a:cubicBezTo>
                  <a:cubicBezTo>
                    <a:pt x="1825285" y="4214599"/>
                    <a:pt x="1596249" y="3970529"/>
                    <a:pt x="1449818" y="3842862"/>
                  </a:cubicBezTo>
                  <a:cubicBezTo>
                    <a:pt x="1348441" y="3756498"/>
                    <a:pt x="1258330" y="3658870"/>
                    <a:pt x="1149443" y="3576261"/>
                  </a:cubicBezTo>
                  <a:cubicBezTo>
                    <a:pt x="1017092" y="3477696"/>
                    <a:pt x="886852" y="3355895"/>
                    <a:pt x="793572" y="3212445"/>
                  </a:cubicBezTo>
                  <a:lnTo>
                    <a:pt x="723731" y="3080419"/>
                  </a:lnTo>
                  <a:lnTo>
                    <a:pt x="724481" y="3078954"/>
                  </a:lnTo>
                  <a:close/>
                  <a:moveTo>
                    <a:pt x="1128261" y="2439039"/>
                  </a:moveTo>
                  <a:lnTo>
                    <a:pt x="1145690" y="2464803"/>
                  </a:lnTo>
                  <a:cubicBezTo>
                    <a:pt x="1156954" y="2491557"/>
                    <a:pt x="1130730" y="2499830"/>
                    <a:pt x="1091768" y="2500314"/>
                  </a:cubicBezTo>
                  <a:lnTo>
                    <a:pt x="1084886" y="2500035"/>
                  </a:lnTo>
                  <a:close/>
                  <a:moveTo>
                    <a:pt x="7386914" y="1861817"/>
                  </a:moveTo>
                  <a:cubicBezTo>
                    <a:pt x="7394873" y="1859180"/>
                    <a:pt x="7404547" y="1859356"/>
                    <a:pt x="7416273" y="1863117"/>
                  </a:cubicBezTo>
                  <a:cubicBezTo>
                    <a:pt x="7457548" y="1874399"/>
                    <a:pt x="7457548" y="1983459"/>
                    <a:pt x="7457548" y="2017305"/>
                  </a:cubicBezTo>
                  <a:cubicBezTo>
                    <a:pt x="7461300" y="2126365"/>
                    <a:pt x="7397511" y="2197818"/>
                    <a:pt x="7296200" y="2220382"/>
                  </a:cubicBezTo>
                  <a:cubicBezTo>
                    <a:pt x="7326218" y="2179014"/>
                    <a:pt x="7352484" y="2126365"/>
                    <a:pt x="7356236" y="2066194"/>
                  </a:cubicBezTo>
                  <a:cubicBezTo>
                    <a:pt x="7359520" y="2036578"/>
                    <a:pt x="7331202" y="1880275"/>
                    <a:pt x="7386914" y="1861817"/>
                  </a:cubicBezTo>
                  <a:close/>
                  <a:moveTo>
                    <a:pt x="7495212" y="1739369"/>
                  </a:moveTo>
                  <a:cubicBezTo>
                    <a:pt x="7574159" y="1825801"/>
                    <a:pt x="7694458" y="1874654"/>
                    <a:pt x="7799720" y="1908475"/>
                  </a:cubicBezTo>
                  <a:cubicBezTo>
                    <a:pt x="7852351" y="1923507"/>
                    <a:pt x="7912501" y="1934780"/>
                    <a:pt x="7965132" y="1953570"/>
                  </a:cubicBezTo>
                  <a:cubicBezTo>
                    <a:pt x="8029041" y="2024970"/>
                    <a:pt x="8032800" y="2148981"/>
                    <a:pt x="7965132" y="2220382"/>
                  </a:cubicBezTo>
                  <a:cubicBezTo>
                    <a:pt x="7972650" y="2201592"/>
                    <a:pt x="7976410" y="2167771"/>
                    <a:pt x="7976410" y="2145223"/>
                  </a:cubicBezTo>
                  <a:cubicBezTo>
                    <a:pt x="7946335" y="1957328"/>
                    <a:pt x="7762126" y="1949812"/>
                    <a:pt x="7607993" y="1931022"/>
                  </a:cubicBezTo>
                  <a:cubicBezTo>
                    <a:pt x="7532806" y="1923507"/>
                    <a:pt x="7457619" y="1912233"/>
                    <a:pt x="7435062" y="1833317"/>
                  </a:cubicBezTo>
                  <a:cubicBezTo>
                    <a:pt x="7420025" y="1780706"/>
                    <a:pt x="7450100" y="1739369"/>
                    <a:pt x="7495212" y="1739369"/>
                  </a:cubicBezTo>
                  <a:close/>
                  <a:moveTo>
                    <a:pt x="4479942" y="1555215"/>
                  </a:moveTo>
                  <a:cubicBezTo>
                    <a:pt x="4329826" y="1833282"/>
                    <a:pt x="4100899" y="2077530"/>
                    <a:pt x="3830688" y="2261654"/>
                  </a:cubicBezTo>
                  <a:cubicBezTo>
                    <a:pt x="4097145" y="2167713"/>
                    <a:pt x="4389872" y="2047468"/>
                    <a:pt x="4686351" y="1889647"/>
                  </a:cubicBezTo>
                  <a:cubicBezTo>
                    <a:pt x="4622552" y="1829525"/>
                    <a:pt x="4554999" y="1769401"/>
                    <a:pt x="4517470" y="1686733"/>
                  </a:cubicBezTo>
                  <a:cubicBezTo>
                    <a:pt x="4498707" y="1645399"/>
                    <a:pt x="4487447" y="1600308"/>
                    <a:pt x="4479942" y="1555215"/>
                  </a:cubicBezTo>
                  <a:close/>
                  <a:moveTo>
                    <a:pt x="2300620" y="1535357"/>
                  </a:moveTo>
                  <a:cubicBezTo>
                    <a:pt x="2308786" y="1534061"/>
                    <a:pt x="2318161" y="1535818"/>
                    <a:pt x="2328941" y="1541437"/>
                  </a:cubicBezTo>
                  <a:cubicBezTo>
                    <a:pt x="2370188" y="1560170"/>
                    <a:pt x="2351439" y="1665072"/>
                    <a:pt x="2347689" y="1702537"/>
                  </a:cubicBezTo>
                  <a:cubicBezTo>
                    <a:pt x="2328941" y="1807439"/>
                    <a:pt x="2257694" y="1867383"/>
                    <a:pt x="2152700" y="1871129"/>
                  </a:cubicBezTo>
                  <a:cubicBezTo>
                    <a:pt x="2190198" y="1837411"/>
                    <a:pt x="2223946" y="1788706"/>
                    <a:pt x="2238946" y="1732509"/>
                  </a:cubicBezTo>
                  <a:cubicBezTo>
                    <a:pt x="2245508" y="1703005"/>
                    <a:pt x="2243458" y="1544423"/>
                    <a:pt x="2300620" y="1535357"/>
                  </a:cubicBezTo>
                  <a:close/>
                  <a:moveTo>
                    <a:pt x="2425856" y="1432550"/>
                  </a:moveTo>
                  <a:cubicBezTo>
                    <a:pt x="2489727" y="1526405"/>
                    <a:pt x="2598682" y="1597736"/>
                    <a:pt x="2700124" y="1646541"/>
                  </a:cubicBezTo>
                  <a:cubicBezTo>
                    <a:pt x="2752723" y="1669066"/>
                    <a:pt x="2805322" y="1691591"/>
                    <a:pt x="2854164" y="1717871"/>
                  </a:cubicBezTo>
                  <a:cubicBezTo>
                    <a:pt x="2906763" y="1800464"/>
                    <a:pt x="2891735" y="1920599"/>
                    <a:pt x="2812836" y="1980667"/>
                  </a:cubicBezTo>
                  <a:cubicBezTo>
                    <a:pt x="2824108" y="1961896"/>
                    <a:pt x="2835379" y="1928108"/>
                    <a:pt x="2835379" y="1909336"/>
                  </a:cubicBezTo>
                  <a:cubicBezTo>
                    <a:pt x="2835379" y="1717871"/>
                    <a:pt x="2655038" y="1680329"/>
                    <a:pt x="2508512" y="1639032"/>
                  </a:cubicBezTo>
                  <a:cubicBezTo>
                    <a:pt x="2437127" y="1620261"/>
                    <a:pt x="2361986" y="1597736"/>
                    <a:pt x="2350714" y="1515143"/>
                  </a:cubicBezTo>
                  <a:cubicBezTo>
                    <a:pt x="2343200" y="1458829"/>
                    <a:pt x="2380771" y="1425041"/>
                    <a:pt x="2425856" y="1432550"/>
                  </a:cubicBezTo>
                  <a:close/>
                  <a:moveTo>
                    <a:pt x="7818464" y="1289099"/>
                  </a:moveTo>
                  <a:cubicBezTo>
                    <a:pt x="8028404" y="1285343"/>
                    <a:pt x="8084639" y="1529500"/>
                    <a:pt x="8118379" y="1687262"/>
                  </a:cubicBezTo>
                  <a:cubicBezTo>
                    <a:pt x="8137124" y="1766144"/>
                    <a:pt x="8155868" y="1856294"/>
                    <a:pt x="8219600" y="1908881"/>
                  </a:cubicBezTo>
                  <a:cubicBezTo>
                    <a:pt x="8283332" y="1961469"/>
                    <a:pt x="8380805" y="1961469"/>
                    <a:pt x="8440788" y="2021569"/>
                  </a:cubicBezTo>
                  <a:cubicBezTo>
                    <a:pt x="8425792" y="2010300"/>
                    <a:pt x="8309575" y="2017813"/>
                    <a:pt x="8302077" y="2044106"/>
                  </a:cubicBezTo>
                  <a:cubicBezTo>
                    <a:pt x="8294579" y="2081669"/>
                    <a:pt x="8380805" y="2134256"/>
                    <a:pt x="8388303" y="2175575"/>
                  </a:cubicBezTo>
                  <a:cubicBezTo>
                    <a:pt x="8377056" y="2171819"/>
                    <a:pt x="8242094" y="2104207"/>
                    <a:pt x="8242094" y="2111719"/>
                  </a:cubicBezTo>
                  <a:cubicBezTo>
                    <a:pt x="8230847" y="2156794"/>
                    <a:pt x="8223349" y="2198113"/>
                    <a:pt x="8204605" y="2239431"/>
                  </a:cubicBezTo>
                  <a:cubicBezTo>
                    <a:pt x="8189609" y="2186844"/>
                    <a:pt x="8170864" y="2115475"/>
                    <a:pt x="8148371" y="2070400"/>
                  </a:cubicBezTo>
                  <a:cubicBezTo>
                    <a:pt x="8080890" y="1950200"/>
                    <a:pt x="7938430" y="1935175"/>
                    <a:pt x="7818464" y="1897612"/>
                  </a:cubicBezTo>
                  <a:cubicBezTo>
                    <a:pt x="7735987" y="1875075"/>
                    <a:pt x="7653510" y="1841269"/>
                    <a:pt x="7582280" y="1788681"/>
                  </a:cubicBezTo>
                  <a:cubicBezTo>
                    <a:pt x="7548540" y="1766144"/>
                    <a:pt x="7511050" y="1736094"/>
                    <a:pt x="7488557" y="1702287"/>
                  </a:cubicBezTo>
                  <a:cubicBezTo>
                    <a:pt x="7473561" y="1683506"/>
                    <a:pt x="7469812" y="1660969"/>
                    <a:pt x="7469812" y="1638431"/>
                  </a:cubicBezTo>
                  <a:cubicBezTo>
                    <a:pt x="7466063" y="1619650"/>
                    <a:pt x="7466063" y="1589599"/>
                    <a:pt x="7481059" y="1574574"/>
                  </a:cubicBezTo>
                  <a:cubicBezTo>
                    <a:pt x="7518548" y="1600868"/>
                    <a:pt x="7563535" y="1627162"/>
                    <a:pt x="7608523" y="1634675"/>
                  </a:cubicBezTo>
                  <a:cubicBezTo>
                    <a:pt x="7664757" y="1645944"/>
                    <a:pt x="7732238" y="1638431"/>
                    <a:pt x="7777225" y="1600868"/>
                  </a:cubicBezTo>
                  <a:cubicBezTo>
                    <a:pt x="7777225" y="1600868"/>
                    <a:pt x="7777225" y="1600868"/>
                    <a:pt x="7780974" y="1600868"/>
                  </a:cubicBezTo>
                  <a:cubicBezTo>
                    <a:pt x="7840957" y="1552037"/>
                    <a:pt x="7859702" y="1450618"/>
                    <a:pt x="7837208" y="1379249"/>
                  </a:cubicBezTo>
                  <a:cubicBezTo>
                    <a:pt x="7829710" y="1352955"/>
                    <a:pt x="7810966" y="1315393"/>
                    <a:pt x="7788472" y="1300368"/>
                  </a:cubicBezTo>
                  <a:cubicBezTo>
                    <a:pt x="7784723" y="1296612"/>
                    <a:pt x="7814715" y="1289099"/>
                    <a:pt x="7818464" y="1289099"/>
                  </a:cubicBezTo>
                  <a:close/>
                  <a:moveTo>
                    <a:pt x="7983772" y="1266174"/>
                  </a:moveTo>
                  <a:cubicBezTo>
                    <a:pt x="8021116" y="1258959"/>
                    <a:pt x="8073257" y="1285003"/>
                    <a:pt x="8095805" y="1304712"/>
                  </a:cubicBezTo>
                  <a:cubicBezTo>
                    <a:pt x="8103320" y="1308466"/>
                    <a:pt x="8107078" y="1315974"/>
                    <a:pt x="8110836" y="1319728"/>
                  </a:cubicBezTo>
                  <a:cubicBezTo>
                    <a:pt x="8159689" y="1372286"/>
                    <a:pt x="8178479" y="1458630"/>
                    <a:pt x="8193510" y="1518695"/>
                  </a:cubicBezTo>
                  <a:cubicBezTo>
                    <a:pt x="8204784" y="1586269"/>
                    <a:pt x="8197268" y="1680121"/>
                    <a:pt x="8234847" y="1740186"/>
                  </a:cubicBezTo>
                  <a:cubicBezTo>
                    <a:pt x="8272427" y="1792744"/>
                    <a:pt x="8377648" y="1777727"/>
                    <a:pt x="8426501" y="1758957"/>
                  </a:cubicBezTo>
                  <a:cubicBezTo>
                    <a:pt x="8403953" y="1807760"/>
                    <a:pt x="8362616" y="1834039"/>
                    <a:pt x="8310006" y="1834039"/>
                  </a:cubicBezTo>
                  <a:cubicBezTo>
                    <a:pt x="8279942" y="1837793"/>
                    <a:pt x="8253637" y="1830285"/>
                    <a:pt x="8227332" y="1819022"/>
                  </a:cubicBezTo>
                  <a:cubicBezTo>
                    <a:pt x="8189752" y="1811514"/>
                    <a:pt x="8167205" y="1788990"/>
                    <a:pt x="8152173" y="1762711"/>
                  </a:cubicBezTo>
                  <a:cubicBezTo>
                    <a:pt x="8144657" y="1736432"/>
                    <a:pt x="8140900" y="1706400"/>
                    <a:pt x="8133384" y="1680121"/>
                  </a:cubicBezTo>
                  <a:cubicBezTo>
                    <a:pt x="8107078" y="1556236"/>
                    <a:pt x="8065741" y="1376040"/>
                    <a:pt x="7945488" y="1308466"/>
                  </a:cubicBezTo>
                  <a:cubicBezTo>
                    <a:pt x="7945488" y="1300958"/>
                    <a:pt x="7945488" y="1293450"/>
                    <a:pt x="7953004" y="1285942"/>
                  </a:cubicBezTo>
                  <a:cubicBezTo>
                    <a:pt x="7960520" y="1274679"/>
                    <a:pt x="7971324" y="1268579"/>
                    <a:pt x="7983772" y="1266174"/>
                  </a:cubicBezTo>
                  <a:close/>
                  <a:moveTo>
                    <a:pt x="7298653" y="1205004"/>
                  </a:moveTo>
                  <a:cubicBezTo>
                    <a:pt x="7338052" y="1205706"/>
                    <a:pt x="7377451" y="1212734"/>
                    <a:pt x="7416850" y="1207112"/>
                  </a:cubicBezTo>
                  <a:cubicBezTo>
                    <a:pt x="7323043" y="1270833"/>
                    <a:pt x="7281768" y="1379532"/>
                    <a:pt x="7165448" y="1420763"/>
                  </a:cubicBezTo>
                  <a:cubicBezTo>
                    <a:pt x="7109164" y="1439504"/>
                    <a:pt x="7056632" y="1435756"/>
                    <a:pt x="6996595" y="1428260"/>
                  </a:cubicBezTo>
                  <a:cubicBezTo>
                    <a:pt x="6951568" y="1424511"/>
                    <a:pt x="6865266" y="1417015"/>
                    <a:pt x="6839000" y="1469491"/>
                  </a:cubicBezTo>
                  <a:cubicBezTo>
                    <a:pt x="6857761" y="1315812"/>
                    <a:pt x="7022861" y="1360791"/>
                    <a:pt x="7105411" y="1285826"/>
                  </a:cubicBezTo>
                  <a:cubicBezTo>
                    <a:pt x="7154191" y="1240846"/>
                    <a:pt x="7191714" y="1218357"/>
                    <a:pt x="7259255" y="1207112"/>
                  </a:cubicBezTo>
                  <a:cubicBezTo>
                    <a:pt x="7272388" y="1205238"/>
                    <a:pt x="7285521" y="1204770"/>
                    <a:pt x="7298653" y="1205004"/>
                  </a:cubicBezTo>
                  <a:close/>
                  <a:moveTo>
                    <a:pt x="8470950" y="1164691"/>
                  </a:moveTo>
                  <a:cubicBezTo>
                    <a:pt x="8459701" y="1258833"/>
                    <a:pt x="8399709" y="1300256"/>
                    <a:pt x="8328468" y="1315319"/>
                  </a:cubicBezTo>
                  <a:cubicBezTo>
                    <a:pt x="8298472" y="1322850"/>
                    <a:pt x="8268476" y="1326616"/>
                    <a:pt x="8234730" y="1326616"/>
                  </a:cubicBezTo>
                  <a:cubicBezTo>
                    <a:pt x="8200984" y="1326616"/>
                    <a:pt x="8155990" y="1326616"/>
                    <a:pt x="8122244" y="1304022"/>
                  </a:cubicBezTo>
                  <a:cubicBezTo>
                    <a:pt x="8095998" y="1288959"/>
                    <a:pt x="8077250" y="1240005"/>
                    <a:pt x="8118495" y="1228708"/>
                  </a:cubicBezTo>
                  <a:cubicBezTo>
                    <a:pt x="8140992" y="1221176"/>
                    <a:pt x="8174738" y="1224942"/>
                    <a:pt x="8200984" y="1228708"/>
                  </a:cubicBezTo>
                  <a:cubicBezTo>
                    <a:pt x="8249728" y="1236239"/>
                    <a:pt x="8302221" y="1251302"/>
                    <a:pt x="8354715" y="1243771"/>
                  </a:cubicBezTo>
                  <a:cubicBezTo>
                    <a:pt x="8380961" y="1240005"/>
                    <a:pt x="8403459" y="1232473"/>
                    <a:pt x="8422206" y="1217411"/>
                  </a:cubicBezTo>
                  <a:cubicBezTo>
                    <a:pt x="8429705" y="1209879"/>
                    <a:pt x="8470950" y="1175988"/>
                    <a:pt x="8470950" y="1164691"/>
                  </a:cubicBezTo>
                  <a:close/>
                  <a:moveTo>
                    <a:pt x="2981508" y="1041057"/>
                  </a:moveTo>
                  <a:cubicBezTo>
                    <a:pt x="3019865" y="1038944"/>
                    <a:pt x="3067725" y="1072752"/>
                    <a:pt x="3090245" y="1098108"/>
                  </a:cubicBezTo>
                  <a:cubicBezTo>
                    <a:pt x="3093999" y="1101865"/>
                    <a:pt x="3097753" y="1109378"/>
                    <a:pt x="3101507" y="1116891"/>
                  </a:cubicBezTo>
                  <a:cubicBezTo>
                    <a:pt x="3139042" y="1173238"/>
                    <a:pt x="3146550" y="1259637"/>
                    <a:pt x="3150303" y="1327253"/>
                  </a:cubicBezTo>
                  <a:cubicBezTo>
                    <a:pt x="3150303" y="1394870"/>
                    <a:pt x="3127782" y="1485025"/>
                    <a:pt x="3157811" y="1548885"/>
                  </a:cubicBezTo>
                  <a:cubicBezTo>
                    <a:pt x="3184086" y="1608989"/>
                    <a:pt x="3289187" y="1612745"/>
                    <a:pt x="3341738" y="1597719"/>
                  </a:cubicBezTo>
                  <a:cubicBezTo>
                    <a:pt x="3311709" y="1646553"/>
                    <a:pt x="3266666" y="1661579"/>
                    <a:pt x="3214115" y="1654066"/>
                  </a:cubicBezTo>
                  <a:cubicBezTo>
                    <a:pt x="3184086" y="1650310"/>
                    <a:pt x="3157811" y="1639040"/>
                    <a:pt x="3135290" y="1627771"/>
                  </a:cubicBezTo>
                  <a:cubicBezTo>
                    <a:pt x="3101507" y="1612745"/>
                    <a:pt x="3082738" y="1586450"/>
                    <a:pt x="3071477" y="1556398"/>
                  </a:cubicBezTo>
                  <a:cubicBezTo>
                    <a:pt x="3067725" y="1530103"/>
                    <a:pt x="3067725" y="1503807"/>
                    <a:pt x="3063970" y="1477512"/>
                  </a:cubicBezTo>
                  <a:cubicBezTo>
                    <a:pt x="3056463" y="1346035"/>
                    <a:pt x="3045202" y="1161968"/>
                    <a:pt x="2940101" y="1075570"/>
                  </a:cubicBezTo>
                  <a:cubicBezTo>
                    <a:pt x="2940101" y="1068057"/>
                    <a:pt x="2943854" y="1064300"/>
                    <a:pt x="2947608" y="1056787"/>
                  </a:cubicBezTo>
                  <a:cubicBezTo>
                    <a:pt x="2956993" y="1046457"/>
                    <a:pt x="2968722" y="1041761"/>
                    <a:pt x="2981508" y="1041057"/>
                  </a:cubicBezTo>
                  <a:close/>
                  <a:moveTo>
                    <a:pt x="2816907" y="1037692"/>
                  </a:moveTo>
                  <a:cubicBezTo>
                    <a:pt x="3027440" y="1067723"/>
                    <a:pt x="3042478" y="1315480"/>
                    <a:pt x="3049997" y="1480652"/>
                  </a:cubicBezTo>
                  <a:cubicBezTo>
                    <a:pt x="3053756" y="1559484"/>
                    <a:pt x="3061275" y="1653332"/>
                    <a:pt x="3113909" y="1713394"/>
                  </a:cubicBezTo>
                  <a:cubicBezTo>
                    <a:pt x="3170303" y="1777210"/>
                    <a:pt x="3264289" y="1788472"/>
                    <a:pt x="3313163" y="1859796"/>
                  </a:cubicBezTo>
                  <a:cubicBezTo>
                    <a:pt x="3301885" y="1844781"/>
                    <a:pt x="3185340" y="1833519"/>
                    <a:pt x="3177821" y="1859796"/>
                  </a:cubicBezTo>
                  <a:cubicBezTo>
                    <a:pt x="3162782" y="1893581"/>
                    <a:pt x="3237973" y="1961152"/>
                    <a:pt x="3241732" y="2002445"/>
                  </a:cubicBezTo>
                  <a:cubicBezTo>
                    <a:pt x="3226694" y="1998691"/>
                    <a:pt x="3106390" y="1908597"/>
                    <a:pt x="3102630" y="1916105"/>
                  </a:cubicBezTo>
                  <a:cubicBezTo>
                    <a:pt x="3087592" y="1957398"/>
                    <a:pt x="3072554" y="2002445"/>
                    <a:pt x="3046237" y="2036230"/>
                  </a:cubicBezTo>
                  <a:cubicBezTo>
                    <a:pt x="3042478" y="1983675"/>
                    <a:pt x="3034959" y="1908597"/>
                    <a:pt x="3016161" y="1859796"/>
                  </a:cubicBezTo>
                  <a:cubicBezTo>
                    <a:pt x="2971047" y="1732164"/>
                    <a:pt x="2831945" y="1694625"/>
                    <a:pt x="2719159" y="1638316"/>
                  </a:cubicBezTo>
                  <a:cubicBezTo>
                    <a:pt x="2640210" y="1600777"/>
                    <a:pt x="2565019" y="1555730"/>
                    <a:pt x="2501107" y="1495668"/>
                  </a:cubicBezTo>
                  <a:cubicBezTo>
                    <a:pt x="2471031" y="1465636"/>
                    <a:pt x="2440956" y="1431851"/>
                    <a:pt x="2422158" y="1390558"/>
                  </a:cubicBezTo>
                  <a:cubicBezTo>
                    <a:pt x="2414639" y="1371789"/>
                    <a:pt x="2414639" y="1349265"/>
                    <a:pt x="2414639" y="1326742"/>
                  </a:cubicBezTo>
                  <a:cubicBezTo>
                    <a:pt x="2418399" y="1307973"/>
                    <a:pt x="2422158" y="1277941"/>
                    <a:pt x="2437196" y="1262926"/>
                  </a:cubicBezTo>
                  <a:cubicBezTo>
                    <a:pt x="2471031" y="1296711"/>
                    <a:pt x="2508626" y="1330496"/>
                    <a:pt x="2553740" y="1345512"/>
                  </a:cubicBezTo>
                  <a:cubicBezTo>
                    <a:pt x="2606374" y="1364281"/>
                    <a:pt x="2674046" y="1368035"/>
                    <a:pt x="2726678" y="1338004"/>
                  </a:cubicBezTo>
                  <a:cubicBezTo>
                    <a:pt x="2726678" y="1338004"/>
                    <a:pt x="2726678" y="1338004"/>
                    <a:pt x="2730438" y="1338004"/>
                  </a:cubicBezTo>
                  <a:cubicBezTo>
                    <a:pt x="2798109" y="1300465"/>
                    <a:pt x="2835704" y="1202863"/>
                    <a:pt x="2820666" y="1127785"/>
                  </a:cubicBezTo>
                  <a:cubicBezTo>
                    <a:pt x="2816907" y="1101508"/>
                    <a:pt x="2805628" y="1060215"/>
                    <a:pt x="2786831" y="1041446"/>
                  </a:cubicBezTo>
                  <a:cubicBezTo>
                    <a:pt x="2783071" y="1041446"/>
                    <a:pt x="2816907" y="1037692"/>
                    <a:pt x="2816907" y="1037692"/>
                  </a:cubicBezTo>
                  <a:close/>
                  <a:moveTo>
                    <a:pt x="3484614" y="1023404"/>
                  </a:moveTo>
                  <a:cubicBezTo>
                    <a:pt x="3454627" y="1109706"/>
                    <a:pt x="3390907" y="1143477"/>
                    <a:pt x="3315941" y="1147229"/>
                  </a:cubicBezTo>
                  <a:cubicBezTo>
                    <a:pt x="3285955" y="1147229"/>
                    <a:pt x="3255970" y="1147229"/>
                    <a:pt x="3225983" y="1143477"/>
                  </a:cubicBezTo>
                  <a:cubicBezTo>
                    <a:pt x="3188500" y="1135972"/>
                    <a:pt x="3143521" y="1128468"/>
                    <a:pt x="3117283" y="1102202"/>
                  </a:cubicBezTo>
                  <a:cubicBezTo>
                    <a:pt x="3091046" y="1083440"/>
                    <a:pt x="3079800" y="1034661"/>
                    <a:pt x="3124779" y="1027156"/>
                  </a:cubicBezTo>
                  <a:cubicBezTo>
                    <a:pt x="3147269" y="1023404"/>
                    <a:pt x="3181003" y="1030909"/>
                    <a:pt x="3203493" y="1042166"/>
                  </a:cubicBezTo>
                  <a:cubicBezTo>
                    <a:pt x="3252222" y="1057175"/>
                    <a:pt x="3304696" y="1079688"/>
                    <a:pt x="3357172" y="1079688"/>
                  </a:cubicBezTo>
                  <a:cubicBezTo>
                    <a:pt x="3379662" y="1079688"/>
                    <a:pt x="3402152" y="1075936"/>
                    <a:pt x="3424641" y="1064679"/>
                  </a:cubicBezTo>
                  <a:cubicBezTo>
                    <a:pt x="3435886" y="1057175"/>
                    <a:pt x="3480866" y="1030909"/>
                    <a:pt x="3484614" y="1023404"/>
                  </a:cubicBezTo>
                  <a:close/>
                  <a:moveTo>
                    <a:pt x="8283626" y="699556"/>
                  </a:moveTo>
                  <a:cubicBezTo>
                    <a:pt x="8242329" y="763424"/>
                    <a:pt x="8279872" y="857347"/>
                    <a:pt x="8268609" y="932486"/>
                  </a:cubicBezTo>
                  <a:cubicBezTo>
                    <a:pt x="8261101" y="1011381"/>
                    <a:pt x="8219804" y="1094034"/>
                    <a:pt x="8163491" y="1150388"/>
                  </a:cubicBezTo>
                  <a:cubicBezTo>
                    <a:pt x="8043356" y="1270609"/>
                    <a:pt x="7859399" y="1240554"/>
                    <a:pt x="7712984" y="1240554"/>
                  </a:cubicBezTo>
                  <a:cubicBezTo>
                    <a:pt x="7716738" y="1240554"/>
                    <a:pt x="7758035" y="1296908"/>
                    <a:pt x="7765543" y="1308178"/>
                  </a:cubicBezTo>
                  <a:cubicBezTo>
                    <a:pt x="7788068" y="1334477"/>
                    <a:pt x="7803085" y="1353262"/>
                    <a:pt x="7810594" y="1383317"/>
                  </a:cubicBezTo>
                  <a:cubicBezTo>
                    <a:pt x="7848136" y="1511053"/>
                    <a:pt x="7758035" y="1627518"/>
                    <a:pt x="7626637" y="1612490"/>
                  </a:cubicBezTo>
                  <a:cubicBezTo>
                    <a:pt x="7589095" y="1612490"/>
                    <a:pt x="7555307" y="1593705"/>
                    <a:pt x="7525273" y="1578677"/>
                  </a:cubicBezTo>
                  <a:cubicBezTo>
                    <a:pt x="7510256" y="1567407"/>
                    <a:pt x="7468959" y="1529837"/>
                    <a:pt x="7446434" y="1537351"/>
                  </a:cubicBezTo>
                  <a:cubicBezTo>
                    <a:pt x="7412646" y="1544865"/>
                    <a:pt x="7420154" y="1698900"/>
                    <a:pt x="7408892" y="1732712"/>
                  </a:cubicBezTo>
                  <a:cubicBezTo>
                    <a:pt x="7363841" y="1901774"/>
                    <a:pt x="7198655" y="1980669"/>
                    <a:pt x="7029715" y="1965642"/>
                  </a:cubicBezTo>
                  <a:cubicBezTo>
                    <a:pt x="6984664" y="1961885"/>
                    <a:pt x="6935859" y="1969399"/>
                    <a:pt x="6894563" y="1958128"/>
                  </a:cubicBezTo>
                  <a:cubicBezTo>
                    <a:pt x="6902071" y="1961885"/>
                    <a:pt x="6928351" y="1935586"/>
                    <a:pt x="6935859" y="1931829"/>
                  </a:cubicBezTo>
                  <a:cubicBezTo>
                    <a:pt x="6954631" y="1920559"/>
                    <a:pt x="6973402" y="1909288"/>
                    <a:pt x="6995927" y="1901774"/>
                  </a:cubicBezTo>
                  <a:cubicBezTo>
                    <a:pt x="7052240" y="1882989"/>
                    <a:pt x="7097291" y="1860448"/>
                    <a:pt x="7127325" y="1804094"/>
                  </a:cubicBezTo>
                  <a:cubicBezTo>
                    <a:pt x="7161113" y="1743983"/>
                    <a:pt x="7172376" y="1672601"/>
                    <a:pt x="7191147" y="1604976"/>
                  </a:cubicBezTo>
                  <a:cubicBezTo>
                    <a:pt x="7217426" y="1507296"/>
                    <a:pt x="7262477" y="1405859"/>
                    <a:pt x="7330053" y="1326963"/>
                  </a:cubicBezTo>
                  <a:cubicBezTo>
                    <a:pt x="7360087" y="1293151"/>
                    <a:pt x="7393875" y="1270609"/>
                    <a:pt x="7427663" y="1236797"/>
                  </a:cubicBezTo>
                  <a:cubicBezTo>
                    <a:pt x="7461451" y="1199228"/>
                    <a:pt x="7491485" y="1157901"/>
                    <a:pt x="7532781" y="1124089"/>
                  </a:cubicBezTo>
                  <a:cubicBezTo>
                    <a:pt x="7589095" y="1082763"/>
                    <a:pt x="7645408" y="1067735"/>
                    <a:pt x="7712984" y="1048951"/>
                  </a:cubicBezTo>
                  <a:cubicBezTo>
                    <a:pt x="7814348" y="1022652"/>
                    <a:pt x="7930729" y="1018895"/>
                    <a:pt x="8032093" y="977569"/>
                  </a:cubicBezTo>
                  <a:cubicBezTo>
                    <a:pt x="8092161" y="951270"/>
                    <a:pt x="8140965" y="906187"/>
                    <a:pt x="8170999" y="842319"/>
                  </a:cubicBezTo>
                  <a:cubicBezTo>
                    <a:pt x="8193525" y="793479"/>
                    <a:pt x="8216050" y="710827"/>
                    <a:pt x="8283626" y="699556"/>
                  </a:cubicBezTo>
                  <a:close/>
                  <a:moveTo>
                    <a:pt x="7734213" y="687302"/>
                  </a:moveTo>
                  <a:cubicBezTo>
                    <a:pt x="7750582" y="685542"/>
                    <a:pt x="7766306" y="685776"/>
                    <a:pt x="7780388" y="688592"/>
                  </a:cubicBezTo>
                  <a:cubicBezTo>
                    <a:pt x="7750348" y="684838"/>
                    <a:pt x="7716552" y="733645"/>
                    <a:pt x="7701532" y="752417"/>
                  </a:cubicBezTo>
                  <a:cubicBezTo>
                    <a:pt x="7671492" y="789960"/>
                    <a:pt x="7656471" y="835013"/>
                    <a:pt x="7641451" y="880065"/>
                  </a:cubicBezTo>
                  <a:cubicBezTo>
                    <a:pt x="7630186" y="921364"/>
                    <a:pt x="7611411" y="962662"/>
                    <a:pt x="7600146" y="1003960"/>
                  </a:cubicBezTo>
                  <a:cubicBezTo>
                    <a:pt x="7588881" y="1033995"/>
                    <a:pt x="7585125" y="1067784"/>
                    <a:pt x="7558840" y="1086556"/>
                  </a:cubicBezTo>
                  <a:cubicBezTo>
                    <a:pt x="7543820" y="1101574"/>
                    <a:pt x="7528800" y="1105328"/>
                    <a:pt x="7510025" y="1116591"/>
                  </a:cubicBezTo>
                  <a:cubicBezTo>
                    <a:pt x="7479984" y="1139118"/>
                    <a:pt x="7457454" y="1165398"/>
                    <a:pt x="7434924" y="1191679"/>
                  </a:cubicBezTo>
                  <a:cubicBezTo>
                    <a:pt x="7427413" y="1187925"/>
                    <a:pt x="7423658" y="1180416"/>
                    <a:pt x="7419903" y="1176661"/>
                  </a:cubicBezTo>
                  <a:cubicBezTo>
                    <a:pt x="7416148" y="1169153"/>
                    <a:pt x="7412393" y="1165398"/>
                    <a:pt x="7412393" y="1165398"/>
                  </a:cubicBezTo>
                  <a:cubicBezTo>
                    <a:pt x="7404883" y="1150381"/>
                    <a:pt x="7401128" y="1135363"/>
                    <a:pt x="7397373" y="1120346"/>
                  </a:cubicBezTo>
                  <a:cubicBezTo>
                    <a:pt x="7389863" y="1090311"/>
                    <a:pt x="7393618" y="1049012"/>
                    <a:pt x="7408638" y="1018977"/>
                  </a:cubicBezTo>
                  <a:cubicBezTo>
                    <a:pt x="7438679" y="966416"/>
                    <a:pt x="7487494" y="928872"/>
                    <a:pt x="7525045" y="887574"/>
                  </a:cubicBezTo>
                  <a:cubicBezTo>
                    <a:pt x="7562595" y="846276"/>
                    <a:pt x="7551330" y="774943"/>
                    <a:pt x="7596391" y="741153"/>
                  </a:cubicBezTo>
                  <a:cubicBezTo>
                    <a:pt x="7630186" y="715811"/>
                    <a:pt x="7685103" y="692581"/>
                    <a:pt x="7734213" y="687302"/>
                  </a:cubicBezTo>
                  <a:close/>
                  <a:moveTo>
                    <a:pt x="3362023" y="549038"/>
                  </a:moveTo>
                  <a:lnTo>
                    <a:pt x="3344680" y="580215"/>
                  </a:lnTo>
                  <a:cubicBezTo>
                    <a:pt x="3327784" y="634784"/>
                    <a:pt x="3336232" y="703083"/>
                    <a:pt x="3319336" y="756595"/>
                  </a:cubicBezTo>
                  <a:cubicBezTo>
                    <a:pt x="3296807" y="835455"/>
                    <a:pt x="3244242" y="910561"/>
                    <a:pt x="3180412" y="955624"/>
                  </a:cubicBezTo>
                  <a:cubicBezTo>
                    <a:pt x="3041489" y="1053260"/>
                    <a:pt x="2865019" y="996931"/>
                    <a:pt x="2718586" y="970645"/>
                  </a:cubicBezTo>
                  <a:cubicBezTo>
                    <a:pt x="2726095" y="974400"/>
                    <a:pt x="2756133" y="1038239"/>
                    <a:pt x="2763642" y="1049505"/>
                  </a:cubicBezTo>
                  <a:cubicBezTo>
                    <a:pt x="2778661" y="1075792"/>
                    <a:pt x="2789925" y="1098323"/>
                    <a:pt x="2793681" y="1132121"/>
                  </a:cubicBezTo>
                  <a:cubicBezTo>
                    <a:pt x="2812453" y="1259800"/>
                    <a:pt x="2703568" y="1361191"/>
                    <a:pt x="2572154" y="1327394"/>
                  </a:cubicBezTo>
                  <a:cubicBezTo>
                    <a:pt x="2538361" y="1319884"/>
                    <a:pt x="2508325" y="1297352"/>
                    <a:pt x="2482041" y="1274820"/>
                  </a:cubicBezTo>
                  <a:cubicBezTo>
                    <a:pt x="2467023" y="1263555"/>
                    <a:pt x="2433231" y="1218492"/>
                    <a:pt x="2410702" y="1222247"/>
                  </a:cubicBezTo>
                  <a:cubicBezTo>
                    <a:pt x="2376911" y="1226002"/>
                    <a:pt x="2358136" y="1376213"/>
                    <a:pt x="2343118" y="1410010"/>
                  </a:cubicBezTo>
                  <a:cubicBezTo>
                    <a:pt x="2268024" y="1567731"/>
                    <a:pt x="2091555" y="1620304"/>
                    <a:pt x="1930102" y="1578997"/>
                  </a:cubicBezTo>
                  <a:lnTo>
                    <a:pt x="1887658" y="1572169"/>
                  </a:lnTo>
                  <a:lnTo>
                    <a:pt x="1966586" y="1496918"/>
                  </a:lnTo>
                  <a:lnTo>
                    <a:pt x="1970864" y="1493213"/>
                  </a:lnTo>
                  <a:lnTo>
                    <a:pt x="1989239" y="1487932"/>
                  </a:lnTo>
                  <a:cubicBezTo>
                    <a:pt x="2013644" y="1476666"/>
                    <a:pt x="2035234" y="1460706"/>
                    <a:pt x="2054007" y="1436297"/>
                  </a:cubicBezTo>
                  <a:lnTo>
                    <a:pt x="2070406" y="1406987"/>
                  </a:lnTo>
                  <a:lnTo>
                    <a:pt x="2184387" y="1308254"/>
                  </a:lnTo>
                  <a:cubicBezTo>
                    <a:pt x="2406731" y="1124760"/>
                    <a:pt x="2642511" y="956966"/>
                    <a:pt x="2890031" y="806569"/>
                  </a:cubicBezTo>
                  <a:lnTo>
                    <a:pt x="2938543" y="778675"/>
                  </a:lnTo>
                  <a:lnTo>
                    <a:pt x="2995201" y="776604"/>
                  </a:lnTo>
                  <a:cubicBezTo>
                    <a:pt x="3022247" y="774433"/>
                    <a:pt x="3048999" y="770678"/>
                    <a:pt x="3075281" y="764106"/>
                  </a:cubicBezTo>
                  <a:cubicBezTo>
                    <a:pt x="3142865" y="749084"/>
                    <a:pt x="3199186" y="711532"/>
                    <a:pt x="3236733" y="655203"/>
                  </a:cubicBezTo>
                  <a:cubicBezTo>
                    <a:pt x="3244243" y="642999"/>
                    <a:pt x="3251987" y="629151"/>
                    <a:pt x="3260493" y="615245"/>
                  </a:cubicBezTo>
                  <a:lnTo>
                    <a:pt x="3276097" y="593047"/>
                  </a:lnTo>
                  <a:close/>
                  <a:moveTo>
                    <a:pt x="5141316" y="0"/>
                  </a:moveTo>
                  <a:lnTo>
                    <a:pt x="5099126" y="32957"/>
                  </a:lnTo>
                  <a:cubicBezTo>
                    <a:pt x="5083403" y="46158"/>
                    <a:pt x="5070262" y="57892"/>
                    <a:pt x="5061813" y="65402"/>
                  </a:cubicBezTo>
                  <a:cubicBezTo>
                    <a:pt x="4997984" y="129236"/>
                    <a:pt x="4926646" y="234374"/>
                    <a:pt x="4922891" y="332002"/>
                  </a:cubicBezTo>
                  <a:cubicBezTo>
                    <a:pt x="4919137" y="437140"/>
                    <a:pt x="4990475" y="531013"/>
                    <a:pt x="5106871" y="493464"/>
                  </a:cubicBezTo>
                  <a:cubicBezTo>
                    <a:pt x="5230774" y="452160"/>
                    <a:pt x="5212001" y="283188"/>
                    <a:pt x="5181963" y="185559"/>
                  </a:cubicBezTo>
                  <a:cubicBezTo>
                    <a:pt x="5328395" y="332002"/>
                    <a:pt x="5290849" y="696230"/>
                    <a:pt x="5110624" y="801368"/>
                  </a:cubicBezTo>
                  <a:cubicBezTo>
                    <a:pt x="5054304" y="835162"/>
                    <a:pt x="4945419" y="827653"/>
                    <a:pt x="4930400" y="898996"/>
                  </a:cubicBezTo>
                  <a:cubicBezTo>
                    <a:pt x="4911627" y="970340"/>
                    <a:pt x="4971701" y="1045438"/>
                    <a:pt x="4934156" y="1116783"/>
                  </a:cubicBezTo>
                  <a:cubicBezTo>
                    <a:pt x="4896608" y="1191881"/>
                    <a:pt x="4814005" y="1218165"/>
                    <a:pt x="4746422" y="1266979"/>
                  </a:cubicBezTo>
                  <a:cubicBezTo>
                    <a:pt x="4551179" y="1398402"/>
                    <a:pt x="4551179" y="1710061"/>
                    <a:pt x="4686346" y="1886544"/>
                  </a:cubicBezTo>
                  <a:cubicBezTo>
                    <a:pt x="4798986" y="1826465"/>
                    <a:pt x="4907872" y="1762630"/>
                    <a:pt x="5016757" y="1691286"/>
                  </a:cubicBezTo>
                  <a:cubicBezTo>
                    <a:pt x="5238283" y="1544844"/>
                    <a:pt x="5448545" y="1390892"/>
                    <a:pt x="5655052" y="1255716"/>
                  </a:cubicBezTo>
                  <a:cubicBezTo>
                    <a:pt x="5685089" y="1225675"/>
                    <a:pt x="5707617" y="1195636"/>
                    <a:pt x="5722636" y="1150577"/>
                  </a:cubicBezTo>
                  <a:cubicBezTo>
                    <a:pt x="5748919" y="1086744"/>
                    <a:pt x="5730145" y="1011644"/>
                    <a:pt x="5685089" y="955320"/>
                  </a:cubicBezTo>
                  <a:cubicBezTo>
                    <a:pt x="5640033" y="902751"/>
                    <a:pt x="5546166" y="846427"/>
                    <a:pt x="5482337" y="887731"/>
                  </a:cubicBezTo>
                  <a:cubicBezTo>
                    <a:pt x="5418507" y="932791"/>
                    <a:pt x="5452300" y="1015399"/>
                    <a:pt x="5471073" y="1075478"/>
                  </a:cubicBezTo>
                  <a:cubicBezTo>
                    <a:pt x="5317132" y="1004134"/>
                    <a:pt x="5365943" y="812633"/>
                    <a:pt x="5519884" y="793858"/>
                  </a:cubicBezTo>
                  <a:cubicBezTo>
                    <a:pt x="5666316" y="775084"/>
                    <a:pt x="5884087" y="932791"/>
                    <a:pt x="5808994" y="1086744"/>
                  </a:cubicBezTo>
                  <a:cubicBezTo>
                    <a:pt x="5827767" y="1045438"/>
                    <a:pt x="5854050" y="1015399"/>
                    <a:pt x="5854050" y="966585"/>
                  </a:cubicBezTo>
                  <a:cubicBezTo>
                    <a:pt x="5857804" y="831407"/>
                    <a:pt x="5737655" y="733779"/>
                    <a:pt x="5613751" y="699985"/>
                  </a:cubicBezTo>
                  <a:cubicBezTo>
                    <a:pt x="5568694" y="688720"/>
                    <a:pt x="5519884" y="699985"/>
                    <a:pt x="5486092" y="726269"/>
                  </a:cubicBezTo>
                  <a:cubicBezTo>
                    <a:pt x="5504865" y="711250"/>
                    <a:pt x="5516129" y="677455"/>
                    <a:pt x="5542412" y="662436"/>
                  </a:cubicBezTo>
                  <a:cubicBezTo>
                    <a:pt x="5625015" y="606112"/>
                    <a:pt x="5733900" y="628641"/>
                    <a:pt x="5816503" y="684965"/>
                  </a:cubicBezTo>
                  <a:cubicBezTo>
                    <a:pt x="5899106" y="745044"/>
                    <a:pt x="5932898" y="838918"/>
                    <a:pt x="5925388" y="936546"/>
                  </a:cubicBezTo>
                  <a:cubicBezTo>
                    <a:pt x="5959181" y="857692"/>
                    <a:pt x="5974199" y="767575"/>
                    <a:pt x="5929143" y="684965"/>
                  </a:cubicBezTo>
                  <a:cubicBezTo>
                    <a:pt x="5880332" y="598602"/>
                    <a:pt x="5786466" y="531013"/>
                    <a:pt x="5685089" y="527258"/>
                  </a:cubicBezTo>
                  <a:cubicBezTo>
                    <a:pt x="5707617" y="527258"/>
                    <a:pt x="5745164" y="500974"/>
                    <a:pt x="5771447" y="497219"/>
                  </a:cubicBezTo>
                  <a:cubicBezTo>
                    <a:pt x="5801484" y="493464"/>
                    <a:pt x="5831522" y="500974"/>
                    <a:pt x="5857804" y="512238"/>
                  </a:cubicBezTo>
                  <a:cubicBezTo>
                    <a:pt x="5910370" y="534768"/>
                    <a:pt x="5962935" y="583582"/>
                    <a:pt x="5966689" y="643661"/>
                  </a:cubicBezTo>
                  <a:cubicBezTo>
                    <a:pt x="5962935" y="587337"/>
                    <a:pt x="5944161" y="534768"/>
                    <a:pt x="5944161" y="482199"/>
                  </a:cubicBezTo>
                  <a:cubicBezTo>
                    <a:pt x="5944161" y="380816"/>
                    <a:pt x="6007991" y="283188"/>
                    <a:pt x="6083085" y="219354"/>
                  </a:cubicBezTo>
                  <a:cubicBezTo>
                    <a:pt x="6109367" y="196824"/>
                    <a:pt x="6169442" y="170540"/>
                    <a:pt x="6184461" y="144255"/>
                  </a:cubicBezTo>
                  <a:cubicBezTo>
                    <a:pt x="6139405" y="223109"/>
                    <a:pt x="6124386" y="313227"/>
                    <a:pt x="6124386" y="403345"/>
                  </a:cubicBezTo>
                  <a:cubicBezTo>
                    <a:pt x="6124386" y="470934"/>
                    <a:pt x="6135650" y="538523"/>
                    <a:pt x="6154423" y="602357"/>
                  </a:cubicBezTo>
                  <a:cubicBezTo>
                    <a:pt x="6203234" y="775084"/>
                    <a:pt x="6105613" y="940300"/>
                    <a:pt x="5985463" y="1064213"/>
                  </a:cubicBezTo>
                  <a:cubicBezTo>
                    <a:pt x="6248290" y="929036"/>
                    <a:pt x="6518627" y="853937"/>
                    <a:pt x="6755171" y="872712"/>
                  </a:cubicBezTo>
                  <a:cubicBezTo>
                    <a:pt x="7017999" y="887731"/>
                    <a:pt x="7201977" y="1000379"/>
                    <a:pt x="7314618" y="1082988"/>
                  </a:cubicBezTo>
                  <a:cubicBezTo>
                    <a:pt x="7344655" y="1109272"/>
                    <a:pt x="7393466" y="1139312"/>
                    <a:pt x="7400975" y="1184372"/>
                  </a:cubicBezTo>
                  <a:cubicBezTo>
                    <a:pt x="7367183" y="1195636"/>
                    <a:pt x="7310863" y="1143068"/>
                    <a:pt x="7284580" y="1124292"/>
                  </a:cubicBezTo>
                  <a:cubicBezTo>
                    <a:pt x="7168185" y="1056703"/>
                    <a:pt x="6987961" y="966585"/>
                    <a:pt x="6751417" y="962831"/>
                  </a:cubicBezTo>
                  <a:cubicBezTo>
                    <a:pt x="6514872" y="959075"/>
                    <a:pt x="6240781" y="1049193"/>
                    <a:pt x="5962935" y="1210657"/>
                  </a:cubicBezTo>
                  <a:cubicBezTo>
                    <a:pt x="5685089" y="1368363"/>
                    <a:pt x="5403489" y="1589904"/>
                    <a:pt x="5088096" y="1800180"/>
                  </a:cubicBezTo>
                  <a:cubicBezTo>
                    <a:pt x="4476084" y="2201957"/>
                    <a:pt x="3837790" y="2400969"/>
                    <a:pt x="3357192" y="2502352"/>
                  </a:cubicBezTo>
                  <a:cubicBezTo>
                    <a:pt x="3071836" y="2607490"/>
                    <a:pt x="2763953" y="2652550"/>
                    <a:pt x="2471089" y="2626265"/>
                  </a:cubicBezTo>
                  <a:cubicBezTo>
                    <a:pt x="2377222" y="2618755"/>
                    <a:pt x="2287109" y="2603736"/>
                    <a:pt x="2200752" y="2581206"/>
                  </a:cubicBezTo>
                  <a:cubicBezTo>
                    <a:pt x="2223280" y="2603736"/>
                    <a:pt x="2249563" y="2622510"/>
                    <a:pt x="2272091" y="2645040"/>
                  </a:cubicBezTo>
                  <a:cubicBezTo>
                    <a:pt x="2290864" y="2663814"/>
                    <a:pt x="2305883" y="2678834"/>
                    <a:pt x="2320901" y="2697608"/>
                  </a:cubicBezTo>
                  <a:cubicBezTo>
                    <a:pt x="2332166" y="2701362"/>
                    <a:pt x="2347184" y="2708874"/>
                    <a:pt x="2358448" y="2716383"/>
                  </a:cubicBezTo>
                  <a:cubicBezTo>
                    <a:pt x="2377222" y="2720138"/>
                    <a:pt x="2395995" y="2720138"/>
                    <a:pt x="2418523" y="2723893"/>
                  </a:cubicBezTo>
                  <a:cubicBezTo>
                    <a:pt x="2482352" y="2738912"/>
                    <a:pt x="2546182" y="2761443"/>
                    <a:pt x="2606257" y="2787727"/>
                  </a:cubicBezTo>
                  <a:cubicBezTo>
                    <a:pt x="2865329" y="2892864"/>
                    <a:pt x="3113138" y="3028042"/>
                    <a:pt x="3357192" y="3166975"/>
                  </a:cubicBezTo>
                  <a:cubicBezTo>
                    <a:pt x="3574963" y="3294642"/>
                    <a:pt x="3803998" y="3411044"/>
                    <a:pt x="4036788" y="3512429"/>
                  </a:cubicBezTo>
                  <a:cubicBezTo>
                    <a:pt x="4194484" y="3595036"/>
                    <a:pt x="4494859" y="3775273"/>
                    <a:pt x="4633782" y="3677645"/>
                  </a:cubicBezTo>
                  <a:cubicBezTo>
                    <a:pt x="4821514" y="3820333"/>
                    <a:pt x="5091851" y="3764009"/>
                    <a:pt x="5287094" y="3572507"/>
                  </a:cubicBezTo>
                  <a:cubicBezTo>
                    <a:pt x="5429771" y="3441084"/>
                    <a:pt x="5549921" y="3253338"/>
                    <a:pt x="5523638" y="3046816"/>
                  </a:cubicBezTo>
                  <a:cubicBezTo>
                    <a:pt x="5508620" y="2922905"/>
                    <a:pt x="5448545" y="2795236"/>
                    <a:pt x="5365943" y="2708874"/>
                  </a:cubicBezTo>
                  <a:cubicBezTo>
                    <a:pt x="5283339" y="2622510"/>
                    <a:pt x="5196982" y="2562430"/>
                    <a:pt x="5080588" y="2543657"/>
                  </a:cubicBezTo>
                  <a:cubicBezTo>
                    <a:pt x="4967948" y="2521127"/>
                    <a:pt x="4844043" y="2513617"/>
                    <a:pt x="4731402" y="2554921"/>
                  </a:cubicBezTo>
                  <a:cubicBezTo>
                    <a:pt x="4671327" y="2573696"/>
                    <a:pt x="4607499" y="2637530"/>
                    <a:pt x="4581215" y="2690099"/>
                  </a:cubicBezTo>
                  <a:cubicBezTo>
                    <a:pt x="4618762" y="2558676"/>
                    <a:pt x="4761440" y="2506107"/>
                    <a:pt x="4874080" y="2479823"/>
                  </a:cubicBezTo>
                  <a:cubicBezTo>
                    <a:pt x="5009248" y="2449783"/>
                    <a:pt x="5140662" y="2438519"/>
                    <a:pt x="5279585" y="2521127"/>
                  </a:cubicBezTo>
                  <a:cubicBezTo>
                    <a:pt x="5410998" y="2615000"/>
                    <a:pt x="5478582" y="2746423"/>
                    <a:pt x="5523638" y="2877845"/>
                  </a:cubicBezTo>
                  <a:cubicBezTo>
                    <a:pt x="5568694" y="3009268"/>
                    <a:pt x="5576204" y="3166975"/>
                    <a:pt x="5516129" y="3302152"/>
                  </a:cubicBezTo>
                  <a:cubicBezTo>
                    <a:pt x="5407244" y="3557488"/>
                    <a:pt x="5178209" y="3737724"/>
                    <a:pt x="4911627" y="3797803"/>
                  </a:cubicBezTo>
                  <a:cubicBezTo>
                    <a:pt x="4630026" y="3850372"/>
                    <a:pt x="4374708" y="3722703"/>
                    <a:pt x="4153182" y="3610055"/>
                  </a:cubicBezTo>
                  <a:cubicBezTo>
                    <a:pt x="3796488" y="3441084"/>
                    <a:pt x="3443549" y="3245828"/>
                    <a:pt x="3098119" y="3058082"/>
                  </a:cubicBezTo>
                  <a:cubicBezTo>
                    <a:pt x="2947932" y="2979227"/>
                    <a:pt x="2793990" y="2900375"/>
                    <a:pt x="2632539" y="2847806"/>
                  </a:cubicBezTo>
                  <a:cubicBezTo>
                    <a:pt x="2591238" y="2832786"/>
                    <a:pt x="2546182" y="2821521"/>
                    <a:pt x="2501126" y="2814011"/>
                  </a:cubicBezTo>
                  <a:cubicBezTo>
                    <a:pt x="2519900" y="2825275"/>
                    <a:pt x="2538673" y="2840296"/>
                    <a:pt x="2557446" y="2851560"/>
                  </a:cubicBezTo>
                  <a:cubicBezTo>
                    <a:pt x="2947932" y="3148200"/>
                    <a:pt x="3315890" y="3471123"/>
                    <a:pt x="3721395" y="3745234"/>
                  </a:cubicBezTo>
                  <a:cubicBezTo>
                    <a:pt x="4085599" y="3985548"/>
                    <a:pt x="4536159" y="4199580"/>
                    <a:pt x="5001739" y="4105706"/>
                  </a:cubicBezTo>
                  <a:cubicBezTo>
                    <a:pt x="5035531" y="4101951"/>
                    <a:pt x="5069323" y="4094441"/>
                    <a:pt x="5103115" y="4083177"/>
                  </a:cubicBezTo>
                  <a:cubicBezTo>
                    <a:pt x="5144416" y="4064402"/>
                    <a:pt x="5185718" y="4049382"/>
                    <a:pt x="5230774" y="4038117"/>
                  </a:cubicBezTo>
                  <a:cubicBezTo>
                    <a:pt x="5339659" y="3989304"/>
                    <a:pt x="5452300" y="3921716"/>
                    <a:pt x="5538657" y="3831596"/>
                  </a:cubicBezTo>
                  <a:cubicBezTo>
                    <a:pt x="5692599" y="3673890"/>
                    <a:pt x="5733900" y="3463614"/>
                    <a:pt x="5662561" y="3339701"/>
                  </a:cubicBezTo>
                  <a:cubicBezTo>
                    <a:pt x="5808994" y="3204524"/>
                    <a:pt x="5895351" y="3016777"/>
                    <a:pt x="5906615" y="2810256"/>
                  </a:cubicBezTo>
                  <a:cubicBezTo>
                    <a:pt x="5925388" y="2599981"/>
                    <a:pt x="5797730" y="2370930"/>
                    <a:pt x="5594977" y="2239507"/>
                  </a:cubicBezTo>
                  <a:cubicBezTo>
                    <a:pt x="5448545" y="2138124"/>
                    <a:pt x="5283339" y="2074290"/>
                    <a:pt x="5106871" y="2055516"/>
                  </a:cubicBezTo>
                  <a:cubicBezTo>
                    <a:pt x="4926646" y="2032986"/>
                    <a:pt x="4753930" y="2104330"/>
                    <a:pt x="4611253" y="2194448"/>
                  </a:cubicBezTo>
                  <a:cubicBezTo>
                    <a:pt x="4434783" y="2310850"/>
                    <a:pt x="4258314" y="2506107"/>
                    <a:pt x="4239540" y="2712627"/>
                  </a:cubicBezTo>
                  <a:cubicBezTo>
                    <a:pt x="4228276" y="2907884"/>
                    <a:pt x="4314634" y="3084367"/>
                    <a:pt x="4461067" y="3208279"/>
                  </a:cubicBezTo>
                  <a:cubicBezTo>
                    <a:pt x="4607499" y="3324681"/>
                    <a:pt x="4821514" y="3411044"/>
                    <a:pt x="5016757" y="3335947"/>
                  </a:cubicBezTo>
                  <a:cubicBezTo>
                    <a:pt x="5125643" y="3298398"/>
                    <a:pt x="5227020" y="3181995"/>
                    <a:pt x="5302114" y="3118161"/>
                  </a:cubicBezTo>
                  <a:cubicBezTo>
                    <a:pt x="5200736" y="3298398"/>
                    <a:pt x="4986720" y="3452350"/>
                    <a:pt x="4753930" y="3448594"/>
                  </a:cubicBezTo>
                  <a:cubicBezTo>
                    <a:pt x="4506122" y="3448594"/>
                    <a:pt x="4250804" y="3335947"/>
                    <a:pt x="4126901" y="3065591"/>
                  </a:cubicBezTo>
                  <a:cubicBezTo>
                    <a:pt x="4066825" y="2934169"/>
                    <a:pt x="4066825" y="2776462"/>
                    <a:pt x="4115636" y="2641284"/>
                  </a:cubicBezTo>
                  <a:cubicBezTo>
                    <a:pt x="4164446" y="2509862"/>
                    <a:pt x="4243295" y="2404724"/>
                    <a:pt x="4337161" y="2318361"/>
                  </a:cubicBezTo>
                  <a:cubicBezTo>
                    <a:pt x="4524895" y="2153144"/>
                    <a:pt x="4738913" y="2017966"/>
                    <a:pt x="5016757" y="1995437"/>
                  </a:cubicBezTo>
                  <a:cubicBezTo>
                    <a:pt x="5268322" y="1991682"/>
                    <a:pt x="5501110" y="2085555"/>
                    <a:pt x="5688844" y="2243262"/>
                  </a:cubicBezTo>
                  <a:cubicBezTo>
                    <a:pt x="5782711" y="2322116"/>
                    <a:pt x="5865314" y="2419744"/>
                    <a:pt x="5917879" y="2539902"/>
                  </a:cubicBezTo>
                  <a:cubicBezTo>
                    <a:pt x="5970445" y="2660059"/>
                    <a:pt x="5981709" y="2787727"/>
                    <a:pt x="5981709" y="2904130"/>
                  </a:cubicBezTo>
                  <a:cubicBezTo>
                    <a:pt x="5977953" y="3144444"/>
                    <a:pt x="5917879" y="3377251"/>
                    <a:pt x="5808994" y="3591282"/>
                  </a:cubicBezTo>
                  <a:cubicBezTo>
                    <a:pt x="5752673" y="3688909"/>
                    <a:pt x="5688844" y="3786537"/>
                    <a:pt x="5602486" y="3865392"/>
                  </a:cubicBezTo>
                  <a:cubicBezTo>
                    <a:pt x="5606241" y="3865392"/>
                    <a:pt x="5606241" y="3865392"/>
                    <a:pt x="5609996" y="3865392"/>
                  </a:cubicBezTo>
                  <a:cubicBezTo>
                    <a:pt x="5636279" y="3865392"/>
                    <a:pt x="5658807" y="3880411"/>
                    <a:pt x="5688844" y="3869147"/>
                  </a:cubicBezTo>
                  <a:cubicBezTo>
                    <a:pt x="5715127" y="3861637"/>
                    <a:pt x="5733900" y="3839107"/>
                    <a:pt x="5752673" y="3820333"/>
                  </a:cubicBezTo>
                  <a:cubicBezTo>
                    <a:pt x="5748919" y="3895431"/>
                    <a:pt x="5715127" y="3963020"/>
                    <a:pt x="5651297" y="4004323"/>
                  </a:cubicBezTo>
                  <a:cubicBezTo>
                    <a:pt x="5617505" y="4026853"/>
                    <a:pt x="5534902" y="4064402"/>
                    <a:pt x="5493601" y="4049382"/>
                  </a:cubicBezTo>
                  <a:cubicBezTo>
                    <a:pt x="5576204" y="4083177"/>
                    <a:pt x="5602486" y="4192070"/>
                    <a:pt x="5640033" y="4259658"/>
                  </a:cubicBezTo>
                  <a:cubicBezTo>
                    <a:pt x="5598732" y="4233374"/>
                    <a:pt x="5549921" y="4252149"/>
                    <a:pt x="5504865" y="4255903"/>
                  </a:cubicBezTo>
                  <a:cubicBezTo>
                    <a:pt x="5456054" y="4259658"/>
                    <a:pt x="5418507" y="4233374"/>
                    <a:pt x="5377206" y="4214599"/>
                  </a:cubicBezTo>
                  <a:cubicBezTo>
                    <a:pt x="5388470" y="4259658"/>
                    <a:pt x="5395979" y="4308472"/>
                    <a:pt x="5373451" y="4349777"/>
                  </a:cubicBezTo>
                  <a:cubicBezTo>
                    <a:pt x="5347169" y="4398591"/>
                    <a:pt x="5290849" y="4466180"/>
                    <a:pt x="5227020" y="4473689"/>
                  </a:cubicBezTo>
                  <a:cubicBezTo>
                    <a:pt x="5287094" y="4436140"/>
                    <a:pt x="5309623" y="4346022"/>
                    <a:pt x="5294603" y="4282188"/>
                  </a:cubicBezTo>
                  <a:cubicBezTo>
                    <a:pt x="5283339" y="4237129"/>
                    <a:pt x="5260812" y="4192070"/>
                    <a:pt x="5227020" y="4162030"/>
                  </a:cubicBezTo>
                  <a:cubicBezTo>
                    <a:pt x="5208246" y="4147011"/>
                    <a:pt x="5181963" y="4139501"/>
                    <a:pt x="5155680" y="4135746"/>
                  </a:cubicBezTo>
                  <a:cubicBezTo>
                    <a:pt x="4832778" y="4244639"/>
                    <a:pt x="4476084" y="4184560"/>
                    <a:pt x="4190729" y="4056892"/>
                  </a:cubicBezTo>
                  <a:cubicBezTo>
                    <a:pt x="4070581" y="4008078"/>
                    <a:pt x="3950430" y="3948000"/>
                    <a:pt x="3837790" y="3880411"/>
                  </a:cubicBezTo>
                  <a:cubicBezTo>
                    <a:pt x="4006750" y="4060647"/>
                    <a:pt x="4164446" y="4312227"/>
                    <a:pt x="4063070" y="4556298"/>
                  </a:cubicBezTo>
                  <a:cubicBezTo>
                    <a:pt x="4033033" y="4631396"/>
                    <a:pt x="4014259" y="4714005"/>
                    <a:pt x="4006750" y="4796613"/>
                  </a:cubicBezTo>
                  <a:cubicBezTo>
                    <a:pt x="3995486" y="4909261"/>
                    <a:pt x="4002995" y="5021910"/>
                    <a:pt x="4051806" y="5127047"/>
                  </a:cubicBezTo>
                  <a:cubicBezTo>
                    <a:pt x="4033033" y="5089498"/>
                    <a:pt x="3965449" y="5051949"/>
                    <a:pt x="3935411" y="5021910"/>
                  </a:cubicBezTo>
                  <a:cubicBezTo>
                    <a:pt x="3849054" y="4935546"/>
                    <a:pt x="3781470" y="4804123"/>
                    <a:pt x="3792735" y="4676456"/>
                  </a:cubicBezTo>
                  <a:cubicBezTo>
                    <a:pt x="3796488" y="4612622"/>
                    <a:pt x="3830280" y="4548788"/>
                    <a:pt x="3837790" y="4484954"/>
                  </a:cubicBezTo>
                  <a:cubicBezTo>
                    <a:pt x="3826527" y="4556298"/>
                    <a:pt x="3755187" y="4608867"/>
                    <a:pt x="3687604" y="4631396"/>
                  </a:cubicBezTo>
                  <a:cubicBezTo>
                    <a:pt x="3653812" y="4642661"/>
                    <a:pt x="3616264" y="4646416"/>
                    <a:pt x="3578717" y="4638906"/>
                  </a:cubicBezTo>
                  <a:cubicBezTo>
                    <a:pt x="3548681" y="4631396"/>
                    <a:pt x="3503624" y="4597602"/>
                    <a:pt x="3477341" y="4593847"/>
                  </a:cubicBezTo>
                  <a:cubicBezTo>
                    <a:pt x="3605001" y="4597602"/>
                    <a:pt x="3725150" y="4526258"/>
                    <a:pt x="3796488" y="4424875"/>
                  </a:cubicBezTo>
                  <a:cubicBezTo>
                    <a:pt x="3860318" y="4331002"/>
                    <a:pt x="3852808" y="4218354"/>
                    <a:pt x="3822771" y="4116971"/>
                  </a:cubicBezTo>
                  <a:cubicBezTo>
                    <a:pt x="3819016" y="4237129"/>
                    <a:pt x="3766451" y="4346022"/>
                    <a:pt x="3657565" y="4413611"/>
                  </a:cubicBezTo>
                  <a:cubicBezTo>
                    <a:pt x="3548681" y="4477444"/>
                    <a:pt x="3413512" y="4484954"/>
                    <a:pt x="3315890" y="4409856"/>
                  </a:cubicBezTo>
                  <a:cubicBezTo>
                    <a:pt x="3285853" y="4387326"/>
                    <a:pt x="3278344" y="4346022"/>
                    <a:pt x="3252061" y="4327247"/>
                  </a:cubicBezTo>
                  <a:cubicBezTo>
                    <a:pt x="3293362" y="4361042"/>
                    <a:pt x="3353438" y="4379816"/>
                    <a:pt x="3406002" y="4368551"/>
                  </a:cubicBezTo>
                  <a:cubicBezTo>
                    <a:pt x="3567453" y="4346022"/>
                    <a:pt x="3725150" y="4237129"/>
                    <a:pt x="3740168" y="4071912"/>
                  </a:cubicBezTo>
                  <a:cubicBezTo>
                    <a:pt x="3743924" y="4008078"/>
                    <a:pt x="3713886" y="3970529"/>
                    <a:pt x="3695113" y="3914205"/>
                  </a:cubicBezTo>
                  <a:cubicBezTo>
                    <a:pt x="3770206" y="4116971"/>
                    <a:pt x="3484850" y="4285943"/>
                    <a:pt x="3300871" y="4244639"/>
                  </a:cubicBezTo>
                  <a:cubicBezTo>
                    <a:pt x="3113138" y="4203334"/>
                    <a:pt x="3079346" y="3959264"/>
                    <a:pt x="3274589" y="3891676"/>
                  </a:cubicBezTo>
                  <a:cubicBezTo>
                    <a:pt x="3244551" y="3963020"/>
                    <a:pt x="3191986" y="4060647"/>
                    <a:pt x="3267079" y="4120726"/>
                  </a:cubicBezTo>
                  <a:cubicBezTo>
                    <a:pt x="3342173" y="4180805"/>
                    <a:pt x="3466078" y="4120726"/>
                    <a:pt x="3526152" y="4064402"/>
                  </a:cubicBezTo>
                  <a:cubicBezTo>
                    <a:pt x="3589981" y="4000568"/>
                    <a:pt x="3620019" y="3910450"/>
                    <a:pt x="3597492" y="3827842"/>
                  </a:cubicBezTo>
                  <a:cubicBezTo>
                    <a:pt x="3578717" y="3764009"/>
                    <a:pt x="3548681" y="3715194"/>
                    <a:pt x="3511133" y="3670135"/>
                  </a:cubicBezTo>
                  <a:cubicBezTo>
                    <a:pt x="3436040" y="3617566"/>
                    <a:pt x="3360947" y="3564996"/>
                    <a:pt x="3289607" y="3512429"/>
                  </a:cubicBezTo>
                  <a:cubicBezTo>
                    <a:pt x="3049308" y="3332192"/>
                    <a:pt x="2820273" y="3133179"/>
                    <a:pt x="2568710" y="2979227"/>
                  </a:cubicBezTo>
                  <a:cubicBezTo>
                    <a:pt x="2531163" y="2956699"/>
                    <a:pt x="2493616" y="2934169"/>
                    <a:pt x="2456071" y="2915393"/>
                  </a:cubicBezTo>
                  <a:cubicBezTo>
                    <a:pt x="2489862" y="2982983"/>
                    <a:pt x="2519900" y="3054327"/>
                    <a:pt x="2553692" y="3125670"/>
                  </a:cubicBezTo>
                  <a:cubicBezTo>
                    <a:pt x="2594994" y="3204524"/>
                    <a:pt x="2733917" y="3478633"/>
                    <a:pt x="2857820" y="3452350"/>
                  </a:cubicBezTo>
                  <a:cubicBezTo>
                    <a:pt x="2745180" y="3486144"/>
                    <a:pt x="2579974" y="3519938"/>
                    <a:pt x="2519900" y="3403535"/>
                  </a:cubicBezTo>
                  <a:cubicBezTo>
                    <a:pt x="2561202" y="3523693"/>
                    <a:pt x="2587483" y="3643851"/>
                    <a:pt x="2662577" y="3752744"/>
                  </a:cubicBezTo>
                  <a:cubicBezTo>
                    <a:pt x="2715142" y="3831596"/>
                    <a:pt x="2857820" y="4004323"/>
                    <a:pt x="2970460" y="3951755"/>
                  </a:cubicBezTo>
                  <a:cubicBezTo>
                    <a:pt x="2906631" y="4015588"/>
                    <a:pt x="2756444" y="4041872"/>
                    <a:pt x="2673841" y="4008078"/>
                  </a:cubicBezTo>
                  <a:cubicBezTo>
                    <a:pt x="2613766" y="3985548"/>
                    <a:pt x="2512391" y="3910450"/>
                    <a:pt x="2519900" y="3839107"/>
                  </a:cubicBezTo>
                  <a:cubicBezTo>
                    <a:pt x="2478598" y="4060647"/>
                    <a:pt x="2700125" y="4582582"/>
                    <a:pt x="2996743" y="4436140"/>
                  </a:cubicBezTo>
                  <a:cubicBezTo>
                    <a:pt x="2910385" y="4608867"/>
                    <a:pt x="2688859" y="4503729"/>
                    <a:pt x="2579974" y="4417365"/>
                  </a:cubicBezTo>
                  <a:cubicBezTo>
                    <a:pt x="2471089" y="4334757"/>
                    <a:pt x="2380977" y="4218354"/>
                    <a:pt x="2313392" y="4090687"/>
                  </a:cubicBezTo>
                  <a:cubicBezTo>
                    <a:pt x="2403504" y="4319737"/>
                    <a:pt x="2594994" y="4541278"/>
                    <a:pt x="2745180" y="4804123"/>
                  </a:cubicBezTo>
                  <a:cubicBezTo>
                    <a:pt x="2752689" y="4811633"/>
                    <a:pt x="2756444" y="4822898"/>
                    <a:pt x="2763953" y="4830408"/>
                  </a:cubicBezTo>
                  <a:cubicBezTo>
                    <a:pt x="2846557" y="4958075"/>
                    <a:pt x="2929160" y="5078233"/>
                    <a:pt x="3015516" y="5198391"/>
                  </a:cubicBezTo>
                  <a:cubicBezTo>
                    <a:pt x="3135666" y="5367363"/>
                    <a:pt x="3289607" y="5517560"/>
                    <a:pt x="3466078" y="5630208"/>
                  </a:cubicBezTo>
                  <a:cubicBezTo>
                    <a:pt x="3586227" y="5716571"/>
                    <a:pt x="3815262" y="5896808"/>
                    <a:pt x="3980468" y="5709061"/>
                  </a:cubicBezTo>
                  <a:cubicBezTo>
                    <a:pt x="4081844" y="5938112"/>
                    <a:pt x="4265824" y="5994436"/>
                    <a:pt x="4479839" y="6009456"/>
                  </a:cubicBezTo>
                  <a:cubicBezTo>
                    <a:pt x="4637535" y="6016966"/>
                    <a:pt x="4795233" y="6035740"/>
                    <a:pt x="4952928" y="6028230"/>
                  </a:cubicBezTo>
                  <a:cubicBezTo>
                    <a:pt x="5050549" y="6028230"/>
                    <a:pt x="5155680" y="6009456"/>
                    <a:pt x="5257056" y="5990681"/>
                  </a:cubicBezTo>
                  <a:cubicBezTo>
                    <a:pt x="5362187" y="5971906"/>
                    <a:pt x="5467318" y="6016966"/>
                    <a:pt x="5546166" y="6080799"/>
                  </a:cubicBezTo>
                  <a:cubicBezTo>
                    <a:pt x="5625015" y="6140878"/>
                    <a:pt x="5692599" y="6215977"/>
                    <a:pt x="5748919" y="6294830"/>
                  </a:cubicBezTo>
                  <a:cubicBezTo>
                    <a:pt x="5778956" y="6332380"/>
                    <a:pt x="5816503" y="6407478"/>
                    <a:pt x="5782711" y="6441273"/>
                  </a:cubicBezTo>
                  <a:cubicBezTo>
                    <a:pt x="5778956" y="6366174"/>
                    <a:pt x="5692599" y="6298585"/>
                    <a:pt x="5613751" y="6272301"/>
                  </a:cubicBezTo>
                  <a:cubicBezTo>
                    <a:pt x="5516129" y="6238506"/>
                    <a:pt x="5426017" y="6215977"/>
                    <a:pt x="5347169" y="6174673"/>
                  </a:cubicBezTo>
                  <a:cubicBezTo>
                    <a:pt x="5204491" y="6095819"/>
                    <a:pt x="4971701" y="6099574"/>
                    <a:pt x="4750176" y="6084554"/>
                  </a:cubicBezTo>
                  <a:cubicBezTo>
                    <a:pt x="4337161" y="6069535"/>
                    <a:pt x="3905374" y="5983171"/>
                    <a:pt x="3529907" y="5754120"/>
                  </a:cubicBezTo>
                  <a:cubicBezTo>
                    <a:pt x="3308381" y="5618943"/>
                    <a:pt x="3131912" y="5434952"/>
                    <a:pt x="2977970" y="5239695"/>
                  </a:cubicBezTo>
                  <a:cubicBezTo>
                    <a:pt x="3030535" y="5359853"/>
                    <a:pt x="3075592" y="5480011"/>
                    <a:pt x="3105628" y="5600168"/>
                  </a:cubicBezTo>
                  <a:cubicBezTo>
                    <a:pt x="3124403" y="5675267"/>
                    <a:pt x="3135666" y="5746611"/>
                    <a:pt x="3146930" y="5817954"/>
                  </a:cubicBezTo>
                  <a:cubicBezTo>
                    <a:pt x="3180723" y="5881788"/>
                    <a:pt x="3207005" y="5975661"/>
                    <a:pt x="3270835" y="6009456"/>
                  </a:cubicBezTo>
                  <a:cubicBezTo>
                    <a:pt x="3319646" y="6035740"/>
                    <a:pt x="3379720" y="6039495"/>
                    <a:pt x="3432285" y="6028230"/>
                  </a:cubicBezTo>
                  <a:cubicBezTo>
                    <a:pt x="3514889" y="6013211"/>
                    <a:pt x="3605001" y="5945622"/>
                    <a:pt x="3616264" y="5863013"/>
                  </a:cubicBezTo>
                  <a:cubicBezTo>
                    <a:pt x="3638792" y="5934357"/>
                    <a:pt x="3593736" y="6028230"/>
                    <a:pt x="3548681" y="6084554"/>
                  </a:cubicBezTo>
                  <a:cubicBezTo>
                    <a:pt x="3511133" y="6129613"/>
                    <a:pt x="3454813" y="6144633"/>
                    <a:pt x="3402249" y="6152143"/>
                  </a:cubicBezTo>
                  <a:cubicBezTo>
                    <a:pt x="3439794" y="6189692"/>
                    <a:pt x="3488605" y="6219732"/>
                    <a:pt x="3507380" y="6276056"/>
                  </a:cubicBezTo>
                  <a:cubicBezTo>
                    <a:pt x="3526152" y="6332380"/>
                    <a:pt x="3526152" y="6392459"/>
                    <a:pt x="3578717" y="6430008"/>
                  </a:cubicBezTo>
                  <a:cubicBezTo>
                    <a:pt x="3481096" y="6418743"/>
                    <a:pt x="3345928" y="6437518"/>
                    <a:pt x="3270835" y="6366174"/>
                  </a:cubicBezTo>
                  <a:cubicBezTo>
                    <a:pt x="3304626" y="6403723"/>
                    <a:pt x="3304626" y="6512616"/>
                    <a:pt x="3297117" y="6561430"/>
                  </a:cubicBezTo>
                  <a:cubicBezTo>
                    <a:pt x="3282098" y="6655304"/>
                    <a:pt x="3222024" y="6722892"/>
                    <a:pt x="3139421" y="6764197"/>
                  </a:cubicBezTo>
                  <a:cubicBezTo>
                    <a:pt x="3150684" y="6734157"/>
                    <a:pt x="3165704" y="6700363"/>
                    <a:pt x="3161949" y="6666568"/>
                  </a:cubicBezTo>
                  <a:cubicBezTo>
                    <a:pt x="3158194" y="6629019"/>
                    <a:pt x="3135666" y="6613999"/>
                    <a:pt x="3120647" y="6583960"/>
                  </a:cubicBezTo>
                  <a:cubicBezTo>
                    <a:pt x="3098119" y="6523881"/>
                    <a:pt x="3128156" y="6430008"/>
                    <a:pt x="3143175" y="6362419"/>
                  </a:cubicBezTo>
                  <a:cubicBezTo>
                    <a:pt x="3154439" y="6291075"/>
                    <a:pt x="3150684" y="6223487"/>
                    <a:pt x="3139421" y="6152143"/>
                  </a:cubicBezTo>
                  <a:cubicBezTo>
                    <a:pt x="3131912" y="6212222"/>
                    <a:pt x="3116892" y="6272301"/>
                    <a:pt x="3098119" y="6324870"/>
                  </a:cubicBezTo>
                  <a:cubicBezTo>
                    <a:pt x="3030535" y="6523881"/>
                    <a:pt x="2921649" y="6659059"/>
                    <a:pt x="2842801" y="6737912"/>
                  </a:cubicBezTo>
                  <a:cubicBezTo>
                    <a:pt x="2760198" y="6816766"/>
                    <a:pt x="2703878" y="6850560"/>
                    <a:pt x="2700125" y="6843050"/>
                  </a:cubicBezTo>
                  <a:cubicBezTo>
                    <a:pt x="2677595" y="6824275"/>
                    <a:pt x="2899121" y="6670323"/>
                    <a:pt x="3011761" y="6298585"/>
                  </a:cubicBezTo>
                  <a:cubicBezTo>
                    <a:pt x="3064327" y="6114594"/>
                    <a:pt x="3060572" y="5878033"/>
                    <a:pt x="2989233" y="5633963"/>
                  </a:cubicBezTo>
                  <a:cubicBezTo>
                    <a:pt x="2917895" y="5386137"/>
                    <a:pt x="2790237" y="5127047"/>
                    <a:pt x="2636294" y="4871712"/>
                  </a:cubicBezTo>
                  <a:cubicBezTo>
                    <a:pt x="2587483" y="4789104"/>
                    <a:pt x="2538673" y="4710250"/>
                    <a:pt x="2486107" y="4631396"/>
                  </a:cubicBezTo>
                  <a:cubicBezTo>
                    <a:pt x="2467334" y="4612622"/>
                    <a:pt x="2448560" y="4590092"/>
                    <a:pt x="2437296" y="4567563"/>
                  </a:cubicBezTo>
                  <a:cubicBezTo>
                    <a:pt x="2437296" y="4563808"/>
                    <a:pt x="2437296" y="4560053"/>
                    <a:pt x="2433542" y="4556298"/>
                  </a:cubicBezTo>
                  <a:cubicBezTo>
                    <a:pt x="2339675" y="4417365"/>
                    <a:pt x="2249563" y="4274678"/>
                    <a:pt x="2193243" y="4120726"/>
                  </a:cubicBezTo>
                  <a:cubicBezTo>
                    <a:pt x="2118149" y="3921716"/>
                    <a:pt x="2095621" y="3707685"/>
                    <a:pt x="2121905" y="3534957"/>
                  </a:cubicBezTo>
                  <a:cubicBezTo>
                    <a:pt x="2121905" y="3508672"/>
                    <a:pt x="2121905" y="3482388"/>
                    <a:pt x="2125658" y="3459859"/>
                  </a:cubicBezTo>
                  <a:cubicBezTo>
                    <a:pt x="2144432" y="3234564"/>
                    <a:pt x="2279600" y="3076855"/>
                    <a:pt x="2099376" y="2877845"/>
                  </a:cubicBezTo>
                  <a:cubicBezTo>
                    <a:pt x="2136923" y="2919149"/>
                    <a:pt x="2103130" y="3080611"/>
                    <a:pt x="2084357" y="3129425"/>
                  </a:cubicBezTo>
                  <a:cubicBezTo>
                    <a:pt x="2031793" y="3279623"/>
                    <a:pt x="1877850" y="3369741"/>
                    <a:pt x="1727663" y="3381005"/>
                  </a:cubicBezTo>
                  <a:cubicBezTo>
                    <a:pt x="1592495" y="3388516"/>
                    <a:pt x="1491120" y="3298398"/>
                    <a:pt x="1404761" y="3212034"/>
                  </a:cubicBezTo>
                  <a:cubicBezTo>
                    <a:pt x="1554949" y="3320927"/>
                    <a:pt x="1825285" y="3302152"/>
                    <a:pt x="1896623" y="3106896"/>
                  </a:cubicBezTo>
                  <a:cubicBezTo>
                    <a:pt x="1952943" y="2945434"/>
                    <a:pt x="1866586" y="2742668"/>
                    <a:pt x="1776474" y="2611245"/>
                  </a:cubicBezTo>
                  <a:cubicBezTo>
                    <a:pt x="1682608" y="2476068"/>
                    <a:pt x="1494874" y="2404724"/>
                    <a:pt x="1344686" y="2464803"/>
                  </a:cubicBezTo>
                  <a:cubicBezTo>
                    <a:pt x="1389744" y="2367175"/>
                    <a:pt x="1524912" y="2333381"/>
                    <a:pt x="1630042" y="2337136"/>
                  </a:cubicBezTo>
                  <a:cubicBezTo>
                    <a:pt x="1577477" y="2305219"/>
                    <a:pt x="1527728" y="2270486"/>
                    <a:pt x="1479856" y="2233876"/>
                  </a:cubicBezTo>
                  <a:lnTo>
                    <a:pt x="1360233" y="2135261"/>
                  </a:lnTo>
                  <a:lnTo>
                    <a:pt x="1370701" y="2121940"/>
                  </a:lnTo>
                  <a:lnTo>
                    <a:pt x="1439500" y="2042516"/>
                  </a:lnTo>
                  <a:lnTo>
                    <a:pt x="1533096" y="2120399"/>
                  </a:lnTo>
                  <a:cubicBezTo>
                    <a:pt x="1797770" y="2325285"/>
                    <a:pt x="2124251" y="2472313"/>
                    <a:pt x="2482352" y="2498597"/>
                  </a:cubicBezTo>
                  <a:cubicBezTo>
                    <a:pt x="2887858" y="2532392"/>
                    <a:pt x="3319646" y="2423499"/>
                    <a:pt x="3691358" y="2194448"/>
                  </a:cubicBezTo>
                  <a:cubicBezTo>
                    <a:pt x="4055561" y="1969152"/>
                    <a:pt x="4344671" y="1631208"/>
                    <a:pt x="4472330" y="1248205"/>
                  </a:cubicBezTo>
                  <a:cubicBezTo>
                    <a:pt x="4472330" y="1225675"/>
                    <a:pt x="4476084" y="1206900"/>
                    <a:pt x="4472330" y="1184372"/>
                  </a:cubicBezTo>
                  <a:cubicBezTo>
                    <a:pt x="4468575" y="1094253"/>
                    <a:pt x="4363445" y="1064213"/>
                    <a:pt x="4359689" y="962831"/>
                  </a:cubicBezTo>
                  <a:cubicBezTo>
                    <a:pt x="4359689" y="906506"/>
                    <a:pt x="4393482" y="853937"/>
                    <a:pt x="4374708" y="797613"/>
                  </a:cubicBezTo>
                  <a:cubicBezTo>
                    <a:pt x="4307125" y="801368"/>
                    <a:pt x="4247049" y="835162"/>
                    <a:pt x="4175711" y="831407"/>
                  </a:cubicBezTo>
                  <a:cubicBezTo>
                    <a:pt x="4093108" y="823898"/>
                    <a:pt x="4006750" y="790103"/>
                    <a:pt x="3969203" y="715005"/>
                  </a:cubicBezTo>
                  <a:cubicBezTo>
                    <a:pt x="3950430" y="677455"/>
                    <a:pt x="3946676" y="636151"/>
                    <a:pt x="3954185" y="598602"/>
                  </a:cubicBezTo>
                  <a:cubicBezTo>
                    <a:pt x="3957939" y="576072"/>
                    <a:pt x="3965449" y="549788"/>
                    <a:pt x="3972959" y="531013"/>
                  </a:cubicBezTo>
                  <a:cubicBezTo>
                    <a:pt x="3980468" y="519748"/>
                    <a:pt x="4010505" y="497219"/>
                    <a:pt x="4014259" y="485954"/>
                  </a:cubicBezTo>
                  <a:cubicBezTo>
                    <a:pt x="3995486" y="564807"/>
                    <a:pt x="3972959" y="681210"/>
                    <a:pt x="4078090" y="707495"/>
                  </a:cubicBezTo>
                  <a:cubicBezTo>
                    <a:pt x="4171956" y="733779"/>
                    <a:pt x="4273333" y="669945"/>
                    <a:pt x="4277087" y="572317"/>
                  </a:cubicBezTo>
                  <a:cubicBezTo>
                    <a:pt x="4284596" y="459669"/>
                    <a:pt x="4209504" y="365796"/>
                    <a:pt x="4096862" y="350776"/>
                  </a:cubicBezTo>
                  <a:cubicBezTo>
                    <a:pt x="4014259" y="339512"/>
                    <a:pt x="3871582" y="358286"/>
                    <a:pt x="3811507" y="425875"/>
                  </a:cubicBezTo>
                  <a:cubicBezTo>
                    <a:pt x="3839667" y="392081"/>
                    <a:pt x="3856563" y="361102"/>
                    <a:pt x="3877683" y="335287"/>
                  </a:cubicBezTo>
                  <a:lnTo>
                    <a:pt x="3894999" y="319020"/>
                  </a:lnTo>
                  <a:lnTo>
                    <a:pt x="3938701" y="301789"/>
                  </a:lnTo>
                  <a:lnTo>
                    <a:pt x="4050223" y="264054"/>
                  </a:lnTo>
                  <a:lnTo>
                    <a:pt x="4080436" y="259719"/>
                  </a:lnTo>
                  <a:cubicBezTo>
                    <a:pt x="4119391" y="258781"/>
                    <a:pt x="4158815" y="262536"/>
                    <a:pt x="4194484" y="271923"/>
                  </a:cubicBezTo>
                  <a:cubicBezTo>
                    <a:pt x="4348425" y="316982"/>
                    <a:pt x="4423519" y="452160"/>
                    <a:pt x="4479839" y="594847"/>
                  </a:cubicBezTo>
                  <a:cubicBezTo>
                    <a:pt x="4509877" y="666191"/>
                    <a:pt x="4532404" y="741289"/>
                    <a:pt x="4547423" y="816388"/>
                  </a:cubicBezTo>
                  <a:cubicBezTo>
                    <a:pt x="4553055" y="624887"/>
                    <a:pt x="4522783" y="439722"/>
                    <a:pt x="4453439" y="273566"/>
                  </a:cubicBezTo>
                  <a:lnTo>
                    <a:pt x="4393363" y="157509"/>
                  </a:lnTo>
                  <a:lnTo>
                    <a:pt x="4502453" y="126531"/>
                  </a:lnTo>
                  <a:lnTo>
                    <a:pt x="4512972" y="124103"/>
                  </a:lnTo>
                  <a:lnTo>
                    <a:pt x="4541322" y="175527"/>
                  </a:lnTo>
                  <a:cubicBezTo>
                    <a:pt x="4603274" y="304544"/>
                    <a:pt x="4644106" y="444650"/>
                    <a:pt x="4663818" y="591092"/>
                  </a:cubicBezTo>
                  <a:cubicBezTo>
                    <a:pt x="4667573" y="515993"/>
                    <a:pt x="4682591" y="440895"/>
                    <a:pt x="4705120" y="365796"/>
                  </a:cubicBezTo>
                  <a:cubicBezTo>
                    <a:pt x="4744544" y="249393"/>
                    <a:pt x="4814005" y="129235"/>
                    <a:pt x="4907403" y="46158"/>
                  </a:cubicBezTo>
                  <a:lnTo>
                    <a:pt x="4920176" y="36769"/>
                  </a:lnTo>
                  <a:lnTo>
                    <a:pt x="5088458" y="6717"/>
                  </a:ln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sp>
        <p:nvSpPr>
          <p:cNvPr id="32" name="文本框 31"/>
          <p:cNvSpPr txBox="1"/>
          <p:nvPr userDrawn="1"/>
        </p:nvSpPr>
        <p:spPr>
          <a:xfrm>
            <a:off x="5634335" y="2390105"/>
            <a:ext cx="923331" cy="1107996"/>
          </a:xfrm>
          <a:prstGeom prst="rect">
            <a:avLst/>
          </a:prstGeom>
          <a:noFill/>
        </p:spPr>
        <p:txBody>
          <a:bodyPr wrap="none" lIns="0" tIns="0" rIns="0" bIns="0" rtlCol="0" anchor="ctr">
            <a:spAutoFit/>
          </a:bodyPr>
          <a:lstStyle/>
          <a:p>
            <a:pPr algn="ctr"/>
            <a:r>
              <a:rPr lang="zh-CN" altLang="en-US" sz="7200">
                <a:solidFill>
                  <a:srgbClr val="004DA1"/>
                </a:solidFill>
                <a:latin typeface="李旭科书法" panose="02000603000000000000" charset="-122"/>
                <a:ea typeface="李旭科书法" panose="02000603000000000000" charset="-122"/>
              </a:rPr>
              <a:t>壹</a:t>
            </a:r>
            <a:endParaRPr lang="en-US" altLang="zh-CN" sz="7200">
              <a:solidFill>
                <a:srgbClr val="004DA1"/>
              </a:solidFill>
              <a:latin typeface="李旭科书法" panose="02000603000000000000" charset="-122"/>
              <a:ea typeface="李旭科书法" panose="02000603000000000000" charset="-122"/>
            </a:endParaRPr>
          </a:p>
        </p:txBody>
      </p:sp>
      <p:sp>
        <p:nvSpPr>
          <p:cNvPr id="34" name="Freeform 5"/>
          <p:cNvSpPr>
            <a:spLocks noEditPoints="1"/>
          </p:cNvSpPr>
          <p:nvPr userDrawn="1"/>
        </p:nvSpPr>
        <p:spPr bwMode="auto">
          <a:xfrm>
            <a:off x="8228379" y="4654365"/>
            <a:ext cx="957263" cy="334963"/>
          </a:xfrm>
          <a:custGeom>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004DA1"/>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38" name="文本占位符 37"/>
          <p:cNvSpPr>
            <a:spLocks noGrp="1"/>
          </p:cNvSpPr>
          <p:nvPr>
            <p:ph type="body" sz="quarter" idx="10"/>
          </p:nvPr>
        </p:nvSpPr>
        <p:spPr>
          <a:xfrm>
            <a:off x="3390106" y="4162375"/>
            <a:ext cx="5411788" cy="826953"/>
          </a:xfrm>
          <a:prstGeom prst="rect">
            <a:avLst/>
          </a:prstGeom>
        </p:spPr>
        <p:txBody>
          <a:bodyPr anchor="ctr"/>
          <a:lstStyle>
            <a:lvl1pPr marL="0" indent="0" algn="ctr">
              <a:lnSpc>
                <a:spcPct val="100000"/>
              </a:lnSpc>
              <a:spcBef>
                <a:spcPct val="0"/>
              </a:spcBef>
              <a:buNone/>
              <a:defRPr sz="4400">
                <a:solidFill>
                  <a:srgbClr val="004DA1"/>
                </a:solidFill>
                <a:latin typeface="+mj-ea"/>
                <a:ea typeface="+mj-ea"/>
              </a:defRPr>
            </a:lvl1pPr>
          </a:lstStyle>
          <a:p>
            <a:pPr lvl="0"/>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childTnLst>
                                </p:cTn>
                              </p:par>
                              <p:par>
                                <p:cTn id="19" presetID="53" presetClass="entr" presetSubtype="0" fill="hold" grpId="0" nodeType="withEffect">
                                  <p:stCondLst>
                                    <p:cond delay="100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fltVal val="0.5"/>
                                          </p:val>
                                        </p:tav>
                                        <p:tav tm="100000">
                                          <p:val>
                                            <p:strVal val="#ppt_x"/>
                                          </p:val>
                                        </p:tav>
                                      </p:tavLst>
                                    </p:anim>
                                    <p:anim calcmode="lin" valueType="num">
                                      <p:cBhvr>
                                        <p:cTn id="25" dur="1000" fill="hold"/>
                                        <p:tgtEl>
                                          <p:spTgt spid="2"/>
                                        </p:tgtEl>
                                        <p:attrNameLst>
                                          <p:attrName>ppt_y</p:attrName>
                                        </p:attrNameLst>
                                      </p:cBhvr>
                                      <p:tavLst>
                                        <p:tav tm="0">
                                          <p:val>
                                            <p:fltVal val="0.5"/>
                                          </p:val>
                                        </p:tav>
                                        <p:tav tm="100000">
                                          <p:val>
                                            <p:strVal val="#ppt_y"/>
                                          </p:val>
                                        </p:tav>
                                      </p:tavLst>
                                    </p:anim>
                                  </p:childTnLst>
                                </p:cTn>
                              </p:par>
                              <p:par>
                                <p:cTn id="26" presetID="16" presetClass="entr" presetSubtype="37" fill="hold" grpId="0" nodeType="withEffect">
                                  <p:stCondLst>
                                    <p:cond delay="1500"/>
                                  </p:stCondLst>
                                  <p:childTnLst>
                                    <p:set>
                                      <p:cBhvr>
                                        <p:cTn id="27" dur="1" fill="hold">
                                          <p:stCondLst>
                                            <p:cond delay="0"/>
                                          </p:stCondLst>
                                        </p:cTn>
                                        <p:tgtEl>
                                          <p:spTgt spid="38">
                                            <p:txEl>
                                              <p:pRg st="0" end="0"/>
                                            </p:txEl>
                                          </p:spTgt>
                                        </p:tgtEl>
                                        <p:attrNameLst>
                                          <p:attrName>style.visibility</p:attrName>
                                        </p:attrNameLst>
                                      </p:cBhvr>
                                      <p:to>
                                        <p:strVal val="visible"/>
                                      </p:to>
                                    </p:set>
                                    <p:animEffect transition="in" filter="barn(outVertical)">
                                      <p:cBhvr>
                                        <p:cTn id="28" dur="1000"/>
                                        <p:tgtEl>
                                          <p:spTgt spid="38">
                                            <p:txEl>
                                              <p:pRg st="0" end="0"/>
                                            </p:txEl>
                                          </p:spTgt>
                                        </p:tgtEl>
                                      </p:cBhvr>
                                    </p:animEffect>
                                  </p:childTnLst>
                                </p:cTn>
                              </p:par>
                              <p:par>
                                <p:cTn id="29" presetID="42" presetClass="entr" presetSubtype="0" fill="hold" nodeType="withEffect">
                                  <p:stCondLst>
                                    <p:cond delay="1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12" presetClass="entr" presetSubtype="8" fill="hold" grpId="0" nodeType="withEffect">
                                  <p:stCondLst>
                                    <p:cond delay="200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1000"/>
                                        <p:tgtEl>
                                          <p:spTgt spid="34"/>
                                        </p:tgtEl>
                                        <p:attrNameLst>
                                          <p:attrName>ppt_x</p:attrName>
                                        </p:attrNameLst>
                                      </p:cBhvr>
                                      <p:tavLst>
                                        <p:tav tm="0">
                                          <p:val>
                                            <p:strVal val="#ppt_x-#ppt_w*1.125000"/>
                                          </p:val>
                                        </p:tav>
                                        <p:tav tm="100000">
                                          <p:val>
                                            <p:strVal val="#ppt_x"/>
                                          </p:val>
                                        </p:tav>
                                      </p:tavLst>
                                    </p:anim>
                                    <p:animEffect transition="in" filter="wipe(right)">
                                      <p:cBhvr>
                                        <p:cTn id="37" dur="1000"/>
                                        <p:tgtEl>
                                          <p:spTgt spid="34"/>
                                        </p:tgtEl>
                                      </p:cBhvr>
                                    </p:animEffect>
                                  </p:childTnLst>
                                </p:cTn>
                              </p:par>
                              <p:par>
                                <p:cTn id="38" presetID="42" presetClass="entr" presetSubtype="0" fill="hold" nodeType="withEffect">
                                  <p:stCondLst>
                                    <p:cond delay="20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2" grpId="0"/>
      <p:bldP spid="34" grpId="0" bldLvl="0" animBg="1"/>
      <p:bldP spid="38" grpId="0" build="p">
        <p:tmplLst>
          <p:tmpl lvl="1">
            <p:tnLst>
              <p:par>
                <p:cTn presetID="16" presetClass="entr" presetSubtype="37" fill="hold" nodeType="withEffect" nodePh="1">
                  <p:stCondLst>
                    <p:cond delay="1500"/>
                  </p:stCondLst>
                  <p:endCondLst>
                    <p:cond delay="0"/>
                  </p:endCondLst>
                  <p:childTnLst>
                    <p:set>
                      <p:cBhvr>
                        <p:cTn dur="1" fill="hold">
                          <p:stCondLst>
                            <p:cond delay="0"/>
                          </p:stCondLst>
                        </p:cTn>
                        <p:tgtEl>
                          <p:spTgt spid="38"/>
                        </p:tgtEl>
                        <p:attrNameLst>
                          <p:attrName>style.visibility</p:attrName>
                        </p:attrNameLst>
                      </p:cBhvr>
                      <p:to>
                        <p:strVal val="visible"/>
                      </p:to>
                    </p:set>
                    <p:animEffect transition="in" filter="barn(outVertical)">
                      <p:cBhvr>
                        <p:cTn dur="1000"/>
                        <p:tgtEl>
                          <p:spTgt spid="38"/>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过渡页-2">
    <p:spTree>
      <p:nvGrpSpPr>
        <p:cNvPr id="1" name=""/>
        <p:cNvGrpSpPr/>
        <p:nvPr/>
      </p:nvGrpSpPr>
      <p:grpSpPr>
        <a:xfrm>
          <a:off x="0" y="0"/>
          <a:ext cx="0" cy="0"/>
        </a:xfrm>
      </p:grpSpPr>
      <p:sp>
        <p:nvSpPr>
          <p:cNvPr id="2" name="Freeform 5"/>
          <p:cNvSpPr>
            <a:spLocks noEditPoints="1"/>
          </p:cNvSpPr>
          <p:nvPr userDrawn="1"/>
        </p:nvSpPr>
        <p:spPr bwMode="auto">
          <a:xfrm rot="20629626">
            <a:off x="6138980" y="1669722"/>
            <a:ext cx="1302939" cy="2030413"/>
          </a:xfrm>
          <a:custGeom>
            <a:gdLst>
              <a:gd name="T0" fmla="*/ 292 w 708"/>
              <a:gd name="T1" fmla="*/ 192 h 1105"/>
              <a:gd name="T2" fmla="*/ 504 w 708"/>
              <a:gd name="T3" fmla="*/ 619 h 1105"/>
              <a:gd name="T4" fmla="*/ 661 w 708"/>
              <a:gd name="T5" fmla="*/ 701 h 1105"/>
              <a:gd name="T6" fmla="*/ 434 w 708"/>
              <a:gd name="T7" fmla="*/ 337 h 1105"/>
              <a:gd name="T8" fmla="*/ 496 w 708"/>
              <a:gd name="T9" fmla="*/ 438 h 1105"/>
              <a:gd name="T10" fmla="*/ 286 w 708"/>
              <a:gd name="T11" fmla="*/ 837 h 1105"/>
              <a:gd name="T12" fmla="*/ 116 w 708"/>
              <a:gd name="T13" fmla="*/ 860 h 1105"/>
              <a:gd name="T14" fmla="*/ 574 w 708"/>
              <a:gd name="T15" fmla="*/ 1058 h 1105"/>
              <a:gd name="T16" fmla="*/ 539 w 708"/>
              <a:gd name="T17" fmla="*/ 925 h 1105"/>
              <a:gd name="T18" fmla="*/ 623 w 708"/>
              <a:gd name="T19" fmla="*/ 897 h 1105"/>
              <a:gd name="T20" fmla="*/ 531 w 708"/>
              <a:gd name="T21" fmla="*/ 870 h 1105"/>
              <a:gd name="T22" fmla="*/ 542 w 708"/>
              <a:gd name="T23" fmla="*/ 971 h 1105"/>
              <a:gd name="T24" fmla="*/ 556 w 708"/>
              <a:gd name="T25" fmla="*/ 952 h 1105"/>
              <a:gd name="T26" fmla="*/ 172 w 708"/>
              <a:gd name="T27" fmla="*/ 771 h 1105"/>
              <a:gd name="T28" fmla="*/ 428 w 708"/>
              <a:gd name="T29" fmla="*/ 770 h 1105"/>
              <a:gd name="T30" fmla="*/ 395 w 708"/>
              <a:gd name="T31" fmla="*/ 844 h 1105"/>
              <a:gd name="T32" fmla="*/ 335 w 708"/>
              <a:gd name="T33" fmla="*/ 868 h 1105"/>
              <a:gd name="T34" fmla="*/ 118 w 708"/>
              <a:gd name="T35" fmla="*/ 905 h 1105"/>
              <a:gd name="T36" fmla="*/ 43 w 708"/>
              <a:gd name="T37" fmla="*/ 769 h 1105"/>
              <a:gd name="T38" fmla="*/ 116 w 708"/>
              <a:gd name="T39" fmla="*/ 771 h 1105"/>
              <a:gd name="T40" fmla="*/ 235 w 708"/>
              <a:gd name="T41" fmla="*/ 455 h 1105"/>
              <a:gd name="T42" fmla="*/ 328 w 708"/>
              <a:gd name="T43" fmla="*/ 535 h 1105"/>
              <a:gd name="T44" fmla="*/ 317 w 708"/>
              <a:gd name="T45" fmla="*/ 383 h 1105"/>
              <a:gd name="T46" fmla="*/ 149 w 708"/>
              <a:gd name="T47" fmla="*/ 426 h 1105"/>
              <a:gd name="T48" fmla="*/ 191 w 708"/>
              <a:gd name="T49" fmla="*/ 267 h 1105"/>
              <a:gd name="T50" fmla="*/ 37 w 708"/>
              <a:gd name="T51" fmla="*/ 108 h 1105"/>
              <a:gd name="T52" fmla="*/ 211 w 708"/>
              <a:gd name="T53" fmla="*/ 93 h 1105"/>
              <a:gd name="T54" fmla="*/ 201 w 708"/>
              <a:gd name="T55" fmla="*/ 218 h 1105"/>
              <a:gd name="T56" fmla="*/ 318 w 708"/>
              <a:gd name="T57" fmla="*/ 345 h 1105"/>
              <a:gd name="T58" fmla="*/ 417 w 708"/>
              <a:gd name="T59" fmla="*/ 281 h 1105"/>
              <a:gd name="T60" fmla="*/ 412 w 708"/>
              <a:gd name="T61" fmla="*/ 371 h 1105"/>
              <a:gd name="T62" fmla="*/ 363 w 708"/>
              <a:gd name="T63" fmla="*/ 483 h 1105"/>
              <a:gd name="T64" fmla="*/ 442 w 708"/>
              <a:gd name="T65" fmla="*/ 543 h 1105"/>
              <a:gd name="T66" fmla="*/ 468 w 708"/>
              <a:gd name="T67" fmla="*/ 445 h 1105"/>
              <a:gd name="T68" fmla="*/ 522 w 708"/>
              <a:gd name="T69" fmla="*/ 365 h 1105"/>
              <a:gd name="T70" fmla="*/ 509 w 708"/>
              <a:gd name="T71" fmla="*/ 514 h 1105"/>
              <a:gd name="T72" fmla="*/ 538 w 708"/>
              <a:gd name="T73" fmla="*/ 537 h 1105"/>
              <a:gd name="T74" fmla="*/ 370 w 708"/>
              <a:gd name="T75" fmla="*/ 568 h 1105"/>
              <a:gd name="T76" fmla="*/ 355 w 708"/>
              <a:gd name="T77" fmla="*/ 606 h 1105"/>
              <a:gd name="T78" fmla="*/ 349 w 708"/>
              <a:gd name="T79" fmla="*/ 675 h 1105"/>
              <a:gd name="T80" fmla="*/ 336 w 708"/>
              <a:gd name="T81" fmla="*/ 740 h 1105"/>
              <a:gd name="T82" fmla="*/ 317 w 708"/>
              <a:gd name="T83" fmla="*/ 696 h 1105"/>
              <a:gd name="T84" fmla="*/ 176 w 708"/>
              <a:gd name="T85" fmla="*/ 64 h 1105"/>
              <a:gd name="T86" fmla="*/ 261 w 708"/>
              <a:gd name="T87" fmla="*/ 508 h 1105"/>
              <a:gd name="T88" fmla="*/ 72 w 708"/>
              <a:gd name="T89" fmla="*/ 642 h 1105"/>
              <a:gd name="T90" fmla="*/ 161 w 708"/>
              <a:gd name="T91" fmla="*/ 627 h 1105"/>
              <a:gd name="T92" fmla="*/ 91 w 708"/>
              <a:gd name="T93" fmla="*/ 699 h 1105"/>
              <a:gd name="T94" fmla="*/ 54 w 708"/>
              <a:gd name="T95" fmla="*/ 606 h 1105"/>
              <a:gd name="T96" fmla="*/ 59 w 708"/>
              <a:gd name="T97" fmla="*/ 508 h 1105"/>
              <a:gd name="T98" fmla="*/ 69 w 708"/>
              <a:gd name="T99" fmla="*/ 584 h 1105"/>
              <a:gd name="T100" fmla="*/ 70 w 708"/>
              <a:gd name="T101" fmla="*/ 636 h 1105"/>
              <a:gd name="T102" fmla="*/ 91 w 708"/>
              <a:gd name="T103" fmla="*/ 605 h 1105"/>
              <a:gd name="T104" fmla="*/ 97 w 708"/>
              <a:gd name="T105" fmla="*/ 592 h 1105"/>
              <a:gd name="T106" fmla="*/ 92 w 708"/>
              <a:gd name="T107" fmla="*/ 566 h 1105"/>
              <a:gd name="T108" fmla="*/ 556 w 708"/>
              <a:gd name="T109" fmla="*/ 925 h 1105"/>
              <a:gd name="T110" fmla="*/ 591 w 708"/>
              <a:gd name="T111" fmla="*/ 969 h 1105"/>
              <a:gd name="T112" fmla="*/ 596 w 708"/>
              <a:gd name="T113" fmla="*/ 991 h 1105"/>
              <a:gd name="T114" fmla="*/ 516 w 708"/>
              <a:gd name="T115" fmla="*/ 482 h 1105"/>
              <a:gd name="T116" fmla="*/ 530 w 708"/>
              <a:gd name="T117" fmla="*/ 442 h 1105"/>
              <a:gd name="T118" fmla="*/ 536 w 708"/>
              <a:gd name="T119" fmla="*/ 424 h 1105"/>
              <a:gd name="T120" fmla="*/ 479 w 708"/>
              <a:gd name="T121" fmla="*/ 901 h 11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8" h="1105">
                <a:moveTo>
                  <a:pt x="293" y="193"/>
                </a:moveTo>
                <a:cubicBezTo>
                  <a:pt x="298" y="194"/>
                  <a:pt x="301" y="193"/>
                  <a:pt x="304" y="192"/>
                </a:cubicBezTo>
                <a:cubicBezTo>
                  <a:pt x="304" y="193"/>
                  <a:pt x="303" y="193"/>
                  <a:pt x="302" y="194"/>
                </a:cubicBezTo>
                <a:cubicBezTo>
                  <a:pt x="300" y="196"/>
                  <a:pt x="292" y="197"/>
                  <a:pt x="287" y="194"/>
                </a:cubicBezTo>
                <a:cubicBezTo>
                  <a:pt x="286" y="192"/>
                  <a:pt x="286" y="191"/>
                  <a:pt x="285" y="190"/>
                </a:cubicBezTo>
                <a:cubicBezTo>
                  <a:pt x="286" y="188"/>
                  <a:pt x="287" y="186"/>
                  <a:pt x="288" y="184"/>
                </a:cubicBezTo>
                <a:cubicBezTo>
                  <a:pt x="288" y="184"/>
                  <a:pt x="287" y="183"/>
                  <a:pt x="287" y="182"/>
                </a:cubicBezTo>
                <a:cubicBezTo>
                  <a:pt x="286" y="182"/>
                  <a:pt x="285" y="181"/>
                  <a:pt x="284" y="181"/>
                </a:cubicBezTo>
                <a:cubicBezTo>
                  <a:pt x="282" y="183"/>
                  <a:pt x="280" y="186"/>
                  <a:pt x="277" y="189"/>
                </a:cubicBezTo>
                <a:cubicBezTo>
                  <a:pt x="277" y="189"/>
                  <a:pt x="277" y="189"/>
                  <a:pt x="277" y="189"/>
                </a:cubicBezTo>
                <a:cubicBezTo>
                  <a:pt x="277" y="187"/>
                  <a:pt x="277" y="187"/>
                  <a:pt x="277" y="187"/>
                </a:cubicBezTo>
                <a:cubicBezTo>
                  <a:pt x="277" y="182"/>
                  <a:pt x="281" y="177"/>
                  <a:pt x="285" y="176"/>
                </a:cubicBezTo>
                <a:cubicBezTo>
                  <a:pt x="288" y="175"/>
                  <a:pt x="289" y="175"/>
                  <a:pt x="294" y="176"/>
                </a:cubicBezTo>
                <a:cubicBezTo>
                  <a:pt x="294" y="176"/>
                  <a:pt x="294" y="177"/>
                  <a:pt x="294" y="177"/>
                </a:cubicBezTo>
                <a:cubicBezTo>
                  <a:pt x="289" y="176"/>
                  <a:pt x="286" y="177"/>
                  <a:pt x="283" y="180"/>
                </a:cubicBezTo>
                <a:cubicBezTo>
                  <a:pt x="288" y="181"/>
                  <a:pt x="290" y="180"/>
                  <a:pt x="293" y="183"/>
                </a:cubicBezTo>
                <a:cubicBezTo>
                  <a:pt x="291" y="188"/>
                  <a:pt x="291" y="189"/>
                  <a:pt x="292" y="192"/>
                </a:cubicBezTo>
                <a:cubicBezTo>
                  <a:pt x="292" y="192"/>
                  <a:pt x="292" y="193"/>
                  <a:pt x="293" y="193"/>
                </a:cubicBezTo>
                <a:moveTo>
                  <a:pt x="489" y="784"/>
                </a:moveTo>
                <a:cubicBezTo>
                  <a:pt x="511" y="778"/>
                  <a:pt x="527" y="769"/>
                  <a:pt x="543" y="746"/>
                </a:cubicBezTo>
                <a:cubicBezTo>
                  <a:pt x="566" y="713"/>
                  <a:pt x="574" y="660"/>
                  <a:pt x="602" y="639"/>
                </a:cubicBezTo>
                <a:cubicBezTo>
                  <a:pt x="623" y="623"/>
                  <a:pt x="677" y="623"/>
                  <a:pt x="688" y="655"/>
                </a:cubicBezTo>
                <a:cubicBezTo>
                  <a:pt x="693" y="671"/>
                  <a:pt x="679" y="688"/>
                  <a:pt x="665" y="687"/>
                </a:cubicBezTo>
                <a:cubicBezTo>
                  <a:pt x="665" y="686"/>
                  <a:pt x="664" y="686"/>
                  <a:pt x="664" y="685"/>
                </a:cubicBezTo>
                <a:cubicBezTo>
                  <a:pt x="690" y="681"/>
                  <a:pt x="694" y="640"/>
                  <a:pt x="663" y="638"/>
                </a:cubicBezTo>
                <a:cubicBezTo>
                  <a:pt x="639" y="636"/>
                  <a:pt x="614" y="662"/>
                  <a:pt x="626" y="690"/>
                </a:cubicBezTo>
                <a:cubicBezTo>
                  <a:pt x="641" y="725"/>
                  <a:pt x="708" y="708"/>
                  <a:pt x="702" y="666"/>
                </a:cubicBezTo>
                <a:cubicBezTo>
                  <a:pt x="698" y="631"/>
                  <a:pt x="650" y="607"/>
                  <a:pt x="614" y="620"/>
                </a:cubicBezTo>
                <a:cubicBezTo>
                  <a:pt x="579" y="633"/>
                  <a:pt x="573" y="657"/>
                  <a:pt x="553" y="696"/>
                </a:cubicBezTo>
                <a:cubicBezTo>
                  <a:pt x="554" y="697"/>
                  <a:pt x="554" y="697"/>
                  <a:pt x="554" y="697"/>
                </a:cubicBezTo>
                <a:cubicBezTo>
                  <a:pt x="555" y="676"/>
                  <a:pt x="572" y="660"/>
                  <a:pt x="571" y="640"/>
                </a:cubicBezTo>
                <a:cubicBezTo>
                  <a:pt x="570" y="632"/>
                  <a:pt x="568" y="626"/>
                  <a:pt x="572" y="616"/>
                </a:cubicBezTo>
                <a:cubicBezTo>
                  <a:pt x="566" y="615"/>
                  <a:pt x="565" y="617"/>
                  <a:pt x="562" y="619"/>
                </a:cubicBezTo>
                <a:cubicBezTo>
                  <a:pt x="545" y="594"/>
                  <a:pt x="521" y="595"/>
                  <a:pt x="504" y="619"/>
                </a:cubicBezTo>
                <a:cubicBezTo>
                  <a:pt x="504" y="619"/>
                  <a:pt x="504" y="619"/>
                  <a:pt x="505" y="620"/>
                </a:cubicBezTo>
                <a:cubicBezTo>
                  <a:pt x="513" y="617"/>
                  <a:pt x="518" y="613"/>
                  <a:pt x="530" y="616"/>
                </a:cubicBezTo>
                <a:cubicBezTo>
                  <a:pt x="530" y="616"/>
                  <a:pt x="530" y="616"/>
                  <a:pt x="530" y="616"/>
                </a:cubicBezTo>
                <a:cubicBezTo>
                  <a:pt x="525" y="621"/>
                  <a:pt x="518" y="622"/>
                  <a:pt x="513" y="628"/>
                </a:cubicBezTo>
                <a:cubicBezTo>
                  <a:pt x="513" y="628"/>
                  <a:pt x="514" y="629"/>
                  <a:pt x="514" y="629"/>
                </a:cubicBezTo>
                <a:cubicBezTo>
                  <a:pt x="559" y="631"/>
                  <a:pt x="542" y="655"/>
                  <a:pt x="544" y="686"/>
                </a:cubicBezTo>
                <a:cubicBezTo>
                  <a:pt x="545" y="693"/>
                  <a:pt x="550" y="701"/>
                  <a:pt x="550" y="707"/>
                </a:cubicBezTo>
                <a:cubicBezTo>
                  <a:pt x="547" y="714"/>
                  <a:pt x="544" y="721"/>
                  <a:pt x="541" y="728"/>
                </a:cubicBezTo>
                <a:cubicBezTo>
                  <a:pt x="530" y="752"/>
                  <a:pt x="512" y="776"/>
                  <a:pt x="489" y="784"/>
                </a:cubicBezTo>
                <a:moveTo>
                  <a:pt x="630" y="690"/>
                </a:moveTo>
                <a:cubicBezTo>
                  <a:pt x="629" y="689"/>
                  <a:pt x="629" y="689"/>
                  <a:pt x="629" y="689"/>
                </a:cubicBezTo>
                <a:cubicBezTo>
                  <a:pt x="627" y="683"/>
                  <a:pt x="624" y="673"/>
                  <a:pt x="631" y="666"/>
                </a:cubicBezTo>
                <a:cubicBezTo>
                  <a:pt x="628" y="677"/>
                  <a:pt x="629" y="682"/>
                  <a:pt x="630" y="690"/>
                </a:cubicBezTo>
                <a:moveTo>
                  <a:pt x="675" y="662"/>
                </a:moveTo>
                <a:cubicBezTo>
                  <a:pt x="677" y="653"/>
                  <a:pt x="670" y="646"/>
                  <a:pt x="656" y="646"/>
                </a:cubicBezTo>
                <a:cubicBezTo>
                  <a:pt x="665" y="642"/>
                  <a:pt x="682" y="650"/>
                  <a:pt x="675" y="662"/>
                </a:cubicBezTo>
                <a:moveTo>
                  <a:pt x="661" y="701"/>
                </a:moveTo>
                <a:cubicBezTo>
                  <a:pt x="657" y="700"/>
                  <a:pt x="657" y="700"/>
                  <a:pt x="657" y="700"/>
                </a:cubicBezTo>
                <a:cubicBezTo>
                  <a:pt x="635" y="687"/>
                  <a:pt x="674" y="655"/>
                  <a:pt x="659" y="683"/>
                </a:cubicBezTo>
                <a:cubicBezTo>
                  <a:pt x="657" y="684"/>
                  <a:pt x="656" y="685"/>
                  <a:pt x="654" y="685"/>
                </a:cubicBezTo>
                <a:cubicBezTo>
                  <a:pt x="651" y="694"/>
                  <a:pt x="654" y="697"/>
                  <a:pt x="661" y="700"/>
                </a:cubicBezTo>
                <a:lnTo>
                  <a:pt x="661" y="701"/>
                </a:lnTo>
                <a:close/>
                <a:moveTo>
                  <a:pt x="489" y="784"/>
                </a:moveTo>
                <a:cubicBezTo>
                  <a:pt x="487" y="784"/>
                  <a:pt x="485" y="785"/>
                  <a:pt x="483" y="785"/>
                </a:cubicBezTo>
                <a:cubicBezTo>
                  <a:pt x="485" y="785"/>
                  <a:pt x="487" y="784"/>
                  <a:pt x="489" y="784"/>
                </a:cubicBezTo>
                <a:moveTo>
                  <a:pt x="411" y="353"/>
                </a:moveTo>
                <a:cubicBezTo>
                  <a:pt x="416" y="349"/>
                  <a:pt x="421" y="348"/>
                  <a:pt x="428" y="350"/>
                </a:cubicBezTo>
                <a:cubicBezTo>
                  <a:pt x="430" y="352"/>
                  <a:pt x="432" y="354"/>
                  <a:pt x="435" y="357"/>
                </a:cubicBezTo>
                <a:cubicBezTo>
                  <a:pt x="434" y="361"/>
                  <a:pt x="435" y="364"/>
                  <a:pt x="431" y="366"/>
                </a:cubicBezTo>
                <a:cubicBezTo>
                  <a:pt x="432" y="365"/>
                  <a:pt x="432" y="365"/>
                  <a:pt x="432" y="365"/>
                </a:cubicBezTo>
                <a:cubicBezTo>
                  <a:pt x="431" y="360"/>
                  <a:pt x="430" y="358"/>
                  <a:pt x="428" y="354"/>
                </a:cubicBezTo>
                <a:cubicBezTo>
                  <a:pt x="421" y="352"/>
                  <a:pt x="417" y="352"/>
                  <a:pt x="411" y="353"/>
                </a:cubicBezTo>
                <a:moveTo>
                  <a:pt x="376" y="382"/>
                </a:moveTo>
                <a:cubicBezTo>
                  <a:pt x="385" y="356"/>
                  <a:pt x="405" y="329"/>
                  <a:pt x="434" y="337"/>
                </a:cubicBezTo>
                <a:cubicBezTo>
                  <a:pt x="439" y="342"/>
                  <a:pt x="443" y="345"/>
                  <a:pt x="442" y="354"/>
                </a:cubicBezTo>
                <a:cubicBezTo>
                  <a:pt x="419" y="318"/>
                  <a:pt x="391" y="354"/>
                  <a:pt x="377" y="383"/>
                </a:cubicBezTo>
                <a:cubicBezTo>
                  <a:pt x="377" y="383"/>
                  <a:pt x="377" y="382"/>
                  <a:pt x="376" y="382"/>
                </a:cubicBezTo>
                <a:moveTo>
                  <a:pt x="364" y="413"/>
                </a:moveTo>
                <a:cubicBezTo>
                  <a:pt x="388" y="372"/>
                  <a:pt x="405" y="362"/>
                  <a:pt x="406" y="360"/>
                </a:cubicBezTo>
                <a:cubicBezTo>
                  <a:pt x="402" y="366"/>
                  <a:pt x="388" y="378"/>
                  <a:pt x="364" y="413"/>
                </a:cubicBezTo>
                <a:moveTo>
                  <a:pt x="505" y="457"/>
                </a:moveTo>
                <a:cubicBezTo>
                  <a:pt x="506" y="457"/>
                  <a:pt x="506" y="457"/>
                  <a:pt x="506" y="457"/>
                </a:cubicBezTo>
                <a:cubicBezTo>
                  <a:pt x="506" y="459"/>
                  <a:pt x="506" y="459"/>
                  <a:pt x="506" y="459"/>
                </a:cubicBezTo>
                <a:cubicBezTo>
                  <a:pt x="506" y="458"/>
                  <a:pt x="506" y="458"/>
                  <a:pt x="505" y="457"/>
                </a:cubicBezTo>
                <a:moveTo>
                  <a:pt x="497" y="439"/>
                </a:moveTo>
                <a:cubicBezTo>
                  <a:pt x="498" y="439"/>
                  <a:pt x="498" y="439"/>
                  <a:pt x="498" y="439"/>
                </a:cubicBezTo>
                <a:cubicBezTo>
                  <a:pt x="501" y="445"/>
                  <a:pt x="503" y="450"/>
                  <a:pt x="506" y="456"/>
                </a:cubicBezTo>
                <a:cubicBezTo>
                  <a:pt x="503" y="450"/>
                  <a:pt x="500" y="445"/>
                  <a:pt x="497" y="439"/>
                </a:cubicBezTo>
                <a:moveTo>
                  <a:pt x="495" y="436"/>
                </a:moveTo>
                <a:cubicBezTo>
                  <a:pt x="496" y="437"/>
                  <a:pt x="496" y="437"/>
                  <a:pt x="496" y="437"/>
                </a:cubicBezTo>
                <a:cubicBezTo>
                  <a:pt x="496" y="438"/>
                  <a:pt x="496" y="438"/>
                  <a:pt x="496" y="438"/>
                </a:cubicBezTo>
                <a:cubicBezTo>
                  <a:pt x="494" y="437"/>
                  <a:pt x="495" y="436"/>
                  <a:pt x="495" y="436"/>
                </a:cubicBezTo>
                <a:moveTo>
                  <a:pt x="329" y="978"/>
                </a:moveTo>
                <a:cubicBezTo>
                  <a:pt x="332" y="976"/>
                  <a:pt x="334" y="974"/>
                  <a:pt x="337" y="972"/>
                </a:cubicBezTo>
                <a:cubicBezTo>
                  <a:pt x="335" y="976"/>
                  <a:pt x="332" y="978"/>
                  <a:pt x="330" y="979"/>
                </a:cubicBezTo>
                <a:cubicBezTo>
                  <a:pt x="329" y="979"/>
                  <a:pt x="329" y="979"/>
                  <a:pt x="329" y="979"/>
                </a:cubicBezTo>
                <a:lnTo>
                  <a:pt x="329" y="978"/>
                </a:lnTo>
                <a:close/>
                <a:moveTo>
                  <a:pt x="336" y="832"/>
                </a:moveTo>
                <a:cubicBezTo>
                  <a:pt x="327" y="823"/>
                  <a:pt x="315" y="815"/>
                  <a:pt x="302" y="806"/>
                </a:cubicBezTo>
                <a:cubicBezTo>
                  <a:pt x="318" y="813"/>
                  <a:pt x="343" y="830"/>
                  <a:pt x="353" y="852"/>
                </a:cubicBezTo>
                <a:cubicBezTo>
                  <a:pt x="364" y="873"/>
                  <a:pt x="367" y="923"/>
                  <a:pt x="350" y="955"/>
                </a:cubicBezTo>
                <a:cubicBezTo>
                  <a:pt x="346" y="960"/>
                  <a:pt x="342" y="966"/>
                  <a:pt x="338" y="972"/>
                </a:cubicBezTo>
                <a:cubicBezTo>
                  <a:pt x="337" y="972"/>
                  <a:pt x="337" y="972"/>
                  <a:pt x="337" y="972"/>
                </a:cubicBezTo>
                <a:cubicBezTo>
                  <a:pt x="338" y="970"/>
                  <a:pt x="338" y="970"/>
                  <a:pt x="338" y="970"/>
                </a:cubicBezTo>
                <a:cubicBezTo>
                  <a:pt x="361" y="943"/>
                  <a:pt x="363" y="890"/>
                  <a:pt x="355" y="862"/>
                </a:cubicBezTo>
                <a:cubicBezTo>
                  <a:pt x="352" y="851"/>
                  <a:pt x="344" y="840"/>
                  <a:pt x="336" y="832"/>
                </a:cubicBezTo>
                <a:moveTo>
                  <a:pt x="283" y="912"/>
                </a:moveTo>
                <a:cubicBezTo>
                  <a:pt x="301" y="894"/>
                  <a:pt x="306" y="857"/>
                  <a:pt x="286" y="837"/>
                </a:cubicBezTo>
                <a:cubicBezTo>
                  <a:pt x="319" y="893"/>
                  <a:pt x="257" y="952"/>
                  <a:pt x="226" y="898"/>
                </a:cubicBezTo>
                <a:cubicBezTo>
                  <a:pt x="226" y="900"/>
                  <a:pt x="226" y="900"/>
                  <a:pt x="226" y="900"/>
                </a:cubicBezTo>
                <a:cubicBezTo>
                  <a:pt x="243" y="929"/>
                  <a:pt x="268" y="926"/>
                  <a:pt x="283" y="912"/>
                </a:cubicBezTo>
                <a:moveTo>
                  <a:pt x="272" y="883"/>
                </a:moveTo>
                <a:cubicBezTo>
                  <a:pt x="276" y="871"/>
                  <a:pt x="276" y="871"/>
                  <a:pt x="276" y="871"/>
                </a:cubicBezTo>
                <a:cubicBezTo>
                  <a:pt x="280" y="888"/>
                  <a:pt x="264" y="906"/>
                  <a:pt x="246" y="898"/>
                </a:cubicBezTo>
                <a:cubicBezTo>
                  <a:pt x="258" y="896"/>
                  <a:pt x="266" y="896"/>
                  <a:pt x="272" y="883"/>
                </a:cubicBezTo>
                <a:moveTo>
                  <a:pt x="166" y="873"/>
                </a:moveTo>
                <a:cubicBezTo>
                  <a:pt x="155" y="863"/>
                  <a:pt x="143" y="856"/>
                  <a:pt x="132" y="855"/>
                </a:cubicBezTo>
                <a:cubicBezTo>
                  <a:pt x="106" y="852"/>
                  <a:pt x="83" y="872"/>
                  <a:pt x="88" y="908"/>
                </a:cubicBezTo>
                <a:cubicBezTo>
                  <a:pt x="87" y="907"/>
                  <a:pt x="86" y="907"/>
                  <a:pt x="85" y="906"/>
                </a:cubicBezTo>
                <a:cubicBezTo>
                  <a:pt x="80" y="868"/>
                  <a:pt x="100" y="844"/>
                  <a:pt x="139" y="853"/>
                </a:cubicBezTo>
                <a:cubicBezTo>
                  <a:pt x="147" y="854"/>
                  <a:pt x="164" y="865"/>
                  <a:pt x="166" y="873"/>
                </a:cubicBezTo>
                <a:moveTo>
                  <a:pt x="116" y="860"/>
                </a:moveTo>
                <a:cubicBezTo>
                  <a:pt x="142" y="856"/>
                  <a:pt x="162" y="872"/>
                  <a:pt x="173" y="887"/>
                </a:cubicBezTo>
                <a:cubicBezTo>
                  <a:pt x="180" y="898"/>
                  <a:pt x="188" y="935"/>
                  <a:pt x="168" y="946"/>
                </a:cubicBezTo>
                <a:cubicBezTo>
                  <a:pt x="186" y="917"/>
                  <a:pt x="179" y="864"/>
                  <a:pt x="116" y="860"/>
                </a:cubicBezTo>
                <a:moveTo>
                  <a:pt x="93" y="772"/>
                </a:moveTo>
                <a:cubicBezTo>
                  <a:pt x="93" y="785"/>
                  <a:pt x="84" y="798"/>
                  <a:pt x="79" y="809"/>
                </a:cubicBezTo>
                <a:cubicBezTo>
                  <a:pt x="77" y="809"/>
                  <a:pt x="77" y="809"/>
                  <a:pt x="77" y="809"/>
                </a:cubicBezTo>
                <a:cubicBezTo>
                  <a:pt x="78" y="807"/>
                  <a:pt x="78" y="807"/>
                  <a:pt x="78" y="807"/>
                </a:cubicBezTo>
                <a:cubicBezTo>
                  <a:pt x="76" y="796"/>
                  <a:pt x="88" y="776"/>
                  <a:pt x="93" y="772"/>
                </a:cubicBezTo>
                <a:moveTo>
                  <a:pt x="542" y="971"/>
                </a:moveTo>
                <a:cubicBezTo>
                  <a:pt x="541" y="979"/>
                  <a:pt x="537" y="981"/>
                  <a:pt x="534" y="987"/>
                </a:cubicBezTo>
                <a:cubicBezTo>
                  <a:pt x="536" y="987"/>
                  <a:pt x="538" y="988"/>
                  <a:pt x="540" y="988"/>
                </a:cubicBezTo>
                <a:cubicBezTo>
                  <a:pt x="539" y="990"/>
                  <a:pt x="539" y="990"/>
                  <a:pt x="539" y="990"/>
                </a:cubicBezTo>
                <a:cubicBezTo>
                  <a:pt x="534" y="997"/>
                  <a:pt x="529" y="1003"/>
                  <a:pt x="524" y="1009"/>
                </a:cubicBezTo>
                <a:cubicBezTo>
                  <a:pt x="546" y="1018"/>
                  <a:pt x="557" y="1015"/>
                  <a:pt x="567" y="995"/>
                </a:cubicBezTo>
                <a:cubicBezTo>
                  <a:pt x="570" y="997"/>
                  <a:pt x="572" y="1000"/>
                  <a:pt x="577" y="1000"/>
                </a:cubicBezTo>
                <a:cubicBezTo>
                  <a:pt x="578" y="999"/>
                  <a:pt x="579" y="999"/>
                  <a:pt x="580" y="999"/>
                </a:cubicBezTo>
                <a:cubicBezTo>
                  <a:pt x="588" y="985"/>
                  <a:pt x="578" y="978"/>
                  <a:pt x="575" y="967"/>
                </a:cubicBezTo>
                <a:cubicBezTo>
                  <a:pt x="576" y="968"/>
                  <a:pt x="576" y="968"/>
                  <a:pt x="576" y="968"/>
                </a:cubicBezTo>
                <a:cubicBezTo>
                  <a:pt x="593" y="984"/>
                  <a:pt x="615" y="1058"/>
                  <a:pt x="570" y="1061"/>
                </a:cubicBezTo>
                <a:cubicBezTo>
                  <a:pt x="571" y="1060"/>
                  <a:pt x="573" y="1059"/>
                  <a:pt x="574" y="1058"/>
                </a:cubicBezTo>
                <a:cubicBezTo>
                  <a:pt x="579" y="1052"/>
                  <a:pt x="580" y="1047"/>
                  <a:pt x="577" y="1040"/>
                </a:cubicBezTo>
                <a:cubicBezTo>
                  <a:pt x="568" y="1023"/>
                  <a:pt x="541" y="1039"/>
                  <a:pt x="549" y="1057"/>
                </a:cubicBezTo>
                <a:cubicBezTo>
                  <a:pt x="560" y="1081"/>
                  <a:pt x="586" y="1058"/>
                  <a:pt x="595" y="1053"/>
                </a:cubicBezTo>
                <a:cubicBezTo>
                  <a:pt x="595" y="1053"/>
                  <a:pt x="596" y="1053"/>
                  <a:pt x="596" y="1054"/>
                </a:cubicBezTo>
                <a:cubicBezTo>
                  <a:pt x="589" y="1076"/>
                  <a:pt x="585" y="1103"/>
                  <a:pt x="606" y="1104"/>
                </a:cubicBezTo>
                <a:cubicBezTo>
                  <a:pt x="613" y="1105"/>
                  <a:pt x="618" y="1101"/>
                  <a:pt x="619" y="1094"/>
                </a:cubicBezTo>
                <a:cubicBezTo>
                  <a:pt x="620" y="1090"/>
                  <a:pt x="619" y="1086"/>
                  <a:pt x="616" y="1083"/>
                </a:cubicBezTo>
                <a:cubicBezTo>
                  <a:pt x="613" y="1080"/>
                  <a:pt x="609" y="1079"/>
                  <a:pt x="606" y="1080"/>
                </a:cubicBezTo>
                <a:cubicBezTo>
                  <a:pt x="603" y="1081"/>
                  <a:pt x="602" y="1082"/>
                  <a:pt x="600" y="1084"/>
                </a:cubicBezTo>
                <a:cubicBezTo>
                  <a:pt x="597" y="1088"/>
                  <a:pt x="598" y="1093"/>
                  <a:pt x="598" y="1096"/>
                </a:cubicBezTo>
                <a:cubicBezTo>
                  <a:pt x="596" y="1095"/>
                  <a:pt x="596" y="1095"/>
                  <a:pt x="596" y="1095"/>
                </a:cubicBezTo>
                <a:cubicBezTo>
                  <a:pt x="593" y="1075"/>
                  <a:pt x="606" y="1049"/>
                  <a:pt x="607" y="1025"/>
                </a:cubicBezTo>
                <a:cubicBezTo>
                  <a:pt x="609" y="994"/>
                  <a:pt x="601" y="967"/>
                  <a:pt x="586" y="946"/>
                </a:cubicBezTo>
                <a:cubicBezTo>
                  <a:pt x="578" y="936"/>
                  <a:pt x="567" y="918"/>
                  <a:pt x="549" y="920"/>
                </a:cubicBezTo>
                <a:cubicBezTo>
                  <a:pt x="543" y="920"/>
                  <a:pt x="542" y="926"/>
                  <a:pt x="539" y="931"/>
                </a:cubicBezTo>
                <a:cubicBezTo>
                  <a:pt x="539" y="929"/>
                  <a:pt x="539" y="929"/>
                  <a:pt x="539" y="929"/>
                </a:cubicBezTo>
                <a:cubicBezTo>
                  <a:pt x="539" y="928"/>
                  <a:pt x="539" y="926"/>
                  <a:pt x="539" y="925"/>
                </a:cubicBezTo>
                <a:cubicBezTo>
                  <a:pt x="530" y="919"/>
                  <a:pt x="519" y="913"/>
                  <a:pt x="518" y="903"/>
                </a:cubicBezTo>
                <a:cubicBezTo>
                  <a:pt x="523" y="908"/>
                  <a:pt x="531" y="923"/>
                  <a:pt x="541" y="922"/>
                </a:cubicBezTo>
                <a:cubicBezTo>
                  <a:pt x="544" y="920"/>
                  <a:pt x="546" y="919"/>
                  <a:pt x="549" y="917"/>
                </a:cubicBezTo>
                <a:cubicBezTo>
                  <a:pt x="553" y="916"/>
                  <a:pt x="557" y="919"/>
                  <a:pt x="561" y="916"/>
                </a:cubicBezTo>
                <a:cubicBezTo>
                  <a:pt x="567" y="908"/>
                  <a:pt x="568" y="892"/>
                  <a:pt x="569" y="882"/>
                </a:cubicBezTo>
                <a:cubicBezTo>
                  <a:pt x="569" y="883"/>
                  <a:pt x="569" y="883"/>
                  <a:pt x="569" y="883"/>
                </a:cubicBezTo>
                <a:cubicBezTo>
                  <a:pt x="569" y="887"/>
                  <a:pt x="570" y="892"/>
                  <a:pt x="570" y="896"/>
                </a:cubicBezTo>
                <a:cubicBezTo>
                  <a:pt x="569" y="906"/>
                  <a:pt x="565" y="911"/>
                  <a:pt x="564" y="918"/>
                </a:cubicBezTo>
                <a:cubicBezTo>
                  <a:pt x="576" y="924"/>
                  <a:pt x="581" y="933"/>
                  <a:pt x="588" y="941"/>
                </a:cubicBezTo>
                <a:cubicBezTo>
                  <a:pt x="594" y="937"/>
                  <a:pt x="613" y="917"/>
                  <a:pt x="618" y="912"/>
                </a:cubicBezTo>
                <a:cubicBezTo>
                  <a:pt x="612" y="922"/>
                  <a:pt x="599" y="933"/>
                  <a:pt x="589" y="944"/>
                </a:cubicBezTo>
                <a:cubicBezTo>
                  <a:pt x="592" y="950"/>
                  <a:pt x="596" y="957"/>
                  <a:pt x="599" y="964"/>
                </a:cubicBezTo>
                <a:cubicBezTo>
                  <a:pt x="612" y="966"/>
                  <a:pt x="623" y="957"/>
                  <a:pt x="627" y="944"/>
                </a:cubicBezTo>
                <a:cubicBezTo>
                  <a:pt x="626" y="943"/>
                  <a:pt x="626" y="943"/>
                  <a:pt x="625" y="942"/>
                </a:cubicBezTo>
                <a:cubicBezTo>
                  <a:pt x="617" y="940"/>
                  <a:pt x="617" y="940"/>
                  <a:pt x="617" y="940"/>
                </a:cubicBezTo>
                <a:cubicBezTo>
                  <a:pt x="623" y="927"/>
                  <a:pt x="632" y="918"/>
                  <a:pt x="627" y="903"/>
                </a:cubicBezTo>
                <a:cubicBezTo>
                  <a:pt x="626" y="902"/>
                  <a:pt x="625" y="897"/>
                  <a:pt x="623" y="897"/>
                </a:cubicBezTo>
                <a:cubicBezTo>
                  <a:pt x="618" y="901"/>
                  <a:pt x="613" y="904"/>
                  <a:pt x="608" y="908"/>
                </a:cubicBezTo>
                <a:cubicBezTo>
                  <a:pt x="607" y="907"/>
                  <a:pt x="607" y="907"/>
                  <a:pt x="607" y="907"/>
                </a:cubicBezTo>
                <a:cubicBezTo>
                  <a:pt x="607" y="904"/>
                  <a:pt x="608" y="901"/>
                  <a:pt x="608" y="898"/>
                </a:cubicBezTo>
                <a:cubicBezTo>
                  <a:pt x="606" y="897"/>
                  <a:pt x="606" y="897"/>
                  <a:pt x="606" y="897"/>
                </a:cubicBezTo>
                <a:cubicBezTo>
                  <a:pt x="598" y="902"/>
                  <a:pt x="588" y="917"/>
                  <a:pt x="580" y="920"/>
                </a:cubicBezTo>
                <a:cubicBezTo>
                  <a:pt x="578" y="919"/>
                  <a:pt x="578" y="919"/>
                  <a:pt x="578" y="919"/>
                </a:cubicBezTo>
                <a:cubicBezTo>
                  <a:pt x="578" y="918"/>
                  <a:pt x="578" y="917"/>
                  <a:pt x="578" y="917"/>
                </a:cubicBezTo>
                <a:cubicBezTo>
                  <a:pt x="577" y="907"/>
                  <a:pt x="590" y="906"/>
                  <a:pt x="593" y="898"/>
                </a:cubicBezTo>
                <a:cubicBezTo>
                  <a:pt x="592" y="897"/>
                  <a:pt x="591" y="896"/>
                  <a:pt x="590" y="895"/>
                </a:cubicBezTo>
                <a:cubicBezTo>
                  <a:pt x="587" y="895"/>
                  <a:pt x="587" y="895"/>
                  <a:pt x="586" y="892"/>
                </a:cubicBezTo>
                <a:cubicBezTo>
                  <a:pt x="583" y="872"/>
                  <a:pt x="582" y="857"/>
                  <a:pt x="561" y="847"/>
                </a:cubicBezTo>
                <a:cubicBezTo>
                  <a:pt x="561" y="847"/>
                  <a:pt x="561" y="848"/>
                  <a:pt x="560" y="848"/>
                </a:cubicBezTo>
                <a:cubicBezTo>
                  <a:pt x="561" y="859"/>
                  <a:pt x="559" y="868"/>
                  <a:pt x="551" y="875"/>
                </a:cubicBezTo>
                <a:cubicBezTo>
                  <a:pt x="536" y="870"/>
                  <a:pt x="547" y="895"/>
                  <a:pt x="546" y="902"/>
                </a:cubicBezTo>
                <a:cubicBezTo>
                  <a:pt x="546" y="903"/>
                  <a:pt x="545" y="903"/>
                  <a:pt x="545" y="903"/>
                </a:cubicBezTo>
                <a:cubicBezTo>
                  <a:pt x="544" y="903"/>
                  <a:pt x="544" y="902"/>
                  <a:pt x="543" y="902"/>
                </a:cubicBezTo>
                <a:cubicBezTo>
                  <a:pt x="544" y="889"/>
                  <a:pt x="537" y="879"/>
                  <a:pt x="531" y="870"/>
                </a:cubicBezTo>
                <a:cubicBezTo>
                  <a:pt x="529" y="870"/>
                  <a:pt x="528" y="871"/>
                  <a:pt x="527" y="871"/>
                </a:cubicBezTo>
                <a:cubicBezTo>
                  <a:pt x="525" y="875"/>
                  <a:pt x="523" y="879"/>
                  <a:pt x="521" y="883"/>
                </a:cubicBezTo>
                <a:cubicBezTo>
                  <a:pt x="521" y="882"/>
                  <a:pt x="520" y="881"/>
                  <a:pt x="519" y="880"/>
                </a:cubicBezTo>
                <a:cubicBezTo>
                  <a:pt x="515" y="861"/>
                  <a:pt x="515" y="861"/>
                  <a:pt x="515" y="861"/>
                </a:cubicBezTo>
                <a:cubicBezTo>
                  <a:pt x="492" y="867"/>
                  <a:pt x="493" y="902"/>
                  <a:pt x="505" y="916"/>
                </a:cubicBezTo>
                <a:cubicBezTo>
                  <a:pt x="509" y="921"/>
                  <a:pt x="523" y="927"/>
                  <a:pt x="519" y="933"/>
                </a:cubicBezTo>
                <a:cubicBezTo>
                  <a:pt x="511" y="933"/>
                  <a:pt x="504" y="930"/>
                  <a:pt x="497" y="927"/>
                </a:cubicBezTo>
                <a:cubicBezTo>
                  <a:pt x="496" y="929"/>
                  <a:pt x="496" y="931"/>
                  <a:pt x="496" y="933"/>
                </a:cubicBezTo>
                <a:cubicBezTo>
                  <a:pt x="498" y="936"/>
                  <a:pt x="500" y="939"/>
                  <a:pt x="503" y="943"/>
                </a:cubicBezTo>
                <a:cubicBezTo>
                  <a:pt x="502" y="944"/>
                  <a:pt x="502" y="944"/>
                  <a:pt x="501" y="945"/>
                </a:cubicBezTo>
                <a:cubicBezTo>
                  <a:pt x="493" y="953"/>
                  <a:pt x="483" y="951"/>
                  <a:pt x="473" y="946"/>
                </a:cubicBezTo>
                <a:cubicBezTo>
                  <a:pt x="473" y="948"/>
                  <a:pt x="473" y="948"/>
                  <a:pt x="473" y="948"/>
                </a:cubicBezTo>
                <a:cubicBezTo>
                  <a:pt x="478" y="971"/>
                  <a:pt x="493" y="976"/>
                  <a:pt x="520" y="980"/>
                </a:cubicBezTo>
                <a:cubicBezTo>
                  <a:pt x="518" y="986"/>
                  <a:pt x="519" y="987"/>
                  <a:pt x="521" y="992"/>
                </a:cubicBezTo>
                <a:cubicBezTo>
                  <a:pt x="530" y="993"/>
                  <a:pt x="534" y="975"/>
                  <a:pt x="538" y="969"/>
                </a:cubicBezTo>
                <a:cubicBezTo>
                  <a:pt x="541" y="970"/>
                  <a:pt x="541" y="970"/>
                  <a:pt x="541" y="970"/>
                </a:cubicBezTo>
                <a:lnTo>
                  <a:pt x="542" y="971"/>
                </a:lnTo>
                <a:close/>
                <a:moveTo>
                  <a:pt x="573" y="965"/>
                </a:moveTo>
                <a:cubicBezTo>
                  <a:pt x="574" y="965"/>
                  <a:pt x="574" y="965"/>
                  <a:pt x="574" y="965"/>
                </a:cubicBezTo>
                <a:cubicBezTo>
                  <a:pt x="574" y="966"/>
                  <a:pt x="574" y="966"/>
                  <a:pt x="575" y="967"/>
                </a:cubicBezTo>
                <a:cubicBezTo>
                  <a:pt x="573" y="966"/>
                  <a:pt x="573" y="966"/>
                  <a:pt x="573" y="965"/>
                </a:cubicBezTo>
                <a:moveTo>
                  <a:pt x="561" y="990"/>
                </a:moveTo>
                <a:cubicBezTo>
                  <a:pt x="562" y="988"/>
                  <a:pt x="562" y="986"/>
                  <a:pt x="564" y="985"/>
                </a:cubicBezTo>
                <a:cubicBezTo>
                  <a:pt x="563" y="988"/>
                  <a:pt x="562" y="988"/>
                  <a:pt x="561" y="990"/>
                </a:cubicBezTo>
                <a:moveTo>
                  <a:pt x="557" y="952"/>
                </a:moveTo>
                <a:cubicBezTo>
                  <a:pt x="559" y="953"/>
                  <a:pt x="559" y="953"/>
                  <a:pt x="559" y="953"/>
                </a:cubicBezTo>
                <a:cubicBezTo>
                  <a:pt x="563" y="957"/>
                  <a:pt x="570" y="959"/>
                  <a:pt x="572" y="964"/>
                </a:cubicBezTo>
                <a:cubicBezTo>
                  <a:pt x="568" y="964"/>
                  <a:pt x="569" y="965"/>
                  <a:pt x="568" y="967"/>
                </a:cubicBezTo>
                <a:cubicBezTo>
                  <a:pt x="567" y="959"/>
                  <a:pt x="562" y="958"/>
                  <a:pt x="557" y="952"/>
                </a:cubicBezTo>
                <a:close/>
                <a:moveTo>
                  <a:pt x="547" y="948"/>
                </a:moveTo>
                <a:cubicBezTo>
                  <a:pt x="538" y="951"/>
                  <a:pt x="533" y="959"/>
                  <a:pt x="521" y="960"/>
                </a:cubicBezTo>
                <a:cubicBezTo>
                  <a:pt x="530" y="955"/>
                  <a:pt x="537" y="953"/>
                  <a:pt x="544" y="945"/>
                </a:cubicBezTo>
                <a:cubicBezTo>
                  <a:pt x="544" y="943"/>
                  <a:pt x="540" y="937"/>
                  <a:pt x="541" y="936"/>
                </a:cubicBezTo>
                <a:cubicBezTo>
                  <a:pt x="544" y="943"/>
                  <a:pt x="552" y="945"/>
                  <a:pt x="556" y="952"/>
                </a:cubicBezTo>
                <a:cubicBezTo>
                  <a:pt x="553" y="950"/>
                  <a:pt x="551" y="947"/>
                  <a:pt x="547" y="948"/>
                </a:cubicBezTo>
                <a:moveTo>
                  <a:pt x="115" y="782"/>
                </a:moveTo>
                <a:cubicBezTo>
                  <a:pt x="127" y="776"/>
                  <a:pt x="140" y="767"/>
                  <a:pt x="154" y="755"/>
                </a:cubicBezTo>
                <a:cubicBezTo>
                  <a:pt x="179" y="733"/>
                  <a:pt x="179" y="733"/>
                  <a:pt x="179" y="733"/>
                </a:cubicBezTo>
                <a:cubicBezTo>
                  <a:pt x="167" y="741"/>
                  <a:pt x="121" y="771"/>
                  <a:pt x="115" y="782"/>
                </a:cubicBezTo>
                <a:moveTo>
                  <a:pt x="208" y="775"/>
                </a:moveTo>
                <a:cubicBezTo>
                  <a:pt x="195" y="778"/>
                  <a:pt x="182" y="781"/>
                  <a:pt x="168" y="784"/>
                </a:cubicBezTo>
                <a:cubicBezTo>
                  <a:pt x="168" y="785"/>
                  <a:pt x="167" y="785"/>
                  <a:pt x="166" y="786"/>
                </a:cubicBezTo>
                <a:cubicBezTo>
                  <a:pt x="178" y="784"/>
                  <a:pt x="189" y="781"/>
                  <a:pt x="201" y="779"/>
                </a:cubicBezTo>
                <a:cubicBezTo>
                  <a:pt x="224" y="776"/>
                  <a:pt x="225" y="774"/>
                  <a:pt x="248" y="774"/>
                </a:cubicBezTo>
                <a:cubicBezTo>
                  <a:pt x="262" y="773"/>
                  <a:pt x="279" y="775"/>
                  <a:pt x="292" y="775"/>
                </a:cubicBezTo>
                <a:cubicBezTo>
                  <a:pt x="314" y="776"/>
                  <a:pt x="431" y="802"/>
                  <a:pt x="456" y="808"/>
                </a:cubicBezTo>
                <a:cubicBezTo>
                  <a:pt x="378" y="785"/>
                  <a:pt x="290" y="760"/>
                  <a:pt x="208" y="775"/>
                </a:cubicBezTo>
                <a:moveTo>
                  <a:pt x="172" y="771"/>
                </a:moveTo>
                <a:cubicBezTo>
                  <a:pt x="151" y="778"/>
                  <a:pt x="126" y="783"/>
                  <a:pt x="111" y="802"/>
                </a:cubicBezTo>
                <a:cubicBezTo>
                  <a:pt x="123" y="797"/>
                  <a:pt x="133" y="787"/>
                  <a:pt x="146" y="782"/>
                </a:cubicBezTo>
                <a:cubicBezTo>
                  <a:pt x="158" y="777"/>
                  <a:pt x="216" y="755"/>
                  <a:pt x="172" y="771"/>
                </a:cubicBezTo>
                <a:moveTo>
                  <a:pt x="448" y="713"/>
                </a:moveTo>
                <a:cubicBezTo>
                  <a:pt x="446" y="712"/>
                  <a:pt x="448" y="713"/>
                  <a:pt x="446" y="712"/>
                </a:cubicBezTo>
                <a:cubicBezTo>
                  <a:pt x="452" y="706"/>
                  <a:pt x="455" y="703"/>
                  <a:pt x="456" y="697"/>
                </a:cubicBezTo>
                <a:cubicBezTo>
                  <a:pt x="441" y="681"/>
                  <a:pt x="450" y="668"/>
                  <a:pt x="471" y="669"/>
                </a:cubicBezTo>
                <a:cubicBezTo>
                  <a:pt x="451" y="665"/>
                  <a:pt x="433" y="678"/>
                  <a:pt x="453" y="698"/>
                </a:cubicBezTo>
                <a:cubicBezTo>
                  <a:pt x="455" y="704"/>
                  <a:pt x="446" y="709"/>
                  <a:pt x="440" y="710"/>
                </a:cubicBezTo>
                <a:cubicBezTo>
                  <a:pt x="438" y="711"/>
                  <a:pt x="437" y="711"/>
                  <a:pt x="435" y="710"/>
                </a:cubicBezTo>
                <a:cubicBezTo>
                  <a:pt x="445" y="718"/>
                  <a:pt x="456" y="716"/>
                  <a:pt x="463" y="706"/>
                </a:cubicBezTo>
                <a:cubicBezTo>
                  <a:pt x="460" y="709"/>
                  <a:pt x="452" y="713"/>
                  <a:pt x="448" y="713"/>
                </a:cubicBezTo>
                <a:moveTo>
                  <a:pt x="405" y="759"/>
                </a:moveTo>
                <a:cubicBezTo>
                  <a:pt x="401" y="762"/>
                  <a:pt x="396" y="765"/>
                  <a:pt x="390" y="766"/>
                </a:cubicBezTo>
                <a:cubicBezTo>
                  <a:pt x="390" y="766"/>
                  <a:pt x="389" y="767"/>
                  <a:pt x="388" y="767"/>
                </a:cubicBezTo>
                <a:cubicBezTo>
                  <a:pt x="409" y="778"/>
                  <a:pt x="430" y="780"/>
                  <a:pt x="448" y="776"/>
                </a:cubicBezTo>
                <a:cubicBezTo>
                  <a:pt x="452" y="775"/>
                  <a:pt x="457" y="773"/>
                  <a:pt x="461" y="771"/>
                </a:cubicBezTo>
                <a:cubicBezTo>
                  <a:pt x="479" y="762"/>
                  <a:pt x="489" y="739"/>
                  <a:pt x="487" y="720"/>
                </a:cubicBezTo>
                <a:cubicBezTo>
                  <a:pt x="487" y="740"/>
                  <a:pt x="473" y="764"/>
                  <a:pt x="452" y="768"/>
                </a:cubicBezTo>
                <a:cubicBezTo>
                  <a:pt x="444" y="772"/>
                  <a:pt x="436" y="773"/>
                  <a:pt x="428" y="770"/>
                </a:cubicBezTo>
                <a:cubicBezTo>
                  <a:pt x="418" y="767"/>
                  <a:pt x="411" y="762"/>
                  <a:pt x="405" y="757"/>
                </a:cubicBezTo>
                <a:lnTo>
                  <a:pt x="405" y="759"/>
                </a:lnTo>
                <a:close/>
                <a:moveTo>
                  <a:pt x="513" y="741"/>
                </a:moveTo>
                <a:cubicBezTo>
                  <a:pt x="501" y="765"/>
                  <a:pt x="487" y="774"/>
                  <a:pt x="468" y="785"/>
                </a:cubicBezTo>
                <a:cubicBezTo>
                  <a:pt x="468" y="785"/>
                  <a:pt x="468" y="785"/>
                  <a:pt x="468" y="785"/>
                </a:cubicBezTo>
                <a:cubicBezTo>
                  <a:pt x="473" y="786"/>
                  <a:pt x="478" y="786"/>
                  <a:pt x="483" y="785"/>
                </a:cubicBezTo>
                <a:cubicBezTo>
                  <a:pt x="478" y="786"/>
                  <a:pt x="473" y="787"/>
                  <a:pt x="468" y="788"/>
                </a:cubicBezTo>
                <a:cubicBezTo>
                  <a:pt x="468" y="789"/>
                  <a:pt x="468" y="789"/>
                  <a:pt x="468" y="789"/>
                </a:cubicBezTo>
                <a:cubicBezTo>
                  <a:pt x="485" y="799"/>
                  <a:pt x="498" y="804"/>
                  <a:pt x="501" y="822"/>
                </a:cubicBezTo>
                <a:cubicBezTo>
                  <a:pt x="501" y="823"/>
                  <a:pt x="501" y="823"/>
                  <a:pt x="501" y="823"/>
                </a:cubicBezTo>
                <a:cubicBezTo>
                  <a:pt x="501" y="824"/>
                  <a:pt x="501" y="824"/>
                  <a:pt x="501" y="824"/>
                </a:cubicBezTo>
                <a:cubicBezTo>
                  <a:pt x="483" y="824"/>
                  <a:pt x="453" y="832"/>
                  <a:pt x="438" y="821"/>
                </a:cubicBezTo>
                <a:cubicBezTo>
                  <a:pt x="438" y="822"/>
                  <a:pt x="437" y="822"/>
                  <a:pt x="437" y="822"/>
                </a:cubicBezTo>
                <a:cubicBezTo>
                  <a:pt x="449" y="838"/>
                  <a:pt x="446" y="877"/>
                  <a:pt x="423" y="887"/>
                </a:cubicBezTo>
                <a:cubicBezTo>
                  <a:pt x="424" y="880"/>
                  <a:pt x="424" y="874"/>
                  <a:pt x="424" y="867"/>
                </a:cubicBezTo>
                <a:cubicBezTo>
                  <a:pt x="421" y="853"/>
                  <a:pt x="409" y="841"/>
                  <a:pt x="397" y="831"/>
                </a:cubicBezTo>
                <a:cubicBezTo>
                  <a:pt x="396" y="836"/>
                  <a:pt x="396" y="840"/>
                  <a:pt x="395" y="844"/>
                </a:cubicBezTo>
                <a:cubicBezTo>
                  <a:pt x="392" y="852"/>
                  <a:pt x="387" y="858"/>
                  <a:pt x="383" y="863"/>
                </a:cubicBezTo>
                <a:cubicBezTo>
                  <a:pt x="382" y="863"/>
                  <a:pt x="381" y="863"/>
                  <a:pt x="380" y="863"/>
                </a:cubicBezTo>
                <a:cubicBezTo>
                  <a:pt x="374" y="801"/>
                  <a:pt x="326" y="788"/>
                  <a:pt x="260" y="788"/>
                </a:cubicBezTo>
                <a:cubicBezTo>
                  <a:pt x="260" y="788"/>
                  <a:pt x="259" y="789"/>
                  <a:pt x="259" y="789"/>
                </a:cubicBezTo>
                <a:cubicBezTo>
                  <a:pt x="271" y="790"/>
                  <a:pt x="283" y="792"/>
                  <a:pt x="295" y="793"/>
                </a:cubicBezTo>
                <a:cubicBezTo>
                  <a:pt x="333" y="798"/>
                  <a:pt x="366" y="838"/>
                  <a:pt x="375" y="861"/>
                </a:cubicBezTo>
                <a:cubicBezTo>
                  <a:pt x="387" y="889"/>
                  <a:pt x="384" y="929"/>
                  <a:pt x="411" y="948"/>
                </a:cubicBezTo>
                <a:cubicBezTo>
                  <a:pt x="411" y="949"/>
                  <a:pt x="411" y="949"/>
                  <a:pt x="411" y="950"/>
                </a:cubicBezTo>
                <a:cubicBezTo>
                  <a:pt x="400" y="952"/>
                  <a:pt x="393" y="953"/>
                  <a:pt x="381" y="946"/>
                </a:cubicBezTo>
                <a:cubicBezTo>
                  <a:pt x="370" y="1020"/>
                  <a:pt x="305" y="1016"/>
                  <a:pt x="254" y="978"/>
                </a:cubicBezTo>
                <a:cubicBezTo>
                  <a:pt x="254" y="977"/>
                  <a:pt x="255" y="976"/>
                  <a:pt x="255" y="975"/>
                </a:cubicBezTo>
                <a:cubicBezTo>
                  <a:pt x="282" y="986"/>
                  <a:pt x="299" y="981"/>
                  <a:pt x="318" y="972"/>
                </a:cubicBezTo>
                <a:cubicBezTo>
                  <a:pt x="318" y="970"/>
                  <a:pt x="318" y="970"/>
                  <a:pt x="318" y="970"/>
                </a:cubicBezTo>
                <a:cubicBezTo>
                  <a:pt x="308" y="970"/>
                  <a:pt x="287" y="968"/>
                  <a:pt x="281" y="958"/>
                </a:cubicBezTo>
                <a:cubicBezTo>
                  <a:pt x="298" y="954"/>
                  <a:pt x="298" y="954"/>
                  <a:pt x="298" y="954"/>
                </a:cubicBezTo>
                <a:cubicBezTo>
                  <a:pt x="311" y="950"/>
                  <a:pt x="325" y="939"/>
                  <a:pt x="333" y="926"/>
                </a:cubicBezTo>
                <a:cubicBezTo>
                  <a:pt x="345" y="907"/>
                  <a:pt x="340" y="883"/>
                  <a:pt x="335" y="868"/>
                </a:cubicBezTo>
                <a:cubicBezTo>
                  <a:pt x="323" y="833"/>
                  <a:pt x="300" y="804"/>
                  <a:pt x="249" y="795"/>
                </a:cubicBezTo>
                <a:cubicBezTo>
                  <a:pt x="268" y="803"/>
                  <a:pt x="275" y="809"/>
                  <a:pt x="282" y="817"/>
                </a:cubicBezTo>
                <a:cubicBezTo>
                  <a:pt x="302" y="838"/>
                  <a:pt x="322" y="877"/>
                  <a:pt x="300" y="915"/>
                </a:cubicBezTo>
                <a:cubicBezTo>
                  <a:pt x="293" y="926"/>
                  <a:pt x="288" y="934"/>
                  <a:pt x="278" y="938"/>
                </a:cubicBezTo>
                <a:cubicBezTo>
                  <a:pt x="246" y="950"/>
                  <a:pt x="211" y="921"/>
                  <a:pt x="214" y="892"/>
                </a:cubicBezTo>
                <a:cubicBezTo>
                  <a:pt x="216" y="876"/>
                  <a:pt x="233" y="866"/>
                  <a:pt x="244" y="866"/>
                </a:cubicBezTo>
                <a:cubicBezTo>
                  <a:pt x="255" y="866"/>
                  <a:pt x="259" y="874"/>
                  <a:pt x="265" y="877"/>
                </a:cubicBezTo>
                <a:cubicBezTo>
                  <a:pt x="269" y="861"/>
                  <a:pt x="265" y="845"/>
                  <a:pt x="258" y="835"/>
                </a:cubicBezTo>
                <a:cubicBezTo>
                  <a:pt x="226" y="787"/>
                  <a:pt x="159" y="797"/>
                  <a:pt x="117" y="814"/>
                </a:cubicBezTo>
                <a:cubicBezTo>
                  <a:pt x="108" y="818"/>
                  <a:pt x="78" y="829"/>
                  <a:pt x="67" y="879"/>
                </a:cubicBezTo>
                <a:cubicBezTo>
                  <a:pt x="69" y="838"/>
                  <a:pt x="89" y="827"/>
                  <a:pt x="94" y="817"/>
                </a:cubicBezTo>
                <a:cubicBezTo>
                  <a:pt x="87" y="820"/>
                  <a:pt x="83" y="828"/>
                  <a:pt x="78" y="835"/>
                </a:cubicBezTo>
                <a:cubicBezTo>
                  <a:pt x="58" y="863"/>
                  <a:pt x="59" y="898"/>
                  <a:pt x="76" y="919"/>
                </a:cubicBezTo>
                <a:cubicBezTo>
                  <a:pt x="83" y="926"/>
                  <a:pt x="97" y="938"/>
                  <a:pt x="111" y="935"/>
                </a:cubicBezTo>
                <a:cubicBezTo>
                  <a:pt x="113" y="934"/>
                  <a:pt x="114" y="935"/>
                  <a:pt x="114" y="932"/>
                </a:cubicBezTo>
                <a:cubicBezTo>
                  <a:pt x="111" y="927"/>
                  <a:pt x="111" y="927"/>
                  <a:pt x="111" y="927"/>
                </a:cubicBezTo>
                <a:cubicBezTo>
                  <a:pt x="110" y="919"/>
                  <a:pt x="115" y="911"/>
                  <a:pt x="118" y="905"/>
                </a:cubicBezTo>
                <a:cubicBezTo>
                  <a:pt x="119" y="905"/>
                  <a:pt x="120" y="905"/>
                  <a:pt x="121" y="905"/>
                </a:cubicBezTo>
                <a:cubicBezTo>
                  <a:pt x="118" y="916"/>
                  <a:pt x="116" y="922"/>
                  <a:pt x="122" y="927"/>
                </a:cubicBezTo>
                <a:cubicBezTo>
                  <a:pt x="127" y="926"/>
                  <a:pt x="130" y="926"/>
                  <a:pt x="137" y="929"/>
                </a:cubicBezTo>
                <a:cubicBezTo>
                  <a:pt x="137" y="930"/>
                  <a:pt x="138" y="932"/>
                  <a:pt x="138" y="933"/>
                </a:cubicBezTo>
                <a:cubicBezTo>
                  <a:pt x="138" y="950"/>
                  <a:pt x="123" y="962"/>
                  <a:pt x="109" y="961"/>
                </a:cubicBezTo>
                <a:cubicBezTo>
                  <a:pt x="108" y="961"/>
                  <a:pt x="108" y="962"/>
                  <a:pt x="107" y="962"/>
                </a:cubicBezTo>
                <a:cubicBezTo>
                  <a:pt x="127" y="968"/>
                  <a:pt x="159" y="932"/>
                  <a:pt x="141" y="917"/>
                </a:cubicBezTo>
                <a:cubicBezTo>
                  <a:pt x="135" y="913"/>
                  <a:pt x="130" y="919"/>
                  <a:pt x="123" y="916"/>
                </a:cubicBezTo>
                <a:cubicBezTo>
                  <a:pt x="124" y="901"/>
                  <a:pt x="133" y="898"/>
                  <a:pt x="147" y="902"/>
                </a:cubicBezTo>
                <a:cubicBezTo>
                  <a:pt x="139" y="888"/>
                  <a:pt x="115" y="900"/>
                  <a:pt x="110" y="908"/>
                </a:cubicBezTo>
                <a:cubicBezTo>
                  <a:pt x="104" y="918"/>
                  <a:pt x="109" y="924"/>
                  <a:pt x="109" y="931"/>
                </a:cubicBezTo>
                <a:cubicBezTo>
                  <a:pt x="39" y="916"/>
                  <a:pt x="85" y="808"/>
                  <a:pt x="150" y="843"/>
                </a:cubicBezTo>
                <a:cubicBezTo>
                  <a:pt x="216" y="879"/>
                  <a:pt x="194" y="974"/>
                  <a:pt x="117" y="976"/>
                </a:cubicBezTo>
                <a:cubicBezTo>
                  <a:pt x="71" y="977"/>
                  <a:pt x="49" y="940"/>
                  <a:pt x="45" y="904"/>
                </a:cubicBezTo>
                <a:cubicBezTo>
                  <a:pt x="42" y="881"/>
                  <a:pt x="50" y="859"/>
                  <a:pt x="60" y="839"/>
                </a:cubicBezTo>
                <a:cubicBezTo>
                  <a:pt x="70" y="818"/>
                  <a:pt x="79" y="794"/>
                  <a:pt x="61" y="777"/>
                </a:cubicBezTo>
                <a:cubicBezTo>
                  <a:pt x="57" y="773"/>
                  <a:pt x="51" y="768"/>
                  <a:pt x="43" y="769"/>
                </a:cubicBezTo>
                <a:cubicBezTo>
                  <a:pt x="37" y="771"/>
                  <a:pt x="31" y="773"/>
                  <a:pt x="25" y="775"/>
                </a:cubicBezTo>
                <a:cubicBezTo>
                  <a:pt x="25" y="775"/>
                  <a:pt x="24" y="775"/>
                  <a:pt x="24" y="776"/>
                </a:cubicBezTo>
                <a:cubicBezTo>
                  <a:pt x="23" y="775"/>
                  <a:pt x="23" y="774"/>
                  <a:pt x="23" y="773"/>
                </a:cubicBezTo>
                <a:cubicBezTo>
                  <a:pt x="26" y="768"/>
                  <a:pt x="28" y="763"/>
                  <a:pt x="31" y="759"/>
                </a:cubicBezTo>
                <a:cubicBezTo>
                  <a:pt x="31" y="758"/>
                  <a:pt x="31" y="758"/>
                  <a:pt x="31" y="758"/>
                </a:cubicBezTo>
                <a:cubicBezTo>
                  <a:pt x="26" y="758"/>
                  <a:pt x="22" y="761"/>
                  <a:pt x="19" y="765"/>
                </a:cubicBezTo>
                <a:cubicBezTo>
                  <a:pt x="19" y="765"/>
                  <a:pt x="18" y="765"/>
                  <a:pt x="18" y="765"/>
                </a:cubicBezTo>
                <a:cubicBezTo>
                  <a:pt x="17" y="765"/>
                  <a:pt x="17" y="765"/>
                  <a:pt x="17" y="765"/>
                </a:cubicBezTo>
                <a:cubicBezTo>
                  <a:pt x="24" y="737"/>
                  <a:pt x="34" y="735"/>
                  <a:pt x="57" y="746"/>
                </a:cubicBezTo>
                <a:cubicBezTo>
                  <a:pt x="59" y="740"/>
                  <a:pt x="61" y="737"/>
                  <a:pt x="65" y="735"/>
                </a:cubicBezTo>
                <a:cubicBezTo>
                  <a:pt x="66" y="735"/>
                  <a:pt x="66" y="735"/>
                  <a:pt x="66" y="735"/>
                </a:cubicBezTo>
                <a:cubicBezTo>
                  <a:pt x="70" y="749"/>
                  <a:pt x="76" y="753"/>
                  <a:pt x="76" y="768"/>
                </a:cubicBezTo>
                <a:cubicBezTo>
                  <a:pt x="83" y="766"/>
                  <a:pt x="91" y="762"/>
                  <a:pt x="97" y="758"/>
                </a:cubicBezTo>
                <a:cubicBezTo>
                  <a:pt x="112" y="717"/>
                  <a:pt x="87" y="694"/>
                  <a:pt x="96" y="695"/>
                </a:cubicBezTo>
                <a:cubicBezTo>
                  <a:pt x="118" y="714"/>
                  <a:pt x="103" y="779"/>
                  <a:pt x="90" y="796"/>
                </a:cubicBezTo>
                <a:cubicBezTo>
                  <a:pt x="89" y="798"/>
                  <a:pt x="89" y="798"/>
                  <a:pt x="89" y="798"/>
                </a:cubicBezTo>
                <a:cubicBezTo>
                  <a:pt x="98" y="789"/>
                  <a:pt x="107" y="780"/>
                  <a:pt x="116" y="771"/>
                </a:cubicBezTo>
                <a:cubicBezTo>
                  <a:pt x="138" y="749"/>
                  <a:pt x="155" y="730"/>
                  <a:pt x="173" y="705"/>
                </a:cubicBezTo>
                <a:cubicBezTo>
                  <a:pt x="187" y="684"/>
                  <a:pt x="196" y="664"/>
                  <a:pt x="203" y="642"/>
                </a:cubicBezTo>
                <a:cubicBezTo>
                  <a:pt x="206" y="631"/>
                  <a:pt x="214" y="594"/>
                  <a:pt x="199" y="581"/>
                </a:cubicBezTo>
                <a:cubicBezTo>
                  <a:pt x="190" y="598"/>
                  <a:pt x="176" y="600"/>
                  <a:pt x="167" y="593"/>
                </a:cubicBezTo>
                <a:cubicBezTo>
                  <a:pt x="160" y="591"/>
                  <a:pt x="154" y="585"/>
                  <a:pt x="152" y="574"/>
                </a:cubicBezTo>
                <a:cubicBezTo>
                  <a:pt x="148" y="553"/>
                  <a:pt x="174" y="526"/>
                  <a:pt x="197" y="533"/>
                </a:cubicBezTo>
                <a:cubicBezTo>
                  <a:pt x="202" y="534"/>
                  <a:pt x="205" y="536"/>
                  <a:pt x="209" y="538"/>
                </a:cubicBezTo>
                <a:cubicBezTo>
                  <a:pt x="213" y="540"/>
                  <a:pt x="217" y="543"/>
                  <a:pt x="221" y="546"/>
                </a:cubicBezTo>
                <a:cubicBezTo>
                  <a:pt x="230" y="556"/>
                  <a:pt x="233" y="570"/>
                  <a:pt x="234" y="584"/>
                </a:cubicBezTo>
                <a:cubicBezTo>
                  <a:pt x="240" y="635"/>
                  <a:pt x="212" y="686"/>
                  <a:pt x="182" y="721"/>
                </a:cubicBezTo>
                <a:cubicBezTo>
                  <a:pt x="229" y="676"/>
                  <a:pt x="260" y="626"/>
                  <a:pt x="249" y="575"/>
                </a:cubicBezTo>
                <a:cubicBezTo>
                  <a:pt x="239" y="527"/>
                  <a:pt x="194" y="477"/>
                  <a:pt x="208" y="433"/>
                </a:cubicBezTo>
                <a:cubicBezTo>
                  <a:pt x="210" y="432"/>
                  <a:pt x="210" y="432"/>
                  <a:pt x="210" y="432"/>
                </a:cubicBezTo>
                <a:cubicBezTo>
                  <a:pt x="217" y="443"/>
                  <a:pt x="225" y="448"/>
                  <a:pt x="233" y="455"/>
                </a:cubicBezTo>
                <a:cubicBezTo>
                  <a:pt x="234" y="456"/>
                  <a:pt x="235" y="456"/>
                  <a:pt x="235" y="457"/>
                </a:cubicBezTo>
                <a:cubicBezTo>
                  <a:pt x="235" y="456"/>
                  <a:pt x="235" y="456"/>
                  <a:pt x="235" y="456"/>
                </a:cubicBezTo>
                <a:cubicBezTo>
                  <a:pt x="235" y="455"/>
                  <a:pt x="235" y="455"/>
                  <a:pt x="235" y="455"/>
                </a:cubicBezTo>
                <a:cubicBezTo>
                  <a:pt x="234" y="448"/>
                  <a:pt x="232" y="441"/>
                  <a:pt x="231" y="433"/>
                </a:cubicBezTo>
                <a:cubicBezTo>
                  <a:pt x="231" y="416"/>
                  <a:pt x="238" y="404"/>
                  <a:pt x="227" y="386"/>
                </a:cubicBezTo>
                <a:cubicBezTo>
                  <a:pt x="226" y="385"/>
                  <a:pt x="225" y="384"/>
                  <a:pt x="223" y="383"/>
                </a:cubicBezTo>
                <a:cubicBezTo>
                  <a:pt x="223" y="380"/>
                  <a:pt x="223" y="380"/>
                  <a:pt x="223" y="380"/>
                </a:cubicBezTo>
                <a:cubicBezTo>
                  <a:pt x="223" y="380"/>
                  <a:pt x="223" y="380"/>
                  <a:pt x="223" y="380"/>
                </a:cubicBezTo>
                <a:cubicBezTo>
                  <a:pt x="236" y="375"/>
                  <a:pt x="263" y="392"/>
                  <a:pt x="271" y="412"/>
                </a:cubicBezTo>
                <a:cubicBezTo>
                  <a:pt x="279" y="430"/>
                  <a:pt x="280" y="448"/>
                  <a:pt x="281" y="466"/>
                </a:cubicBezTo>
                <a:cubicBezTo>
                  <a:pt x="281" y="470"/>
                  <a:pt x="282" y="474"/>
                  <a:pt x="282" y="478"/>
                </a:cubicBezTo>
                <a:cubicBezTo>
                  <a:pt x="285" y="492"/>
                  <a:pt x="288" y="507"/>
                  <a:pt x="290" y="522"/>
                </a:cubicBezTo>
                <a:cubicBezTo>
                  <a:pt x="291" y="522"/>
                  <a:pt x="291" y="522"/>
                  <a:pt x="291" y="522"/>
                </a:cubicBezTo>
                <a:cubicBezTo>
                  <a:pt x="297" y="517"/>
                  <a:pt x="306" y="508"/>
                  <a:pt x="313" y="501"/>
                </a:cubicBezTo>
                <a:cubicBezTo>
                  <a:pt x="313" y="501"/>
                  <a:pt x="314" y="500"/>
                  <a:pt x="314" y="500"/>
                </a:cubicBezTo>
                <a:cubicBezTo>
                  <a:pt x="315" y="501"/>
                  <a:pt x="315" y="501"/>
                  <a:pt x="315" y="501"/>
                </a:cubicBezTo>
                <a:cubicBezTo>
                  <a:pt x="315" y="501"/>
                  <a:pt x="315" y="501"/>
                  <a:pt x="315" y="501"/>
                </a:cubicBezTo>
                <a:cubicBezTo>
                  <a:pt x="318" y="501"/>
                  <a:pt x="318" y="501"/>
                  <a:pt x="318" y="501"/>
                </a:cubicBezTo>
                <a:cubicBezTo>
                  <a:pt x="316" y="574"/>
                  <a:pt x="316" y="574"/>
                  <a:pt x="316" y="574"/>
                </a:cubicBezTo>
                <a:cubicBezTo>
                  <a:pt x="323" y="563"/>
                  <a:pt x="326" y="546"/>
                  <a:pt x="328" y="535"/>
                </a:cubicBezTo>
                <a:cubicBezTo>
                  <a:pt x="338" y="493"/>
                  <a:pt x="341" y="453"/>
                  <a:pt x="326" y="406"/>
                </a:cubicBezTo>
                <a:cubicBezTo>
                  <a:pt x="319" y="405"/>
                  <a:pt x="313" y="404"/>
                  <a:pt x="306" y="401"/>
                </a:cubicBezTo>
                <a:cubicBezTo>
                  <a:pt x="306" y="401"/>
                  <a:pt x="306" y="401"/>
                  <a:pt x="306" y="401"/>
                </a:cubicBezTo>
                <a:cubicBezTo>
                  <a:pt x="306" y="401"/>
                  <a:pt x="306" y="401"/>
                  <a:pt x="306" y="401"/>
                </a:cubicBezTo>
                <a:cubicBezTo>
                  <a:pt x="304" y="400"/>
                  <a:pt x="301" y="399"/>
                  <a:pt x="299" y="397"/>
                </a:cubicBezTo>
                <a:cubicBezTo>
                  <a:pt x="284" y="386"/>
                  <a:pt x="280" y="375"/>
                  <a:pt x="273" y="369"/>
                </a:cubicBezTo>
                <a:cubicBezTo>
                  <a:pt x="269" y="366"/>
                  <a:pt x="262" y="366"/>
                  <a:pt x="246" y="368"/>
                </a:cubicBezTo>
                <a:cubicBezTo>
                  <a:pt x="246" y="367"/>
                  <a:pt x="245" y="366"/>
                  <a:pt x="245" y="366"/>
                </a:cubicBezTo>
                <a:cubicBezTo>
                  <a:pt x="245" y="366"/>
                  <a:pt x="245" y="365"/>
                  <a:pt x="246" y="365"/>
                </a:cubicBezTo>
                <a:cubicBezTo>
                  <a:pt x="245" y="364"/>
                  <a:pt x="245" y="364"/>
                  <a:pt x="245" y="364"/>
                </a:cubicBezTo>
                <a:cubicBezTo>
                  <a:pt x="247" y="363"/>
                  <a:pt x="248" y="362"/>
                  <a:pt x="249" y="362"/>
                </a:cubicBezTo>
                <a:cubicBezTo>
                  <a:pt x="260" y="351"/>
                  <a:pt x="269" y="348"/>
                  <a:pt x="277" y="351"/>
                </a:cubicBezTo>
                <a:cubicBezTo>
                  <a:pt x="284" y="352"/>
                  <a:pt x="291" y="357"/>
                  <a:pt x="299" y="364"/>
                </a:cubicBezTo>
                <a:cubicBezTo>
                  <a:pt x="306" y="371"/>
                  <a:pt x="310" y="381"/>
                  <a:pt x="316" y="385"/>
                </a:cubicBezTo>
                <a:cubicBezTo>
                  <a:pt x="317" y="384"/>
                  <a:pt x="317" y="384"/>
                  <a:pt x="317" y="384"/>
                </a:cubicBezTo>
                <a:cubicBezTo>
                  <a:pt x="317" y="383"/>
                  <a:pt x="317" y="383"/>
                  <a:pt x="317" y="383"/>
                </a:cubicBezTo>
                <a:cubicBezTo>
                  <a:pt x="317" y="383"/>
                  <a:pt x="317" y="383"/>
                  <a:pt x="317" y="383"/>
                </a:cubicBezTo>
                <a:cubicBezTo>
                  <a:pt x="317" y="383"/>
                  <a:pt x="317" y="383"/>
                  <a:pt x="317" y="383"/>
                </a:cubicBezTo>
                <a:cubicBezTo>
                  <a:pt x="298" y="347"/>
                  <a:pt x="261" y="307"/>
                  <a:pt x="199" y="307"/>
                </a:cubicBezTo>
                <a:cubicBezTo>
                  <a:pt x="159" y="308"/>
                  <a:pt x="124" y="325"/>
                  <a:pt x="103" y="358"/>
                </a:cubicBezTo>
                <a:cubicBezTo>
                  <a:pt x="89" y="380"/>
                  <a:pt x="80" y="409"/>
                  <a:pt x="92" y="436"/>
                </a:cubicBezTo>
                <a:cubicBezTo>
                  <a:pt x="106" y="467"/>
                  <a:pt x="161" y="472"/>
                  <a:pt x="162" y="437"/>
                </a:cubicBezTo>
                <a:cubicBezTo>
                  <a:pt x="161" y="435"/>
                  <a:pt x="161" y="435"/>
                  <a:pt x="161" y="435"/>
                </a:cubicBezTo>
                <a:cubicBezTo>
                  <a:pt x="154" y="437"/>
                  <a:pt x="148" y="435"/>
                  <a:pt x="144" y="428"/>
                </a:cubicBezTo>
                <a:cubicBezTo>
                  <a:pt x="144" y="426"/>
                  <a:pt x="144" y="426"/>
                  <a:pt x="144" y="426"/>
                </a:cubicBezTo>
                <a:cubicBezTo>
                  <a:pt x="145" y="426"/>
                  <a:pt x="145" y="426"/>
                  <a:pt x="145" y="426"/>
                </a:cubicBezTo>
                <a:cubicBezTo>
                  <a:pt x="150" y="429"/>
                  <a:pt x="152" y="431"/>
                  <a:pt x="158" y="430"/>
                </a:cubicBezTo>
                <a:cubicBezTo>
                  <a:pt x="159" y="426"/>
                  <a:pt x="158" y="421"/>
                  <a:pt x="163" y="419"/>
                </a:cubicBezTo>
                <a:cubicBezTo>
                  <a:pt x="174" y="417"/>
                  <a:pt x="180" y="432"/>
                  <a:pt x="181" y="440"/>
                </a:cubicBezTo>
                <a:cubicBezTo>
                  <a:pt x="181" y="439"/>
                  <a:pt x="182" y="438"/>
                  <a:pt x="182" y="437"/>
                </a:cubicBezTo>
                <a:cubicBezTo>
                  <a:pt x="179" y="422"/>
                  <a:pt x="170" y="414"/>
                  <a:pt x="157" y="412"/>
                </a:cubicBezTo>
                <a:cubicBezTo>
                  <a:pt x="156" y="413"/>
                  <a:pt x="155" y="414"/>
                  <a:pt x="155" y="415"/>
                </a:cubicBezTo>
                <a:cubicBezTo>
                  <a:pt x="153" y="418"/>
                  <a:pt x="154" y="421"/>
                  <a:pt x="153" y="425"/>
                </a:cubicBezTo>
                <a:cubicBezTo>
                  <a:pt x="152" y="425"/>
                  <a:pt x="151" y="426"/>
                  <a:pt x="149" y="426"/>
                </a:cubicBezTo>
                <a:cubicBezTo>
                  <a:pt x="144" y="422"/>
                  <a:pt x="144" y="422"/>
                  <a:pt x="144" y="422"/>
                </a:cubicBezTo>
                <a:cubicBezTo>
                  <a:pt x="143" y="416"/>
                  <a:pt x="144" y="413"/>
                  <a:pt x="144" y="409"/>
                </a:cubicBezTo>
                <a:cubicBezTo>
                  <a:pt x="133" y="419"/>
                  <a:pt x="142" y="440"/>
                  <a:pt x="157" y="437"/>
                </a:cubicBezTo>
                <a:cubicBezTo>
                  <a:pt x="158" y="438"/>
                  <a:pt x="158" y="439"/>
                  <a:pt x="159" y="440"/>
                </a:cubicBezTo>
                <a:cubicBezTo>
                  <a:pt x="140" y="466"/>
                  <a:pt x="95" y="459"/>
                  <a:pt x="96" y="423"/>
                </a:cubicBezTo>
                <a:cubicBezTo>
                  <a:pt x="97" y="385"/>
                  <a:pt x="145" y="369"/>
                  <a:pt x="172" y="386"/>
                </a:cubicBezTo>
                <a:cubicBezTo>
                  <a:pt x="218" y="416"/>
                  <a:pt x="182" y="491"/>
                  <a:pt x="134" y="479"/>
                </a:cubicBezTo>
                <a:cubicBezTo>
                  <a:pt x="52" y="459"/>
                  <a:pt x="71" y="376"/>
                  <a:pt x="114" y="331"/>
                </a:cubicBezTo>
                <a:cubicBezTo>
                  <a:pt x="140" y="305"/>
                  <a:pt x="177" y="298"/>
                  <a:pt x="200" y="295"/>
                </a:cubicBezTo>
                <a:cubicBezTo>
                  <a:pt x="192" y="291"/>
                  <a:pt x="165" y="284"/>
                  <a:pt x="162" y="274"/>
                </a:cubicBezTo>
                <a:cubicBezTo>
                  <a:pt x="165" y="272"/>
                  <a:pt x="167" y="271"/>
                  <a:pt x="167" y="269"/>
                </a:cubicBezTo>
                <a:cubicBezTo>
                  <a:pt x="161" y="245"/>
                  <a:pt x="167" y="235"/>
                  <a:pt x="194" y="229"/>
                </a:cubicBezTo>
                <a:cubicBezTo>
                  <a:pt x="195" y="230"/>
                  <a:pt x="195" y="231"/>
                  <a:pt x="195" y="231"/>
                </a:cubicBezTo>
                <a:cubicBezTo>
                  <a:pt x="188" y="234"/>
                  <a:pt x="181" y="241"/>
                  <a:pt x="181" y="247"/>
                </a:cubicBezTo>
                <a:cubicBezTo>
                  <a:pt x="182" y="246"/>
                  <a:pt x="182" y="246"/>
                  <a:pt x="182" y="246"/>
                </a:cubicBezTo>
                <a:cubicBezTo>
                  <a:pt x="187" y="245"/>
                  <a:pt x="192" y="240"/>
                  <a:pt x="198" y="240"/>
                </a:cubicBezTo>
                <a:cubicBezTo>
                  <a:pt x="196" y="249"/>
                  <a:pt x="187" y="257"/>
                  <a:pt x="191" y="267"/>
                </a:cubicBezTo>
                <a:cubicBezTo>
                  <a:pt x="198" y="285"/>
                  <a:pt x="257" y="307"/>
                  <a:pt x="271" y="315"/>
                </a:cubicBezTo>
                <a:cubicBezTo>
                  <a:pt x="279" y="321"/>
                  <a:pt x="287" y="327"/>
                  <a:pt x="296" y="334"/>
                </a:cubicBezTo>
                <a:cubicBezTo>
                  <a:pt x="305" y="344"/>
                  <a:pt x="305" y="344"/>
                  <a:pt x="305" y="344"/>
                </a:cubicBezTo>
                <a:cubicBezTo>
                  <a:pt x="305" y="344"/>
                  <a:pt x="306" y="345"/>
                  <a:pt x="307" y="346"/>
                </a:cubicBezTo>
                <a:cubicBezTo>
                  <a:pt x="307" y="346"/>
                  <a:pt x="307" y="346"/>
                  <a:pt x="307" y="346"/>
                </a:cubicBezTo>
                <a:cubicBezTo>
                  <a:pt x="307" y="347"/>
                  <a:pt x="307" y="347"/>
                  <a:pt x="307" y="347"/>
                </a:cubicBezTo>
                <a:cubicBezTo>
                  <a:pt x="308" y="346"/>
                  <a:pt x="308" y="346"/>
                  <a:pt x="308" y="346"/>
                </a:cubicBezTo>
                <a:cubicBezTo>
                  <a:pt x="280" y="296"/>
                  <a:pt x="238" y="266"/>
                  <a:pt x="203" y="233"/>
                </a:cubicBezTo>
                <a:cubicBezTo>
                  <a:pt x="190" y="221"/>
                  <a:pt x="173" y="202"/>
                  <a:pt x="164" y="183"/>
                </a:cubicBezTo>
                <a:cubicBezTo>
                  <a:pt x="160" y="176"/>
                  <a:pt x="157" y="169"/>
                  <a:pt x="153" y="162"/>
                </a:cubicBezTo>
                <a:cubicBezTo>
                  <a:pt x="148" y="158"/>
                  <a:pt x="139" y="156"/>
                  <a:pt x="133" y="150"/>
                </a:cubicBezTo>
                <a:cubicBezTo>
                  <a:pt x="117" y="137"/>
                  <a:pt x="110" y="106"/>
                  <a:pt x="94" y="99"/>
                </a:cubicBezTo>
                <a:cubicBezTo>
                  <a:pt x="80" y="93"/>
                  <a:pt x="69" y="104"/>
                  <a:pt x="53" y="110"/>
                </a:cubicBezTo>
                <a:cubicBezTo>
                  <a:pt x="52" y="108"/>
                  <a:pt x="52" y="108"/>
                  <a:pt x="52" y="108"/>
                </a:cubicBezTo>
                <a:cubicBezTo>
                  <a:pt x="54" y="101"/>
                  <a:pt x="60" y="92"/>
                  <a:pt x="63" y="83"/>
                </a:cubicBezTo>
                <a:cubicBezTo>
                  <a:pt x="62" y="83"/>
                  <a:pt x="61" y="83"/>
                  <a:pt x="61" y="83"/>
                </a:cubicBezTo>
                <a:cubicBezTo>
                  <a:pt x="46" y="89"/>
                  <a:pt x="44" y="99"/>
                  <a:pt x="37" y="108"/>
                </a:cubicBezTo>
                <a:cubicBezTo>
                  <a:pt x="36" y="107"/>
                  <a:pt x="36" y="107"/>
                  <a:pt x="36" y="107"/>
                </a:cubicBezTo>
                <a:cubicBezTo>
                  <a:pt x="34" y="79"/>
                  <a:pt x="68" y="39"/>
                  <a:pt x="97" y="65"/>
                </a:cubicBezTo>
                <a:cubicBezTo>
                  <a:pt x="98" y="64"/>
                  <a:pt x="98" y="64"/>
                  <a:pt x="98" y="64"/>
                </a:cubicBezTo>
                <a:cubicBezTo>
                  <a:pt x="97" y="59"/>
                  <a:pt x="99" y="56"/>
                  <a:pt x="104" y="52"/>
                </a:cubicBezTo>
                <a:cubicBezTo>
                  <a:pt x="106" y="56"/>
                  <a:pt x="107" y="60"/>
                  <a:pt x="109" y="65"/>
                </a:cubicBezTo>
                <a:cubicBezTo>
                  <a:pt x="114" y="70"/>
                  <a:pt x="123" y="74"/>
                  <a:pt x="127" y="84"/>
                </a:cubicBezTo>
                <a:cubicBezTo>
                  <a:pt x="131" y="97"/>
                  <a:pt x="136" y="110"/>
                  <a:pt x="140" y="123"/>
                </a:cubicBezTo>
                <a:cubicBezTo>
                  <a:pt x="141" y="123"/>
                  <a:pt x="141" y="123"/>
                  <a:pt x="141" y="123"/>
                </a:cubicBezTo>
                <a:cubicBezTo>
                  <a:pt x="141" y="123"/>
                  <a:pt x="141" y="122"/>
                  <a:pt x="141" y="122"/>
                </a:cubicBezTo>
                <a:cubicBezTo>
                  <a:pt x="130" y="96"/>
                  <a:pt x="143" y="54"/>
                  <a:pt x="162" y="33"/>
                </a:cubicBezTo>
                <a:cubicBezTo>
                  <a:pt x="192" y="0"/>
                  <a:pt x="251" y="4"/>
                  <a:pt x="268" y="45"/>
                </a:cubicBezTo>
                <a:cubicBezTo>
                  <a:pt x="291" y="100"/>
                  <a:pt x="227" y="156"/>
                  <a:pt x="181" y="113"/>
                </a:cubicBezTo>
                <a:cubicBezTo>
                  <a:pt x="158" y="92"/>
                  <a:pt x="161" y="60"/>
                  <a:pt x="177" y="44"/>
                </a:cubicBezTo>
                <a:cubicBezTo>
                  <a:pt x="198" y="22"/>
                  <a:pt x="231" y="40"/>
                  <a:pt x="235" y="66"/>
                </a:cubicBezTo>
                <a:cubicBezTo>
                  <a:pt x="234" y="66"/>
                  <a:pt x="233" y="66"/>
                  <a:pt x="232" y="67"/>
                </a:cubicBezTo>
                <a:cubicBezTo>
                  <a:pt x="218" y="57"/>
                  <a:pt x="203" y="81"/>
                  <a:pt x="210" y="93"/>
                </a:cubicBezTo>
                <a:cubicBezTo>
                  <a:pt x="211" y="93"/>
                  <a:pt x="211" y="93"/>
                  <a:pt x="211" y="93"/>
                </a:cubicBezTo>
                <a:cubicBezTo>
                  <a:pt x="209" y="84"/>
                  <a:pt x="214" y="79"/>
                  <a:pt x="223" y="77"/>
                </a:cubicBezTo>
                <a:cubicBezTo>
                  <a:pt x="223" y="77"/>
                  <a:pt x="224" y="77"/>
                  <a:pt x="224" y="78"/>
                </a:cubicBezTo>
                <a:cubicBezTo>
                  <a:pt x="225" y="82"/>
                  <a:pt x="223" y="87"/>
                  <a:pt x="222" y="92"/>
                </a:cubicBezTo>
                <a:cubicBezTo>
                  <a:pt x="223" y="92"/>
                  <a:pt x="224" y="93"/>
                  <a:pt x="224" y="93"/>
                </a:cubicBezTo>
                <a:cubicBezTo>
                  <a:pt x="237" y="101"/>
                  <a:pt x="257" y="88"/>
                  <a:pt x="258" y="74"/>
                </a:cubicBezTo>
                <a:cubicBezTo>
                  <a:pt x="258" y="73"/>
                  <a:pt x="258" y="73"/>
                  <a:pt x="258" y="73"/>
                </a:cubicBezTo>
                <a:cubicBezTo>
                  <a:pt x="251" y="82"/>
                  <a:pt x="247" y="90"/>
                  <a:pt x="234" y="90"/>
                </a:cubicBezTo>
                <a:cubicBezTo>
                  <a:pt x="231" y="86"/>
                  <a:pt x="231" y="86"/>
                  <a:pt x="231" y="86"/>
                </a:cubicBezTo>
                <a:cubicBezTo>
                  <a:pt x="230" y="83"/>
                  <a:pt x="231" y="80"/>
                  <a:pt x="231" y="77"/>
                </a:cubicBezTo>
                <a:cubicBezTo>
                  <a:pt x="229" y="75"/>
                  <a:pt x="227" y="74"/>
                  <a:pt x="225" y="73"/>
                </a:cubicBezTo>
                <a:cubicBezTo>
                  <a:pt x="222" y="73"/>
                  <a:pt x="219" y="74"/>
                  <a:pt x="216" y="75"/>
                </a:cubicBezTo>
                <a:cubicBezTo>
                  <a:pt x="215" y="74"/>
                  <a:pt x="215" y="74"/>
                  <a:pt x="215" y="74"/>
                </a:cubicBezTo>
                <a:cubicBezTo>
                  <a:pt x="216" y="73"/>
                  <a:pt x="216" y="73"/>
                  <a:pt x="216" y="73"/>
                </a:cubicBezTo>
                <a:cubicBezTo>
                  <a:pt x="222" y="65"/>
                  <a:pt x="232" y="69"/>
                  <a:pt x="237" y="70"/>
                </a:cubicBezTo>
                <a:cubicBezTo>
                  <a:pt x="238" y="69"/>
                  <a:pt x="238" y="69"/>
                  <a:pt x="238" y="69"/>
                </a:cubicBezTo>
                <a:cubicBezTo>
                  <a:pt x="238" y="11"/>
                  <a:pt x="168" y="23"/>
                  <a:pt x="153" y="68"/>
                </a:cubicBezTo>
                <a:cubicBezTo>
                  <a:pt x="139" y="108"/>
                  <a:pt x="154" y="173"/>
                  <a:pt x="201" y="218"/>
                </a:cubicBezTo>
                <a:cubicBezTo>
                  <a:pt x="241" y="256"/>
                  <a:pt x="241" y="256"/>
                  <a:pt x="241" y="256"/>
                </a:cubicBezTo>
                <a:cubicBezTo>
                  <a:pt x="234" y="244"/>
                  <a:pt x="230" y="231"/>
                  <a:pt x="228" y="216"/>
                </a:cubicBezTo>
                <a:cubicBezTo>
                  <a:pt x="224" y="174"/>
                  <a:pt x="247" y="136"/>
                  <a:pt x="285" y="138"/>
                </a:cubicBezTo>
                <a:cubicBezTo>
                  <a:pt x="302" y="139"/>
                  <a:pt x="320" y="154"/>
                  <a:pt x="322" y="171"/>
                </a:cubicBezTo>
                <a:cubicBezTo>
                  <a:pt x="324" y="193"/>
                  <a:pt x="306" y="216"/>
                  <a:pt x="289" y="213"/>
                </a:cubicBezTo>
                <a:cubicBezTo>
                  <a:pt x="286" y="213"/>
                  <a:pt x="276" y="208"/>
                  <a:pt x="271" y="206"/>
                </a:cubicBezTo>
                <a:cubicBezTo>
                  <a:pt x="273" y="209"/>
                  <a:pt x="279" y="211"/>
                  <a:pt x="285" y="212"/>
                </a:cubicBezTo>
                <a:cubicBezTo>
                  <a:pt x="285" y="213"/>
                  <a:pt x="285" y="213"/>
                  <a:pt x="285" y="213"/>
                </a:cubicBezTo>
                <a:cubicBezTo>
                  <a:pt x="261" y="222"/>
                  <a:pt x="241" y="181"/>
                  <a:pt x="256" y="160"/>
                </a:cubicBezTo>
                <a:cubicBezTo>
                  <a:pt x="273" y="137"/>
                  <a:pt x="310" y="167"/>
                  <a:pt x="295" y="178"/>
                </a:cubicBezTo>
                <a:cubicBezTo>
                  <a:pt x="295" y="179"/>
                  <a:pt x="295" y="179"/>
                  <a:pt x="295" y="179"/>
                </a:cubicBezTo>
                <a:cubicBezTo>
                  <a:pt x="298" y="180"/>
                  <a:pt x="298" y="180"/>
                  <a:pt x="298" y="180"/>
                </a:cubicBezTo>
                <a:cubicBezTo>
                  <a:pt x="306" y="154"/>
                  <a:pt x="281" y="143"/>
                  <a:pt x="262" y="151"/>
                </a:cubicBezTo>
                <a:cubicBezTo>
                  <a:pt x="239" y="160"/>
                  <a:pt x="232" y="199"/>
                  <a:pt x="235" y="223"/>
                </a:cubicBezTo>
                <a:cubicBezTo>
                  <a:pt x="238" y="242"/>
                  <a:pt x="249" y="259"/>
                  <a:pt x="262" y="275"/>
                </a:cubicBezTo>
                <a:cubicBezTo>
                  <a:pt x="275" y="287"/>
                  <a:pt x="275" y="287"/>
                  <a:pt x="275" y="287"/>
                </a:cubicBezTo>
                <a:cubicBezTo>
                  <a:pt x="291" y="303"/>
                  <a:pt x="304" y="325"/>
                  <a:pt x="318" y="345"/>
                </a:cubicBezTo>
                <a:cubicBezTo>
                  <a:pt x="318" y="344"/>
                  <a:pt x="319" y="343"/>
                  <a:pt x="319" y="342"/>
                </a:cubicBezTo>
                <a:cubicBezTo>
                  <a:pt x="318" y="339"/>
                  <a:pt x="317" y="336"/>
                  <a:pt x="316" y="333"/>
                </a:cubicBezTo>
                <a:cubicBezTo>
                  <a:pt x="310" y="313"/>
                  <a:pt x="300" y="293"/>
                  <a:pt x="290" y="293"/>
                </a:cubicBezTo>
                <a:cubicBezTo>
                  <a:pt x="290" y="292"/>
                  <a:pt x="290" y="291"/>
                  <a:pt x="289" y="290"/>
                </a:cubicBezTo>
                <a:cubicBezTo>
                  <a:pt x="293" y="288"/>
                  <a:pt x="297" y="286"/>
                  <a:pt x="300" y="285"/>
                </a:cubicBezTo>
                <a:cubicBezTo>
                  <a:pt x="309" y="283"/>
                  <a:pt x="317" y="285"/>
                  <a:pt x="322" y="292"/>
                </a:cubicBezTo>
                <a:cubicBezTo>
                  <a:pt x="325" y="281"/>
                  <a:pt x="325" y="281"/>
                  <a:pt x="325" y="281"/>
                </a:cubicBezTo>
                <a:cubicBezTo>
                  <a:pt x="327" y="273"/>
                  <a:pt x="329" y="269"/>
                  <a:pt x="333" y="263"/>
                </a:cubicBezTo>
                <a:cubicBezTo>
                  <a:pt x="340" y="254"/>
                  <a:pt x="349" y="244"/>
                  <a:pt x="349" y="233"/>
                </a:cubicBezTo>
                <a:cubicBezTo>
                  <a:pt x="350" y="232"/>
                  <a:pt x="355" y="238"/>
                  <a:pt x="356" y="242"/>
                </a:cubicBezTo>
                <a:cubicBezTo>
                  <a:pt x="357" y="246"/>
                  <a:pt x="356" y="250"/>
                  <a:pt x="357" y="253"/>
                </a:cubicBezTo>
                <a:cubicBezTo>
                  <a:pt x="364" y="249"/>
                  <a:pt x="369" y="244"/>
                  <a:pt x="377" y="242"/>
                </a:cubicBezTo>
                <a:cubicBezTo>
                  <a:pt x="388" y="241"/>
                  <a:pt x="397" y="243"/>
                  <a:pt x="404" y="248"/>
                </a:cubicBezTo>
                <a:cubicBezTo>
                  <a:pt x="414" y="254"/>
                  <a:pt x="424" y="264"/>
                  <a:pt x="429" y="274"/>
                </a:cubicBezTo>
                <a:cubicBezTo>
                  <a:pt x="433" y="284"/>
                  <a:pt x="436" y="293"/>
                  <a:pt x="433" y="301"/>
                </a:cubicBezTo>
                <a:cubicBezTo>
                  <a:pt x="433" y="300"/>
                  <a:pt x="432" y="300"/>
                  <a:pt x="431" y="300"/>
                </a:cubicBezTo>
                <a:cubicBezTo>
                  <a:pt x="429" y="294"/>
                  <a:pt x="421" y="285"/>
                  <a:pt x="417" y="281"/>
                </a:cubicBezTo>
                <a:cubicBezTo>
                  <a:pt x="411" y="277"/>
                  <a:pt x="406" y="274"/>
                  <a:pt x="400" y="273"/>
                </a:cubicBezTo>
                <a:cubicBezTo>
                  <a:pt x="400" y="274"/>
                  <a:pt x="400" y="274"/>
                  <a:pt x="399" y="275"/>
                </a:cubicBezTo>
                <a:cubicBezTo>
                  <a:pt x="408" y="284"/>
                  <a:pt x="414" y="295"/>
                  <a:pt x="415" y="305"/>
                </a:cubicBezTo>
                <a:cubicBezTo>
                  <a:pt x="414" y="305"/>
                  <a:pt x="413" y="305"/>
                  <a:pt x="412" y="305"/>
                </a:cubicBezTo>
                <a:cubicBezTo>
                  <a:pt x="388" y="286"/>
                  <a:pt x="355" y="288"/>
                  <a:pt x="338" y="322"/>
                </a:cubicBezTo>
                <a:cubicBezTo>
                  <a:pt x="334" y="329"/>
                  <a:pt x="330" y="337"/>
                  <a:pt x="330" y="344"/>
                </a:cubicBezTo>
                <a:cubicBezTo>
                  <a:pt x="330" y="348"/>
                  <a:pt x="331" y="352"/>
                  <a:pt x="332" y="355"/>
                </a:cubicBezTo>
                <a:cubicBezTo>
                  <a:pt x="336" y="365"/>
                  <a:pt x="346" y="373"/>
                  <a:pt x="345" y="386"/>
                </a:cubicBezTo>
                <a:cubicBezTo>
                  <a:pt x="343" y="391"/>
                  <a:pt x="340" y="396"/>
                  <a:pt x="338" y="401"/>
                </a:cubicBezTo>
                <a:cubicBezTo>
                  <a:pt x="339" y="404"/>
                  <a:pt x="340" y="407"/>
                  <a:pt x="341" y="411"/>
                </a:cubicBezTo>
                <a:cubicBezTo>
                  <a:pt x="342" y="412"/>
                  <a:pt x="342" y="414"/>
                  <a:pt x="343" y="415"/>
                </a:cubicBezTo>
                <a:cubicBezTo>
                  <a:pt x="348" y="430"/>
                  <a:pt x="352" y="448"/>
                  <a:pt x="350" y="463"/>
                </a:cubicBezTo>
                <a:cubicBezTo>
                  <a:pt x="356" y="456"/>
                  <a:pt x="354" y="436"/>
                  <a:pt x="355" y="427"/>
                </a:cubicBezTo>
                <a:cubicBezTo>
                  <a:pt x="360" y="382"/>
                  <a:pt x="395" y="327"/>
                  <a:pt x="426" y="330"/>
                </a:cubicBezTo>
                <a:cubicBezTo>
                  <a:pt x="465" y="333"/>
                  <a:pt x="456" y="399"/>
                  <a:pt x="413" y="380"/>
                </a:cubicBezTo>
                <a:cubicBezTo>
                  <a:pt x="412" y="377"/>
                  <a:pt x="413" y="377"/>
                  <a:pt x="414" y="373"/>
                </a:cubicBezTo>
                <a:cubicBezTo>
                  <a:pt x="413" y="372"/>
                  <a:pt x="413" y="371"/>
                  <a:pt x="412" y="371"/>
                </a:cubicBezTo>
                <a:cubicBezTo>
                  <a:pt x="402" y="374"/>
                  <a:pt x="396" y="383"/>
                  <a:pt x="389" y="392"/>
                </a:cubicBezTo>
                <a:cubicBezTo>
                  <a:pt x="378" y="407"/>
                  <a:pt x="352" y="443"/>
                  <a:pt x="351" y="471"/>
                </a:cubicBezTo>
                <a:cubicBezTo>
                  <a:pt x="350" y="509"/>
                  <a:pt x="340" y="558"/>
                  <a:pt x="321" y="597"/>
                </a:cubicBezTo>
                <a:cubicBezTo>
                  <a:pt x="329" y="587"/>
                  <a:pt x="337" y="580"/>
                  <a:pt x="339" y="569"/>
                </a:cubicBezTo>
                <a:cubicBezTo>
                  <a:pt x="340" y="564"/>
                  <a:pt x="338" y="559"/>
                  <a:pt x="340" y="555"/>
                </a:cubicBezTo>
                <a:cubicBezTo>
                  <a:pt x="341" y="556"/>
                  <a:pt x="341" y="556"/>
                  <a:pt x="341" y="556"/>
                </a:cubicBezTo>
                <a:cubicBezTo>
                  <a:pt x="341" y="556"/>
                  <a:pt x="342" y="556"/>
                  <a:pt x="342" y="556"/>
                </a:cubicBezTo>
                <a:cubicBezTo>
                  <a:pt x="343" y="553"/>
                  <a:pt x="343" y="553"/>
                  <a:pt x="343" y="553"/>
                </a:cubicBezTo>
                <a:cubicBezTo>
                  <a:pt x="343" y="554"/>
                  <a:pt x="343" y="554"/>
                  <a:pt x="343" y="554"/>
                </a:cubicBezTo>
                <a:cubicBezTo>
                  <a:pt x="347" y="557"/>
                  <a:pt x="348" y="560"/>
                  <a:pt x="349" y="565"/>
                </a:cubicBezTo>
                <a:cubicBezTo>
                  <a:pt x="352" y="559"/>
                  <a:pt x="353" y="551"/>
                  <a:pt x="357" y="545"/>
                </a:cubicBezTo>
                <a:cubicBezTo>
                  <a:pt x="373" y="521"/>
                  <a:pt x="389" y="518"/>
                  <a:pt x="360" y="492"/>
                </a:cubicBezTo>
                <a:cubicBezTo>
                  <a:pt x="360" y="492"/>
                  <a:pt x="360" y="492"/>
                  <a:pt x="361" y="491"/>
                </a:cubicBezTo>
                <a:cubicBezTo>
                  <a:pt x="361" y="491"/>
                  <a:pt x="362" y="491"/>
                  <a:pt x="362" y="491"/>
                </a:cubicBezTo>
                <a:cubicBezTo>
                  <a:pt x="366" y="488"/>
                  <a:pt x="373" y="489"/>
                  <a:pt x="379" y="490"/>
                </a:cubicBezTo>
                <a:cubicBezTo>
                  <a:pt x="378" y="489"/>
                  <a:pt x="378" y="489"/>
                  <a:pt x="378" y="489"/>
                </a:cubicBezTo>
                <a:cubicBezTo>
                  <a:pt x="372" y="485"/>
                  <a:pt x="367" y="484"/>
                  <a:pt x="363" y="483"/>
                </a:cubicBezTo>
                <a:cubicBezTo>
                  <a:pt x="362" y="483"/>
                  <a:pt x="362" y="483"/>
                  <a:pt x="362" y="483"/>
                </a:cubicBezTo>
                <a:cubicBezTo>
                  <a:pt x="362" y="483"/>
                  <a:pt x="362" y="482"/>
                  <a:pt x="362" y="482"/>
                </a:cubicBezTo>
                <a:cubicBezTo>
                  <a:pt x="361" y="482"/>
                  <a:pt x="359" y="481"/>
                  <a:pt x="358" y="481"/>
                </a:cubicBezTo>
                <a:cubicBezTo>
                  <a:pt x="359" y="479"/>
                  <a:pt x="359" y="479"/>
                  <a:pt x="359" y="479"/>
                </a:cubicBezTo>
                <a:cubicBezTo>
                  <a:pt x="361" y="479"/>
                  <a:pt x="364" y="478"/>
                  <a:pt x="367" y="478"/>
                </a:cubicBezTo>
                <a:cubicBezTo>
                  <a:pt x="381" y="471"/>
                  <a:pt x="408" y="486"/>
                  <a:pt x="402" y="507"/>
                </a:cubicBezTo>
                <a:cubicBezTo>
                  <a:pt x="411" y="509"/>
                  <a:pt x="411" y="509"/>
                  <a:pt x="411" y="509"/>
                </a:cubicBezTo>
                <a:cubicBezTo>
                  <a:pt x="411" y="509"/>
                  <a:pt x="411" y="509"/>
                  <a:pt x="411" y="510"/>
                </a:cubicBezTo>
                <a:cubicBezTo>
                  <a:pt x="410" y="511"/>
                  <a:pt x="410" y="512"/>
                  <a:pt x="409" y="513"/>
                </a:cubicBezTo>
                <a:cubicBezTo>
                  <a:pt x="409" y="513"/>
                  <a:pt x="409" y="513"/>
                  <a:pt x="409" y="513"/>
                </a:cubicBezTo>
                <a:cubicBezTo>
                  <a:pt x="409" y="513"/>
                  <a:pt x="409" y="513"/>
                  <a:pt x="409" y="513"/>
                </a:cubicBezTo>
                <a:cubicBezTo>
                  <a:pt x="406" y="518"/>
                  <a:pt x="403" y="523"/>
                  <a:pt x="400" y="527"/>
                </a:cubicBezTo>
                <a:cubicBezTo>
                  <a:pt x="399" y="528"/>
                  <a:pt x="398" y="529"/>
                  <a:pt x="397" y="530"/>
                </a:cubicBezTo>
                <a:cubicBezTo>
                  <a:pt x="393" y="534"/>
                  <a:pt x="393" y="534"/>
                  <a:pt x="393" y="534"/>
                </a:cubicBezTo>
                <a:cubicBezTo>
                  <a:pt x="389" y="538"/>
                  <a:pt x="385" y="542"/>
                  <a:pt x="380" y="545"/>
                </a:cubicBezTo>
                <a:cubicBezTo>
                  <a:pt x="380" y="546"/>
                  <a:pt x="380" y="546"/>
                  <a:pt x="380" y="546"/>
                </a:cubicBezTo>
                <a:cubicBezTo>
                  <a:pt x="397" y="544"/>
                  <a:pt x="418" y="529"/>
                  <a:pt x="442" y="543"/>
                </a:cubicBezTo>
                <a:cubicBezTo>
                  <a:pt x="446" y="526"/>
                  <a:pt x="458" y="520"/>
                  <a:pt x="464" y="507"/>
                </a:cubicBezTo>
                <a:cubicBezTo>
                  <a:pt x="457" y="502"/>
                  <a:pt x="444" y="509"/>
                  <a:pt x="440" y="516"/>
                </a:cubicBezTo>
                <a:cubicBezTo>
                  <a:pt x="439" y="516"/>
                  <a:pt x="438" y="516"/>
                  <a:pt x="437" y="516"/>
                </a:cubicBezTo>
                <a:cubicBezTo>
                  <a:pt x="436" y="511"/>
                  <a:pt x="436" y="511"/>
                  <a:pt x="436" y="511"/>
                </a:cubicBezTo>
                <a:cubicBezTo>
                  <a:pt x="435" y="506"/>
                  <a:pt x="439" y="500"/>
                  <a:pt x="441" y="497"/>
                </a:cubicBezTo>
                <a:cubicBezTo>
                  <a:pt x="441" y="495"/>
                  <a:pt x="441" y="495"/>
                  <a:pt x="441" y="495"/>
                </a:cubicBezTo>
                <a:cubicBezTo>
                  <a:pt x="429" y="491"/>
                  <a:pt x="417" y="489"/>
                  <a:pt x="411" y="499"/>
                </a:cubicBezTo>
                <a:cubicBezTo>
                  <a:pt x="411" y="498"/>
                  <a:pt x="410" y="498"/>
                  <a:pt x="409" y="497"/>
                </a:cubicBezTo>
                <a:cubicBezTo>
                  <a:pt x="411" y="471"/>
                  <a:pt x="433" y="454"/>
                  <a:pt x="453" y="457"/>
                </a:cubicBezTo>
                <a:cubicBezTo>
                  <a:pt x="453" y="457"/>
                  <a:pt x="453" y="456"/>
                  <a:pt x="454" y="456"/>
                </a:cubicBezTo>
                <a:cubicBezTo>
                  <a:pt x="451" y="453"/>
                  <a:pt x="451" y="449"/>
                  <a:pt x="452" y="444"/>
                </a:cubicBezTo>
                <a:cubicBezTo>
                  <a:pt x="453" y="443"/>
                  <a:pt x="454" y="442"/>
                  <a:pt x="455" y="441"/>
                </a:cubicBezTo>
                <a:cubicBezTo>
                  <a:pt x="466" y="445"/>
                  <a:pt x="466" y="456"/>
                  <a:pt x="473" y="463"/>
                </a:cubicBezTo>
                <a:cubicBezTo>
                  <a:pt x="477" y="464"/>
                  <a:pt x="477" y="464"/>
                  <a:pt x="477" y="464"/>
                </a:cubicBezTo>
                <a:cubicBezTo>
                  <a:pt x="478" y="463"/>
                  <a:pt x="478" y="463"/>
                  <a:pt x="478" y="462"/>
                </a:cubicBezTo>
                <a:cubicBezTo>
                  <a:pt x="477" y="456"/>
                  <a:pt x="475" y="451"/>
                  <a:pt x="469" y="448"/>
                </a:cubicBezTo>
                <a:cubicBezTo>
                  <a:pt x="468" y="447"/>
                  <a:pt x="468" y="446"/>
                  <a:pt x="468" y="445"/>
                </a:cubicBezTo>
                <a:cubicBezTo>
                  <a:pt x="470" y="445"/>
                  <a:pt x="471" y="444"/>
                  <a:pt x="473" y="443"/>
                </a:cubicBezTo>
                <a:cubicBezTo>
                  <a:pt x="470" y="436"/>
                  <a:pt x="461" y="430"/>
                  <a:pt x="453" y="424"/>
                </a:cubicBezTo>
                <a:cubicBezTo>
                  <a:pt x="462" y="411"/>
                  <a:pt x="494" y="410"/>
                  <a:pt x="499" y="429"/>
                </a:cubicBezTo>
                <a:cubicBezTo>
                  <a:pt x="504" y="430"/>
                  <a:pt x="506" y="426"/>
                  <a:pt x="510" y="424"/>
                </a:cubicBezTo>
                <a:cubicBezTo>
                  <a:pt x="526" y="428"/>
                  <a:pt x="518" y="449"/>
                  <a:pt x="512" y="462"/>
                </a:cubicBezTo>
                <a:cubicBezTo>
                  <a:pt x="509" y="463"/>
                  <a:pt x="509" y="463"/>
                  <a:pt x="507" y="462"/>
                </a:cubicBezTo>
                <a:cubicBezTo>
                  <a:pt x="504" y="474"/>
                  <a:pt x="496" y="478"/>
                  <a:pt x="489" y="485"/>
                </a:cubicBezTo>
                <a:cubicBezTo>
                  <a:pt x="480" y="483"/>
                  <a:pt x="458" y="467"/>
                  <a:pt x="433" y="472"/>
                </a:cubicBezTo>
                <a:cubicBezTo>
                  <a:pt x="462" y="472"/>
                  <a:pt x="480" y="482"/>
                  <a:pt x="483" y="488"/>
                </a:cubicBezTo>
                <a:cubicBezTo>
                  <a:pt x="484" y="491"/>
                  <a:pt x="484" y="493"/>
                  <a:pt x="482" y="503"/>
                </a:cubicBezTo>
                <a:cubicBezTo>
                  <a:pt x="485" y="498"/>
                  <a:pt x="487" y="493"/>
                  <a:pt x="489" y="488"/>
                </a:cubicBezTo>
                <a:cubicBezTo>
                  <a:pt x="500" y="474"/>
                  <a:pt x="514" y="465"/>
                  <a:pt x="523" y="447"/>
                </a:cubicBezTo>
                <a:cubicBezTo>
                  <a:pt x="539" y="414"/>
                  <a:pt x="528" y="361"/>
                  <a:pt x="492" y="359"/>
                </a:cubicBezTo>
                <a:cubicBezTo>
                  <a:pt x="501" y="373"/>
                  <a:pt x="508" y="361"/>
                  <a:pt x="502" y="386"/>
                </a:cubicBezTo>
                <a:cubicBezTo>
                  <a:pt x="487" y="396"/>
                  <a:pt x="461" y="382"/>
                  <a:pt x="475" y="363"/>
                </a:cubicBezTo>
                <a:cubicBezTo>
                  <a:pt x="486" y="346"/>
                  <a:pt x="507" y="357"/>
                  <a:pt x="522" y="366"/>
                </a:cubicBezTo>
                <a:cubicBezTo>
                  <a:pt x="522" y="365"/>
                  <a:pt x="522" y="365"/>
                  <a:pt x="522" y="365"/>
                </a:cubicBezTo>
                <a:cubicBezTo>
                  <a:pt x="518" y="353"/>
                  <a:pt x="509" y="340"/>
                  <a:pt x="509" y="325"/>
                </a:cubicBezTo>
                <a:cubicBezTo>
                  <a:pt x="510" y="302"/>
                  <a:pt x="533" y="306"/>
                  <a:pt x="541" y="317"/>
                </a:cubicBezTo>
                <a:cubicBezTo>
                  <a:pt x="541" y="322"/>
                  <a:pt x="541" y="327"/>
                  <a:pt x="537" y="330"/>
                </a:cubicBezTo>
                <a:cubicBezTo>
                  <a:pt x="534" y="334"/>
                  <a:pt x="530" y="334"/>
                  <a:pt x="524" y="333"/>
                </a:cubicBezTo>
                <a:cubicBezTo>
                  <a:pt x="520" y="328"/>
                  <a:pt x="519" y="325"/>
                  <a:pt x="517" y="319"/>
                </a:cubicBezTo>
                <a:cubicBezTo>
                  <a:pt x="509" y="325"/>
                  <a:pt x="522" y="349"/>
                  <a:pt x="524" y="355"/>
                </a:cubicBezTo>
                <a:cubicBezTo>
                  <a:pt x="540" y="392"/>
                  <a:pt x="554" y="435"/>
                  <a:pt x="526" y="486"/>
                </a:cubicBezTo>
                <a:cubicBezTo>
                  <a:pt x="517" y="502"/>
                  <a:pt x="509" y="519"/>
                  <a:pt x="488" y="513"/>
                </a:cubicBezTo>
                <a:cubicBezTo>
                  <a:pt x="486" y="510"/>
                  <a:pt x="484" y="508"/>
                  <a:pt x="483" y="504"/>
                </a:cubicBezTo>
                <a:cubicBezTo>
                  <a:pt x="483" y="503"/>
                  <a:pt x="483" y="503"/>
                  <a:pt x="483" y="503"/>
                </a:cubicBezTo>
                <a:cubicBezTo>
                  <a:pt x="481" y="519"/>
                  <a:pt x="467" y="523"/>
                  <a:pt x="461" y="542"/>
                </a:cubicBezTo>
                <a:cubicBezTo>
                  <a:pt x="471" y="532"/>
                  <a:pt x="475" y="521"/>
                  <a:pt x="484" y="513"/>
                </a:cubicBezTo>
                <a:cubicBezTo>
                  <a:pt x="494" y="517"/>
                  <a:pt x="498" y="517"/>
                  <a:pt x="507" y="514"/>
                </a:cubicBezTo>
                <a:cubicBezTo>
                  <a:pt x="517" y="525"/>
                  <a:pt x="518" y="539"/>
                  <a:pt x="522" y="554"/>
                </a:cubicBezTo>
                <a:cubicBezTo>
                  <a:pt x="521" y="555"/>
                  <a:pt x="521" y="555"/>
                  <a:pt x="521" y="555"/>
                </a:cubicBezTo>
                <a:cubicBezTo>
                  <a:pt x="522" y="555"/>
                  <a:pt x="522" y="555"/>
                  <a:pt x="523" y="555"/>
                </a:cubicBezTo>
                <a:cubicBezTo>
                  <a:pt x="525" y="540"/>
                  <a:pt x="517" y="525"/>
                  <a:pt x="509" y="514"/>
                </a:cubicBezTo>
                <a:cubicBezTo>
                  <a:pt x="510" y="512"/>
                  <a:pt x="529" y="487"/>
                  <a:pt x="530" y="486"/>
                </a:cubicBezTo>
                <a:cubicBezTo>
                  <a:pt x="542" y="485"/>
                  <a:pt x="553" y="498"/>
                  <a:pt x="562" y="502"/>
                </a:cubicBezTo>
                <a:cubicBezTo>
                  <a:pt x="562" y="501"/>
                  <a:pt x="562" y="501"/>
                  <a:pt x="562" y="501"/>
                </a:cubicBezTo>
                <a:cubicBezTo>
                  <a:pt x="553" y="496"/>
                  <a:pt x="545" y="487"/>
                  <a:pt x="534" y="483"/>
                </a:cubicBezTo>
                <a:cubicBezTo>
                  <a:pt x="533" y="477"/>
                  <a:pt x="538" y="464"/>
                  <a:pt x="542" y="458"/>
                </a:cubicBezTo>
                <a:cubicBezTo>
                  <a:pt x="556" y="458"/>
                  <a:pt x="571" y="464"/>
                  <a:pt x="574" y="476"/>
                </a:cubicBezTo>
                <a:cubicBezTo>
                  <a:pt x="571" y="480"/>
                  <a:pt x="568" y="480"/>
                  <a:pt x="564" y="482"/>
                </a:cubicBezTo>
                <a:cubicBezTo>
                  <a:pt x="573" y="496"/>
                  <a:pt x="587" y="503"/>
                  <a:pt x="578" y="525"/>
                </a:cubicBezTo>
                <a:cubicBezTo>
                  <a:pt x="578" y="526"/>
                  <a:pt x="578" y="526"/>
                  <a:pt x="578" y="526"/>
                </a:cubicBezTo>
                <a:cubicBezTo>
                  <a:pt x="573" y="523"/>
                  <a:pt x="568" y="520"/>
                  <a:pt x="563" y="518"/>
                </a:cubicBezTo>
                <a:cubicBezTo>
                  <a:pt x="559" y="517"/>
                  <a:pt x="559" y="517"/>
                  <a:pt x="559" y="517"/>
                </a:cubicBezTo>
                <a:cubicBezTo>
                  <a:pt x="560" y="520"/>
                  <a:pt x="561" y="524"/>
                  <a:pt x="561" y="527"/>
                </a:cubicBezTo>
                <a:cubicBezTo>
                  <a:pt x="552" y="533"/>
                  <a:pt x="537" y="514"/>
                  <a:pt x="534" y="509"/>
                </a:cubicBezTo>
                <a:cubicBezTo>
                  <a:pt x="531" y="510"/>
                  <a:pt x="529" y="510"/>
                  <a:pt x="527" y="510"/>
                </a:cubicBezTo>
                <a:cubicBezTo>
                  <a:pt x="526" y="511"/>
                  <a:pt x="526" y="512"/>
                  <a:pt x="525" y="513"/>
                </a:cubicBezTo>
                <a:cubicBezTo>
                  <a:pt x="529" y="520"/>
                  <a:pt x="542" y="522"/>
                  <a:pt x="546" y="530"/>
                </a:cubicBezTo>
                <a:cubicBezTo>
                  <a:pt x="544" y="534"/>
                  <a:pt x="541" y="534"/>
                  <a:pt x="538" y="537"/>
                </a:cubicBezTo>
                <a:cubicBezTo>
                  <a:pt x="545" y="560"/>
                  <a:pt x="534" y="574"/>
                  <a:pt x="522" y="589"/>
                </a:cubicBezTo>
                <a:cubicBezTo>
                  <a:pt x="521" y="589"/>
                  <a:pt x="521" y="589"/>
                  <a:pt x="520" y="590"/>
                </a:cubicBezTo>
                <a:cubicBezTo>
                  <a:pt x="515" y="579"/>
                  <a:pt x="518" y="567"/>
                  <a:pt x="504" y="562"/>
                </a:cubicBezTo>
                <a:cubicBezTo>
                  <a:pt x="502" y="563"/>
                  <a:pt x="500" y="564"/>
                  <a:pt x="499" y="565"/>
                </a:cubicBezTo>
                <a:cubicBezTo>
                  <a:pt x="497" y="564"/>
                  <a:pt x="497" y="564"/>
                  <a:pt x="497" y="564"/>
                </a:cubicBezTo>
                <a:cubicBezTo>
                  <a:pt x="494" y="556"/>
                  <a:pt x="497" y="542"/>
                  <a:pt x="494" y="533"/>
                </a:cubicBezTo>
                <a:cubicBezTo>
                  <a:pt x="493" y="533"/>
                  <a:pt x="493" y="533"/>
                  <a:pt x="493" y="533"/>
                </a:cubicBezTo>
                <a:cubicBezTo>
                  <a:pt x="492" y="533"/>
                  <a:pt x="492" y="533"/>
                  <a:pt x="492" y="533"/>
                </a:cubicBezTo>
                <a:cubicBezTo>
                  <a:pt x="494" y="546"/>
                  <a:pt x="489" y="557"/>
                  <a:pt x="483" y="571"/>
                </a:cubicBezTo>
                <a:cubicBezTo>
                  <a:pt x="482" y="571"/>
                  <a:pt x="481" y="571"/>
                  <a:pt x="480" y="571"/>
                </a:cubicBezTo>
                <a:cubicBezTo>
                  <a:pt x="477" y="567"/>
                  <a:pt x="474" y="563"/>
                  <a:pt x="471" y="558"/>
                </a:cubicBezTo>
                <a:cubicBezTo>
                  <a:pt x="471" y="558"/>
                  <a:pt x="471" y="558"/>
                  <a:pt x="471" y="558"/>
                </a:cubicBezTo>
                <a:cubicBezTo>
                  <a:pt x="470" y="566"/>
                  <a:pt x="470" y="575"/>
                  <a:pt x="469" y="583"/>
                </a:cubicBezTo>
                <a:cubicBezTo>
                  <a:pt x="468" y="583"/>
                  <a:pt x="468" y="583"/>
                  <a:pt x="468" y="583"/>
                </a:cubicBezTo>
                <a:cubicBezTo>
                  <a:pt x="452" y="574"/>
                  <a:pt x="442" y="567"/>
                  <a:pt x="443" y="550"/>
                </a:cubicBezTo>
                <a:cubicBezTo>
                  <a:pt x="418" y="540"/>
                  <a:pt x="383" y="550"/>
                  <a:pt x="370" y="566"/>
                </a:cubicBezTo>
                <a:cubicBezTo>
                  <a:pt x="370" y="568"/>
                  <a:pt x="370" y="568"/>
                  <a:pt x="370" y="568"/>
                </a:cubicBezTo>
                <a:cubicBezTo>
                  <a:pt x="371" y="568"/>
                  <a:pt x="373" y="568"/>
                  <a:pt x="375" y="568"/>
                </a:cubicBezTo>
                <a:cubicBezTo>
                  <a:pt x="379" y="567"/>
                  <a:pt x="383" y="567"/>
                  <a:pt x="387" y="567"/>
                </a:cubicBezTo>
                <a:cubicBezTo>
                  <a:pt x="396" y="567"/>
                  <a:pt x="405" y="567"/>
                  <a:pt x="415" y="573"/>
                </a:cubicBezTo>
                <a:cubicBezTo>
                  <a:pt x="437" y="583"/>
                  <a:pt x="451" y="609"/>
                  <a:pt x="483" y="606"/>
                </a:cubicBezTo>
                <a:cubicBezTo>
                  <a:pt x="483" y="606"/>
                  <a:pt x="484" y="607"/>
                  <a:pt x="484" y="607"/>
                </a:cubicBezTo>
                <a:cubicBezTo>
                  <a:pt x="481" y="613"/>
                  <a:pt x="475" y="617"/>
                  <a:pt x="469" y="620"/>
                </a:cubicBezTo>
                <a:cubicBezTo>
                  <a:pt x="463" y="623"/>
                  <a:pt x="457" y="625"/>
                  <a:pt x="450" y="625"/>
                </a:cubicBezTo>
                <a:cubicBezTo>
                  <a:pt x="448" y="624"/>
                  <a:pt x="445" y="623"/>
                  <a:pt x="442" y="623"/>
                </a:cubicBezTo>
                <a:cubicBezTo>
                  <a:pt x="443" y="624"/>
                  <a:pt x="444" y="625"/>
                  <a:pt x="444" y="627"/>
                </a:cubicBezTo>
                <a:cubicBezTo>
                  <a:pt x="443" y="628"/>
                  <a:pt x="441" y="629"/>
                  <a:pt x="440" y="629"/>
                </a:cubicBezTo>
                <a:cubicBezTo>
                  <a:pt x="440" y="629"/>
                  <a:pt x="440" y="629"/>
                  <a:pt x="440" y="629"/>
                </a:cubicBezTo>
                <a:cubicBezTo>
                  <a:pt x="424" y="638"/>
                  <a:pt x="401" y="626"/>
                  <a:pt x="387" y="616"/>
                </a:cubicBezTo>
                <a:cubicBezTo>
                  <a:pt x="382" y="625"/>
                  <a:pt x="381" y="628"/>
                  <a:pt x="371" y="631"/>
                </a:cubicBezTo>
                <a:cubicBezTo>
                  <a:pt x="370" y="631"/>
                  <a:pt x="370" y="631"/>
                  <a:pt x="370" y="631"/>
                </a:cubicBezTo>
                <a:cubicBezTo>
                  <a:pt x="369" y="632"/>
                  <a:pt x="368" y="632"/>
                  <a:pt x="366" y="632"/>
                </a:cubicBezTo>
                <a:cubicBezTo>
                  <a:pt x="365" y="632"/>
                  <a:pt x="365" y="632"/>
                  <a:pt x="365" y="632"/>
                </a:cubicBezTo>
                <a:cubicBezTo>
                  <a:pt x="364" y="625"/>
                  <a:pt x="365" y="609"/>
                  <a:pt x="355" y="606"/>
                </a:cubicBezTo>
                <a:cubicBezTo>
                  <a:pt x="353" y="606"/>
                  <a:pt x="351" y="605"/>
                  <a:pt x="349" y="606"/>
                </a:cubicBezTo>
                <a:cubicBezTo>
                  <a:pt x="342" y="609"/>
                  <a:pt x="332" y="616"/>
                  <a:pt x="319" y="621"/>
                </a:cubicBezTo>
                <a:cubicBezTo>
                  <a:pt x="319" y="622"/>
                  <a:pt x="319" y="622"/>
                  <a:pt x="319" y="622"/>
                </a:cubicBezTo>
                <a:cubicBezTo>
                  <a:pt x="340" y="630"/>
                  <a:pt x="357" y="647"/>
                  <a:pt x="355" y="668"/>
                </a:cubicBezTo>
                <a:cubicBezTo>
                  <a:pt x="354" y="667"/>
                  <a:pt x="352" y="666"/>
                  <a:pt x="351" y="665"/>
                </a:cubicBezTo>
                <a:cubicBezTo>
                  <a:pt x="351" y="666"/>
                  <a:pt x="350" y="668"/>
                  <a:pt x="349" y="669"/>
                </a:cubicBezTo>
                <a:cubicBezTo>
                  <a:pt x="342" y="662"/>
                  <a:pt x="334" y="659"/>
                  <a:pt x="326" y="659"/>
                </a:cubicBezTo>
                <a:cubicBezTo>
                  <a:pt x="286" y="662"/>
                  <a:pt x="258" y="701"/>
                  <a:pt x="229" y="722"/>
                </a:cubicBezTo>
                <a:cubicBezTo>
                  <a:pt x="205" y="740"/>
                  <a:pt x="177" y="754"/>
                  <a:pt x="153" y="773"/>
                </a:cubicBezTo>
                <a:cubicBezTo>
                  <a:pt x="161" y="772"/>
                  <a:pt x="169" y="765"/>
                  <a:pt x="176" y="761"/>
                </a:cubicBezTo>
                <a:cubicBezTo>
                  <a:pt x="171" y="760"/>
                  <a:pt x="171" y="760"/>
                  <a:pt x="171" y="760"/>
                </a:cubicBezTo>
                <a:cubicBezTo>
                  <a:pt x="183" y="755"/>
                  <a:pt x="195" y="750"/>
                  <a:pt x="208" y="744"/>
                </a:cubicBezTo>
                <a:cubicBezTo>
                  <a:pt x="221" y="736"/>
                  <a:pt x="221" y="736"/>
                  <a:pt x="221" y="736"/>
                </a:cubicBezTo>
                <a:cubicBezTo>
                  <a:pt x="236" y="725"/>
                  <a:pt x="250" y="712"/>
                  <a:pt x="265" y="700"/>
                </a:cubicBezTo>
                <a:cubicBezTo>
                  <a:pt x="278" y="686"/>
                  <a:pt x="293" y="673"/>
                  <a:pt x="309" y="671"/>
                </a:cubicBezTo>
                <a:cubicBezTo>
                  <a:pt x="310" y="671"/>
                  <a:pt x="310" y="671"/>
                  <a:pt x="311" y="671"/>
                </a:cubicBezTo>
                <a:cubicBezTo>
                  <a:pt x="323" y="667"/>
                  <a:pt x="336" y="667"/>
                  <a:pt x="349" y="675"/>
                </a:cubicBezTo>
                <a:cubicBezTo>
                  <a:pt x="378" y="693"/>
                  <a:pt x="358" y="733"/>
                  <a:pt x="333" y="732"/>
                </a:cubicBezTo>
                <a:cubicBezTo>
                  <a:pt x="319" y="736"/>
                  <a:pt x="304" y="731"/>
                  <a:pt x="302" y="712"/>
                </a:cubicBezTo>
                <a:cubicBezTo>
                  <a:pt x="306" y="710"/>
                  <a:pt x="307" y="710"/>
                  <a:pt x="309" y="707"/>
                </a:cubicBezTo>
                <a:cubicBezTo>
                  <a:pt x="306" y="704"/>
                  <a:pt x="305" y="704"/>
                  <a:pt x="303" y="704"/>
                </a:cubicBezTo>
                <a:cubicBezTo>
                  <a:pt x="301" y="704"/>
                  <a:pt x="299" y="704"/>
                  <a:pt x="297" y="705"/>
                </a:cubicBezTo>
                <a:cubicBezTo>
                  <a:pt x="295" y="705"/>
                  <a:pt x="295" y="705"/>
                  <a:pt x="295" y="705"/>
                </a:cubicBezTo>
                <a:cubicBezTo>
                  <a:pt x="281" y="709"/>
                  <a:pt x="267" y="721"/>
                  <a:pt x="256" y="729"/>
                </a:cubicBezTo>
                <a:cubicBezTo>
                  <a:pt x="236" y="745"/>
                  <a:pt x="216" y="754"/>
                  <a:pt x="192" y="763"/>
                </a:cubicBezTo>
                <a:cubicBezTo>
                  <a:pt x="202" y="760"/>
                  <a:pt x="211" y="758"/>
                  <a:pt x="220" y="754"/>
                </a:cubicBezTo>
                <a:cubicBezTo>
                  <a:pt x="236" y="748"/>
                  <a:pt x="247" y="740"/>
                  <a:pt x="259" y="732"/>
                </a:cubicBezTo>
                <a:cubicBezTo>
                  <a:pt x="263" y="728"/>
                  <a:pt x="293" y="716"/>
                  <a:pt x="295" y="711"/>
                </a:cubicBezTo>
                <a:cubicBezTo>
                  <a:pt x="295" y="711"/>
                  <a:pt x="296" y="711"/>
                  <a:pt x="296" y="711"/>
                </a:cubicBezTo>
                <a:cubicBezTo>
                  <a:pt x="299" y="714"/>
                  <a:pt x="300" y="718"/>
                  <a:pt x="300" y="722"/>
                </a:cubicBezTo>
                <a:cubicBezTo>
                  <a:pt x="302" y="729"/>
                  <a:pt x="299" y="735"/>
                  <a:pt x="292" y="743"/>
                </a:cubicBezTo>
                <a:cubicBezTo>
                  <a:pt x="291" y="745"/>
                  <a:pt x="289" y="747"/>
                  <a:pt x="288" y="748"/>
                </a:cubicBezTo>
                <a:cubicBezTo>
                  <a:pt x="304" y="743"/>
                  <a:pt x="318" y="740"/>
                  <a:pt x="332" y="740"/>
                </a:cubicBezTo>
                <a:cubicBezTo>
                  <a:pt x="334" y="740"/>
                  <a:pt x="335" y="740"/>
                  <a:pt x="336" y="740"/>
                </a:cubicBezTo>
                <a:cubicBezTo>
                  <a:pt x="358" y="738"/>
                  <a:pt x="380" y="748"/>
                  <a:pt x="404" y="756"/>
                </a:cubicBezTo>
                <a:cubicBezTo>
                  <a:pt x="381" y="732"/>
                  <a:pt x="385" y="689"/>
                  <a:pt x="407" y="666"/>
                </a:cubicBezTo>
                <a:cubicBezTo>
                  <a:pt x="413" y="659"/>
                  <a:pt x="421" y="655"/>
                  <a:pt x="428" y="652"/>
                </a:cubicBezTo>
                <a:cubicBezTo>
                  <a:pt x="474" y="629"/>
                  <a:pt x="540" y="685"/>
                  <a:pt x="513" y="741"/>
                </a:cubicBezTo>
                <a:moveTo>
                  <a:pt x="462" y="747"/>
                </a:moveTo>
                <a:cubicBezTo>
                  <a:pt x="460" y="748"/>
                  <a:pt x="458" y="749"/>
                  <a:pt x="455" y="750"/>
                </a:cubicBezTo>
                <a:cubicBezTo>
                  <a:pt x="448" y="754"/>
                  <a:pt x="441" y="755"/>
                  <a:pt x="434" y="753"/>
                </a:cubicBezTo>
                <a:cubicBezTo>
                  <a:pt x="445" y="757"/>
                  <a:pt x="457" y="755"/>
                  <a:pt x="465" y="748"/>
                </a:cubicBezTo>
                <a:cubicBezTo>
                  <a:pt x="469" y="744"/>
                  <a:pt x="472" y="740"/>
                  <a:pt x="473" y="734"/>
                </a:cubicBezTo>
                <a:cubicBezTo>
                  <a:pt x="470" y="739"/>
                  <a:pt x="467" y="744"/>
                  <a:pt x="462" y="747"/>
                </a:cubicBezTo>
                <a:moveTo>
                  <a:pt x="426" y="659"/>
                </a:moveTo>
                <a:cubicBezTo>
                  <a:pt x="421" y="662"/>
                  <a:pt x="417" y="666"/>
                  <a:pt x="413" y="671"/>
                </a:cubicBezTo>
                <a:cubicBezTo>
                  <a:pt x="417" y="668"/>
                  <a:pt x="422" y="664"/>
                  <a:pt x="426" y="660"/>
                </a:cubicBezTo>
                <a:lnTo>
                  <a:pt x="426" y="659"/>
                </a:lnTo>
                <a:close/>
                <a:moveTo>
                  <a:pt x="288" y="702"/>
                </a:moveTo>
                <a:cubicBezTo>
                  <a:pt x="298" y="698"/>
                  <a:pt x="306" y="692"/>
                  <a:pt x="315" y="696"/>
                </a:cubicBezTo>
                <a:cubicBezTo>
                  <a:pt x="316" y="696"/>
                  <a:pt x="316" y="696"/>
                  <a:pt x="317" y="696"/>
                </a:cubicBezTo>
                <a:cubicBezTo>
                  <a:pt x="317" y="695"/>
                  <a:pt x="317" y="695"/>
                  <a:pt x="317" y="695"/>
                </a:cubicBezTo>
                <a:cubicBezTo>
                  <a:pt x="314" y="694"/>
                  <a:pt x="311" y="693"/>
                  <a:pt x="308" y="693"/>
                </a:cubicBezTo>
                <a:cubicBezTo>
                  <a:pt x="300" y="694"/>
                  <a:pt x="294" y="698"/>
                  <a:pt x="288" y="702"/>
                </a:cubicBezTo>
                <a:moveTo>
                  <a:pt x="336" y="699"/>
                </a:moveTo>
                <a:cubicBezTo>
                  <a:pt x="334" y="694"/>
                  <a:pt x="330" y="691"/>
                  <a:pt x="326" y="690"/>
                </a:cubicBezTo>
                <a:cubicBezTo>
                  <a:pt x="329" y="694"/>
                  <a:pt x="333" y="695"/>
                  <a:pt x="336" y="699"/>
                </a:cubicBezTo>
                <a:moveTo>
                  <a:pt x="278" y="699"/>
                </a:moveTo>
                <a:cubicBezTo>
                  <a:pt x="289" y="692"/>
                  <a:pt x="298" y="686"/>
                  <a:pt x="309" y="682"/>
                </a:cubicBezTo>
                <a:cubicBezTo>
                  <a:pt x="311" y="681"/>
                  <a:pt x="313" y="681"/>
                  <a:pt x="315" y="680"/>
                </a:cubicBezTo>
                <a:cubicBezTo>
                  <a:pt x="317" y="679"/>
                  <a:pt x="320" y="679"/>
                  <a:pt x="322" y="679"/>
                </a:cubicBezTo>
                <a:cubicBezTo>
                  <a:pt x="324" y="679"/>
                  <a:pt x="326" y="679"/>
                  <a:pt x="327" y="679"/>
                </a:cubicBezTo>
                <a:cubicBezTo>
                  <a:pt x="325" y="678"/>
                  <a:pt x="323" y="678"/>
                  <a:pt x="321" y="678"/>
                </a:cubicBezTo>
                <a:cubicBezTo>
                  <a:pt x="303" y="678"/>
                  <a:pt x="288" y="688"/>
                  <a:pt x="278" y="699"/>
                </a:cubicBezTo>
                <a:moveTo>
                  <a:pt x="182" y="99"/>
                </a:moveTo>
                <a:cubicBezTo>
                  <a:pt x="180" y="93"/>
                  <a:pt x="179" y="88"/>
                  <a:pt x="177" y="82"/>
                </a:cubicBezTo>
                <a:cubicBezTo>
                  <a:pt x="174" y="55"/>
                  <a:pt x="195" y="47"/>
                  <a:pt x="218" y="48"/>
                </a:cubicBezTo>
                <a:cubicBezTo>
                  <a:pt x="201" y="38"/>
                  <a:pt x="183" y="48"/>
                  <a:pt x="176" y="64"/>
                </a:cubicBezTo>
                <a:cubicBezTo>
                  <a:pt x="172" y="75"/>
                  <a:pt x="174" y="87"/>
                  <a:pt x="182" y="100"/>
                </a:cubicBezTo>
                <a:cubicBezTo>
                  <a:pt x="183" y="100"/>
                  <a:pt x="183" y="100"/>
                  <a:pt x="183" y="100"/>
                </a:cubicBezTo>
                <a:lnTo>
                  <a:pt x="182" y="99"/>
                </a:lnTo>
                <a:close/>
                <a:moveTo>
                  <a:pt x="241" y="116"/>
                </a:moveTo>
                <a:cubicBezTo>
                  <a:pt x="216" y="121"/>
                  <a:pt x="217" y="121"/>
                  <a:pt x="195" y="109"/>
                </a:cubicBezTo>
                <a:cubicBezTo>
                  <a:pt x="203" y="122"/>
                  <a:pt x="232" y="132"/>
                  <a:pt x="241" y="116"/>
                </a:cubicBezTo>
                <a:moveTo>
                  <a:pt x="88" y="77"/>
                </a:moveTo>
                <a:cubicBezTo>
                  <a:pt x="81" y="74"/>
                  <a:pt x="72" y="71"/>
                  <a:pt x="62" y="72"/>
                </a:cubicBezTo>
                <a:cubicBezTo>
                  <a:pt x="77" y="64"/>
                  <a:pt x="94" y="77"/>
                  <a:pt x="105" y="88"/>
                </a:cubicBezTo>
                <a:cubicBezTo>
                  <a:pt x="122" y="104"/>
                  <a:pt x="131" y="121"/>
                  <a:pt x="135" y="137"/>
                </a:cubicBezTo>
                <a:cubicBezTo>
                  <a:pt x="130" y="118"/>
                  <a:pt x="107" y="87"/>
                  <a:pt x="88" y="77"/>
                </a:cubicBezTo>
                <a:moveTo>
                  <a:pt x="261" y="508"/>
                </a:moveTo>
                <a:cubicBezTo>
                  <a:pt x="263" y="514"/>
                  <a:pt x="282" y="581"/>
                  <a:pt x="275" y="622"/>
                </a:cubicBezTo>
                <a:cubicBezTo>
                  <a:pt x="286" y="586"/>
                  <a:pt x="274" y="544"/>
                  <a:pt x="263" y="503"/>
                </a:cubicBezTo>
                <a:cubicBezTo>
                  <a:pt x="257" y="478"/>
                  <a:pt x="252" y="455"/>
                  <a:pt x="248" y="432"/>
                </a:cubicBezTo>
                <a:cubicBezTo>
                  <a:pt x="248" y="433"/>
                  <a:pt x="248" y="434"/>
                  <a:pt x="248" y="435"/>
                </a:cubicBezTo>
                <a:cubicBezTo>
                  <a:pt x="249" y="460"/>
                  <a:pt x="255" y="484"/>
                  <a:pt x="261" y="508"/>
                </a:cubicBezTo>
                <a:moveTo>
                  <a:pt x="177" y="550"/>
                </a:moveTo>
                <a:cubicBezTo>
                  <a:pt x="185" y="547"/>
                  <a:pt x="194" y="547"/>
                  <a:pt x="200" y="550"/>
                </a:cubicBezTo>
                <a:cubicBezTo>
                  <a:pt x="206" y="556"/>
                  <a:pt x="206" y="556"/>
                  <a:pt x="206" y="556"/>
                </a:cubicBezTo>
                <a:cubicBezTo>
                  <a:pt x="207" y="557"/>
                  <a:pt x="208" y="557"/>
                  <a:pt x="210" y="558"/>
                </a:cubicBezTo>
                <a:cubicBezTo>
                  <a:pt x="206" y="554"/>
                  <a:pt x="203" y="551"/>
                  <a:pt x="199" y="548"/>
                </a:cubicBezTo>
                <a:cubicBezTo>
                  <a:pt x="190" y="546"/>
                  <a:pt x="183" y="547"/>
                  <a:pt x="177" y="550"/>
                </a:cubicBezTo>
                <a:moveTo>
                  <a:pt x="193" y="570"/>
                </a:moveTo>
                <a:cubicBezTo>
                  <a:pt x="198" y="574"/>
                  <a:pt x="198" y="574"/>
                  <a:pt x="198" y="574"/>
                </a:cubicBezTo>
                <a:cubicBezTo>
                  <a:pt x="200" y="574"/>
                  <a:pt x="201" y="575"/>
                  <a:pt x="202" y="575"/>
                </a:cubicBezTo>
                <a:cubicBezTo>
                  <a:pt x="202" y="575"/>
                  <a:pt x="202" y="575"/>
                  <a:pt x="202" y="575"/>
                </a:cubicBezTo>
                <a:cubicBezTo>
                  <a:pt x="200" y="572"/>
                  <a:pt x="200" y="572"/>
                  <a:pt x="200" y="572"/>
                </a:cubicBezTo>
                <a:cubicBezTo>
                  <a:pt x="200" y="572"/>
                  <a:pt x="200" y="572"/>
                  <a:pt x="200" y="572"/>
                </a:cubicBezTo>
                <a:lnTo>
                  <a:pt x="193" y="570"/>
                </a:lnTo>
                <a:close/>
                <a:moveTo>
                  <a:pt x="40" y="474"/>
                </a:moveTo>
                <a:cubicBezTo>
                  <a:pt x="42" y="488"/>
                  <a:pt x="80" y="516"/>
                  <a:pt x="89" y="535"/>
                </a:cubicBezTo>
                <a:cubicBezTo>
                  <a:pt x="102" y="564"/>
                  <a:pt x="108" y="588"/>
                  <a:pt x="103" y="613"/>
                </a:cubicBezTo>
                <a:cubicBezTo>
                  <a:pt x="99" y="628"/>
                  <a:pt x="96" y="656"/>
                  <a:pt x="72" y="642"/>
                </a:cubicBezTo>
                <a:cubicBezTo>
                  <a:pt x="71" y="642"/>
                  <a:pt x="71" y="642"/>
                  <a:pt x="71" y="642"/>
                </a:cubicBezTo>
                <a:cubicBezTo>
                  <a:pt x="76" y="652"/>
                  <a:pt x="61" y="666"/>
                  <a:pt x="66" y="679"/>
                </a:cubicBezTo>
                <a:cubicBezTo>
                  <a:pt x="67" y="679"/>
                  <a:pt x="67" y="679"/>
                  <a:pt x="67" y="679"/>
                </a:cubicBezTo>
                <a:cubicBezTo>
                  <a:pt x="66" y="678"/>
                  <a:pt x="66" y="678"/>
                  <a:pt x="66" y="678"/>
                </a:cubicBezTo>
                <a:cubicBezTo>
                  <a:pt x="68" y="668"/>
                  <a:pt x="68" y="656"/>
                  <a:pt x="77" y="647"/>
                </a:cubicBezTo>
                <a:cubicBezTo>
                  <a:pt x="84" y="650"/>
                  <a:pt x="88" y="646"/>
                  <a:pt x="97" y="642"/>
                </a:cubicBezTo>
                <a:cubicBezTo>
                  <a:pt x="99" y="643"/>
                  <a:pt x="100" y="645"/>
                  <a:pt x="102" y="646"/>
                </a:cubicBezTo>
                <a:cubicBezTo>
                  <a:pt x="102" y="646"/>
                  <a:pt x="102" y="646"/>
                  <a:pt x="102" y="646"/>
                </a:cubicBezTo>
                <a:cubicBezTo>
                  <a:pt x="100" y="643"/>
                  <a:pt x="99" y="641"/>
                  <a:pt x="97" y="639"/>
                </a:cubicBezTo>
                <a:cubicBezTo>
                  <a:pt x="104" y="631"/>
                  <a:pt x="103" y="620"/>
                  <a:pt x="106" y="610"/>
                </a:cubicBezTo>
                <a:cubicBezTo>
                  <a:pt x="116" y="605"/>
                  <a:pt x="127" y="613"/>
                  <a:pt x="136" y="612"/>
                </a:cubicBezTo>
                <a:cubicBezTo>
                  <a:pt x="127" y="610"/>
                  <a:pt x="118" y="608"/>
                  <a:pt x="108" y="605"/>
                </a:cubicBezTo>
                <a:cubicBezTo>
                  <a:pt x="106" y="600"/>
                  <a:pt x="106" y="587"/>
                  <a:pt x="107" y="581"/>
                </a:cubicBezTo>
                <a:cubicBezTo>
                  <a:pt x="117" y="578"/>
                  <a:pt x="139" y="576"/>
                  <a:pt x="141" y="589"/>
                </a:cubicBezTo>
                <a:cubicBezTo>
                  <a:pt x="139" y="591"/>
                  <a:pt x="137" y="593"/>
                  <a:pt x="135" y="596"/>
                </a:cubicBezTo>
                <a:cubicBezTo>
                  <a:pt x="135" y="596"/>
                  <a:pt x="135" y="596"/>
                  <a:pt x="135" y="596"/>
                </a:cubicBezTo>
                <a:cubicBezTo>
                  <a:pt x="150" y="598"/>
                  <a:pt x="159" y="613"/>
                  <a:pt x="161" y="627"/>
                </a:cubicBezTo>
                <a:cubicBezTo>
                  <a:pt x="159" y="629"/>
                  <a:pt x="159" y="629"/>
                  <a:pt x="159" y="629"/>
                </a:cubicBezTo>
                <a:cubicBezTo>
                  <a:pt x="155" y="627"/>
                  <a:pt x="147" y="626"/>
                  <a:pt x="142" y="627"/>
                </a:cubicBezTo>
                <a:cubicBezTo>
                  <a:pt x="144" y="630"/>
                  <a:pt x="145" y="633"/>
                  <a:pt x="147" y="636"/>
                </a:cubicBezTo>
                <a:cubicBezTo>
                  <a:pt x="145" y="638"/>
                  <a:pt x="145" y="638"/>
                  <a:pt x="145" y="638"/>
                </a:cubicBezTo>
                <a:cubicBezTo>
                  <a:pt x="134" y="636"/>
                  <a:pt x="124" y="631"/>
                  <a:pt x="113" y="630"/>
                </a:cubicBezTo>
                <a:cubicBezTo>
                  <a:pt x="112" y="631"/>
                  <a:pt x="112" y="631"/>
                  <a:pt x="111" y="632"/>
                </a:cubicBezTo>
                <a:cubicBezTo>
                  <a:pt x="114" y="642"/>
                  <a:pt x="126" y="638"/>
                  <a:pt x="134" y="641"/>
                </a:cubicBezTo>
                <a:cubicBezTo>
                  <a:pt x="134" y="643"/>
                  <a:pt x="134" y="644"/>
                  <a:pt x="134" y="646"/>
                </a:cubicBezTo>
                <a:cubicBezTo>
                  <a:pt x="133" y="647"/>
                  <a:pt x="132" y="648"/>
                  <a:pt x="130" y="649"/>
                </a:cubicBezTo>
                <a:cubicBezTo>
                  <a:pt x="139" y="672"/>
                  <a:pt x="144" y="684"/>
                  <a:pt x="132" y="702"/>
                </a:cubicBezTo>
                <a:cubicBezTo>
                  <a:pt x="131" y="702"/>
                  <a:pt x="131" y="702"/>
                  <a:pt x="131" y="702"/>
                </a:cubicBezTo>
                <a:cubicBezTo>
                  <a:pt x="124" y="691"/>
                  <a:pt x="119" y="687"/>
                  <a:pt x="110" y="684"/>
                </a:cubicBezTo>
                <a:cubicBezTo>
                  <a:pt x="106" y="687"/>
                  <a:pt x="106" y="688"/>
                  <a:pt x="103" y="687"/>
                </a:cubicBezTo>
                <a:cubicBezTo>
                  <a:pt x="95" y="683"/>
                  <a:pt x="97" y="669"/>
                  <a:pt x="90" y="662"/>
                </a:cubicBezTo>
                <a:cubicBezTo>
                  <a:pt x="90" y="663"/>
                  <a:pt x="90" y="663"/>
                  <a:pt x="90" y="663"/>
                </a:cubicBezTo>
                <a:cubicBezTo>
                  <a:pt x="90" y="663"/>
                  <a:pt x="89" y="664"/>
                  <a:pt x="89" y="664"/>
                </a:cubicBezTo>
                <a:cubicBezTo>
                  <a:pt x="91" y="667"/>
                  <a:pt x="102" y="701"/>
                  <a:pt x="91" y="699"/>
                </a:cubicBezTo>
                <a:cubicBezTo>
                  <a:pt x="87" y="698"/>
                  <a:pt x="84" y="694"/>
                  <a:pt x="80" y="693"/>
                </a:cubicBezTo>
                <a:cubicBezTo>
                  <a:pt x="79" y="693"/>
                  <a:pt x="79" y="693"/>
                  <a:pt x="79" y="693"/>
                </a:cubicBezTo>
                <a:cubicBezTo>
                  <a:pt x="81" y="700"/>
                  <a:pt x="83" y="707"/>
                  <a:pt x="85" y="714"/>
                </a:cubicBezTo>
                <a:cubicBezTo>
                  <a:pt x="77" y="716"/>
                  <a:pt x="70" y="713"/>
                  <a:pt x="63" y="708"/>
                </a:cubicBezTo>
                <a:cubicBezTo>
                  <a:pt x="37" y="688"/>
                  <a:pt x="54" y="669"/>
                  <a:pt x="56" y="650"/>
                </a:cubicBezTo>
                <a:cubicBezTo>
                  <a:pt x="55" y="650"/>
                  <a:pt x="53" y="649"/>
                  <a:pt x="52" y="649"/>
                </a:cubicBezTo>
                <a:cubicBezTo>
                  <a:pt x="43" y="655"/>
                  <a:pt x="41" y="660"/>
                  <a:pt x="37" y="666"/>
                </a:cubicBezTo>
                <a:cubicBezTo>
                  <a:pt x="34" y="665"/>
                  <a:pt x="34" y="665"/>
                  <a:pt x="34" y="665"/>
                </a:cubicBezTo>
                <a:cubicBezTo>
                  <a:pt x="32" y="658"/>
                  <a:pt x="33" y="654"/>
                  <a:pt x="33" y="648"/>
                </a:cubicBezTo>
                <a:cubicBezTo>
                  <a:pt x="32" y="648"/>
                  <a:pt x="32" y="647"/>
                  <a:pt x="31" y="647"/>
                </a:cubicBezTo>
                <a:cubicBezTo>
                  <a:pt x="18" y="649"/>
                  <a:pt x="16" y="649"/>
                  <a:pt x="6" y="661"/>
                </a:cubicBezTo>
                <a:cubicBezTo>
                  <a:pt x="5" y="659"/>
                  <a:pt x="5" y="659"/>
                  <a:pt x="5" y="659"/>
                </a:cubicBezTo>
                <a:cubicBezTo>
                  <a:pt x="0" y="638"/>
                  <a:pt x="6" y="625"/>
                  <a:pt x="30" y="609"/>
                </a:cubicBezTo>
                <a:cubicBezTo>
                  <a:pt x="26" y="604"/>
                  <a:pt x="24" y="601"/>
                  <a:pt x="26" y="597"/>
                </a:cubicBezTo>
                <a:cubicBezTo>
                  <a:pt x="28" y="596"/>
                  <a:pt x="28" y="595"/>
                  <a:pt x="31" y="595"/>
                </a:cubicBezTo>
                <a:cubicBezTo>
                  <a:pt x="36" y="599"/>
                  <a:pt x="45" y="607"/>
                  <a:pt x="51" y="608"/>
                </a:cubicBezTo>
                <a:cubicBezTo>
                  <a:pt x="52" y="607"/>
                  <a:pt x="53" y="607"/>
                  <a:pt x="54" y="606"/>
                </a:cubicBezTo>
                <a:cubicBezTo>
                  <a:pt x="48" y="598"/>
                  <a:pt x="44" y="600"/>
                  <a:pt x="39" y="595"/>
                </a:cubicBezTo>
                <a:cubicBezTo>
                  <a:pt x="39" y="594"/>
                  <a:pt x="39" y="594"/>
                  <a:pt x="39" y="594"/>
                </a:cubicBezTo>
                <a:cubicBezTo>
                  <a:pt x="41" y="593"/>
                  <a:pt x="42" y="592"/>
                  <a:pt x="44" y="592"/>
                </a:cubicBezTo>
                <a:cubicBezTo>
                  <a:pt x="43" y="591"/>
                  <a:pt x="43" y="591"/>
                  <a:pt x="43" y="591"/>
                </a:cubicBezTo>
                <a:cubicBezTo>
                  <a:pt x="35" y="586"/>
                  <a:pt x="27" y="585"/>
                  <a:pt x="19" y="582"/>
                </a:cubicBezTo>
                <a:cubicBezTo>
                  <a:pt x="20" y="580"/>
                  <a:pt x="20" y="580"/>
                  <a:pt x="20" y="580"/>
                </a:cubicBezTo>
                <a:cubicBezTo>
                  <a:pt x="30" y="558"/>
                  <a:pt x="51" y="564"/>
                  <a:pt x="63" y="571"/>
                </a:cubicBezTo>
                <a:cubicBezTo>
                  <a:pt x="65" y="569"/>
                  <a:pt x="66" y="566"/>
                  <a:pt x="67" y="564"/>
                </a:cubicBezTo>
                <a:cubicBezTo>
                  <a:pt x="69" y="563"/>
                  <a:pt x="71" y="563"/>
                  <a:pt x="73" y="562"/>
                </a:cubicBezTo>
                <a:cubicBezTo>
                  <a:pt x="95" y="579"/>
                  <a:pt x="76" y="598"/>
                  <a:pt x="76" y="615"/>
                </a:cubicBezTo>
                <a:cubicBezTo>
                  <a:pt x="76" y="614"/>
                  <a:pt x="76" y="614"/>
                  <a:pt x="76" y="614"/>
                </a:cubicBezTo>
                <a:cubicBezTo>
                  <a:pt x="89" y="591"/>
                  <a:pt x="90" y="566"/>
                  <a:pt x="79" y="539"/>
                </a:cubicBezTo>
                <a:cubicBezTo>
                  <a:pt x="70" y="518"/>
                  <a:pt x="48" y="503"/>
                  <a:pt x="33" y="513"/>
                </a:cubicBezTo>
                <a:cubicBezTo>
                  <a:pt x="33" y="513"/>
                  <a:pt x="33" y="513"/>
                  <a:pt x="33" y="513"/>
                </a:cubicBezTo>
                <a:cubicBezTo>
                  <a:pt x="43" y="515"/>
                  <a:pt x="54" y="524"/>
                  <a:pt x="47" y="535"/>
                </a:cubicBezTo>
                <a:cubicBezTo>
                  <a:pt x="41" y="549"/>
                  <a:pt x="17" y="540"/>
                  <a:pt x="17" y="525"/>
                </a:cubicBezTo>
                <a:cubicBezTo>
                  <a:pt x="16" y="501"/>
                  <a:pt x="47" y="507"/>
                  <a:pt x="59" y="508"/>
                </a:cubicBezTo>
                <a:cubicBezTo>
                  <a:pt x="60" y="507"/>
                  <a:pt x="60" y="507"/>
                  <a:pt x="60" y="507"/>
                </a:cubicBezTo>
                <a:cubicBezTo>
                  <a:pt x="58" y="505"/>
                  <a:pt x="58" y="505"/>
                  <a:pt x="58" y="505"/>
                </a:cubicBezTo>
                <a:cubicBezTo>
                  <a:pt x="46" y="496"/>
                  <a:pt x="30" y="473"/>
                  <a:pt x="37" y="462"/>
                </a:cubicBezTo>
                <a:cubicBezTo>
                  <a:pt x="40" y="457"/>
                  <a:pt x="47" y="454"/>
                  <a:pt x="52" y="456"/>
                </a:cubicBezTo>
                <a:cubicBezTo>
                  <a:pt x="60" y="457"/>
                  <a:pt x="64" y="468"/>
                  <a:pt x="59" y="475"/>
                </a:cubicBezTo>
                <a:cubicBezTo>
                  <a:pt x="55" y="481"/>
                  <a:pt x="49" y="479"/>
                  <a:pt x="44" y="476"/>
                </a:cubicBezTo>
                <a:cubicBezTo>
                  <a:pt x="43" y="475"/>
                  <a:pt x="41" y="474"/>
                  <a:pt x="39" y="470"/>
                </a:cubicBezTo>
                <a:cubicBezTo>
                  <a:pt x="40" y="471"/>
                  <a:pt x="39" y="472"/>
                  <a:pt x="40" y="474"/>
                </a:cubicBezTo>
                <a:moveTo>
                  <a:pt x="24" y="525"/>
                </a:moveTo>
                <a:cubicBezTo>
                  <a:pt x="24" y="526"/>
                  <a:pt x="24" y="526"/>
                  <a:pt x="24" y="526"/>
                </a:cubicBezTo>
                <a:cubicBezTo>
                  <a:pt x="25" y="527"/>
                  <a:pt x="25" y="527"/>
                  <a:pt x="25" y="527"/>
                </a:cubicBezTo>
                <a:cubicBezTo>
                  <a:pt x="25" y="527"/>
                  <a:pt x="24" y="526"/>
                  <a:pt x="24" y="525"/>
                </a:cubicBezTo>
                <a:moveTo>
                  <a:pt x="72" y="588"/>
                </a:moveTo>
                <a:cubicBezTo>
                  <a:pt x="74" y="591"/>
                  <a:pt x="76" y="593"/>
                  <a:pt x="78" y="595"/>
                </a:cubicBezTo>
                <a:cubicBezTo>
                  <a:pt x="78" y="595"/>
                  <a:pt x="78" y="594"/>
                  <a:pt x="78" y="594"/>
                </a:cubicBezTo>
                <a:cubicBezTo>
                  <a:pt x="77" y="591"/>
                  <a:pt x="75" y="589"/>
                  <a:pt x="72" y="588"/>
                </a:cubicBezTo>
                <a:moveTo>
                  <a:pt x="69" y="584"/>
                </a:moveTo>
                <a:cubicBezTo>
                  <a:pt x="68" y="584"/>
                  <a:pt x="67" y="584"/>
                  <a:pt x="66" y="584"/>
                </a:cubicBezTo>
                <a:cubicBezTo>
                  <a:pt x="69" y="586"/>
                  <a:pt x="70" y="587"/>
                  <a:pt x="72" y="588"/>
                </a:cubicBezTo>
                <a:lnTo>
                  <a:pt x="69" y="584"/>
                </a:lnTo>
                <a:close/>
                <a:moveTo>
                  <a:pt x="62" y="581"/>
                </a:moveTo>
                <a:cubicBezTo>
                  <a:pt x="63" y="582"/>
                  <a:pt x="64" y="583"/>
                  <a:pt x="66" y="583"/>
                </a:cubicBezTo>
                <a:cubicBezTo>
                  <a:pt x="66" y="583"/>
                  <a:pt x="66" y="583"/>
                  <a:pt x="66" y="583"/>
                </a:cubicBezTo>
                <a:cubicBezTo>
                  <a:pt x="66" y="582"/>
                  <a:pt x="66" y="582"/>
                  <a:pt x="66" y="582"/>
                </a:cubicBezTo>
                <a:cubicBezTo>
                  <a:pt x="64" y="582"/>
                  <a:pt x="64" y="581"/>
                  <a:pt x="62" y="581"/>
                </a:cubicBezTo>
                <a:moveTo>
                  <a:pt x="103" y="647"/>
                </a:moveTo>
                <a:cubicBezTo>
                  <a:pt x="110" y="653"/>
                  <a:pt x="115" y="666"/>
                  <a:pt x="122" y="670"/>
                </a:cubicBezTo>
                <a:cubicBezTo>
                  <a:pt x="118" y="662"/>
                  <a:pt x="112" y="649"/>
                  <a:pt x="103" y="647"/>
                </a:cubicBezTo>
                <a:moveTo>
                  <a:pt x="75" y="615"/>
                </a:moveTo>
                <a:cubicBezTo>
                  <a:pt x="73" y="618"/>
                  <a:pt x="71" y="621"/>
                  <a:pt x="69" y="624"/>
                </a:cubicBezTo>
                <a:cubicBezTo>
                  <a:pt x="62" y="620"/>
                  <a:pt x="52" y="621"/>
                  <a:pt x="44" y="624"/>
                </a:cubicBezTo>
                <a:cubicBezTo>
                  <a:pt x="52" y="625"/>
                  <a:pt x="59" y="624"/>
                  <a:pt x="68" y="626"/>
                </a:cubicBezTo>
                <a:cubicBezTo>
                  <a:pt x="68" y="630"/>
                  <a:pt x="69" y="634"/>
                  <a:pt x="70" y="638"/>
                </a:cubicBezTo>
                <a:cubicBezTo>
                  <a:pt x="70" y="637"/>
                  <a:pt x="70" y="637"/>
                  <a:pt x="70" y="636"/>
                </a:cubicBezTo>
                <a:cubicBezTo>
                  <a:pt x="69" y="629"/>
                  <a:pt x="74" y="622"/>
                  <a:pt x="75" y="615"/>
                </a:cubicBezTo>
                <a:moveTo>
                  <a:pt x="89" y="630"/>
                </a:moveTo>
                <a:cubicBezTo>
                  <a:pt x="86" y="627"/>
                  <a:pt x="85" y="627"/>
                  <a:pt x="82" y="626"/>
                </a:cubicBezTo>
                <a:cubicBezTo>
                  <a:pt x="78" y="629"/>
                  <a:pt x="78" y="629"/>
                  <a:pt x="78" y="629"/>
                </a:cubicBezTo>
                <a:cubicBezTo>
                  <a:pt x="78" y="631"/>
                  <a:pt x="79" y="633"/>
                  <a:pt x="79" y="635"/>
                </a:cubicBezTo>
                <a:cubicBezTo>
                  <a:pt x="84" y="639"/>
                  <a:pt x="88" y="637"/>
                  <a:pt x="89" y="631"/>
                </a:cubicBezTo>
                <a:lnTo>
                  <a:pt x="89" y="630"/>
                </a:lnTo>
                <a:close/>
                <a:moveTo>
                  <a:pt x="93" y="618"/>
                </a:moveTo>
                <a:cubicBezTo>
                  <a:pt x="91" y="617"/>
                  <a:pt x="90" y="616"/>
                  <a:pt x="89" y="616"/>
                </a:cubicBezTo>
                <a:cubicBezTo>
                  <a:pt x="87" y="617"/>
                  <a:pt x="86" y="618"/>
                  <a:pt x="84" y="619"/>
                </a:cubicBezTo>
                <a:cubicBezTo>
                  <a:pt x="84" y="620"/>
                  <a:pt x="84" y="621"/>
                  <a:pt x="84" y="622"/>
                </a:cubicBezTo>
                <a:cubicBezTo>
                  <a:pt x="85" y="623"/>
                  <a:pt x="86" y="624"/>
                  <a:pt x="87" y="625"/>
                </a:cubicBezTo>
                <a:cubicBezTo>
                  <a:pt x="88" y="625"/>
                  <a:pt x="88" y="625"/>
                  <a:pt x="89" y="625"/>
                </a:cubicBezTo>
                <a:cubicBezTo>
                  <a:pt x="92" y="624"/>
                  <a:pt x="92" y="622"/>
                  <a:pt x="93" y="620"/>
                </a:cubicBezTo>
                <a:cubicBezTo>
                  <a:pt x="93" y="620"/>
                  <a:pt x="93" y="619"/>
                  <a:pt x="93" y="618"/>
                </a:cubicBezTo>
                <a:moveTo>
                  <a:pt x="95" y="607"/>
                </a:moveTo>
                <a:cubicBezTo>
                  <a:pt x="91" y="605"/>
                  <a:pt x="91" y="605"/>
                  <a:pt x="91" y="605"/>
                </a:cubicBezTo>
                <a:cubicBezTo>
                  <a:pt x="87" y="607"/>
                  <a:pt x="87" y="607"/>
                  <a:pt x="87" y="607"/>
                </a:cubicBezTo>
                <a:cubicBezTo>
                  <a:pt x="87" y="608"/>
                  <a:pt x="87" y="609"/>
                  <a:pt x="87" y="611"/>
                </a:cubicBezTo>
                <a:cubicBezTo>
                  <a:pt x="89" y="613"/>
                  <a:pt x="89" y="613"/>
                  <a:pt x="89" y="613"/>
                </a:cubicBezTo>
                <a:cubicBezTo>
                  <a:pt x="91" y="613"/>
                  <a:pt x="92" y="613"/>
                  <a:pt x="94" y="613"/>
                </a:cubicBezTo>
                <a:cubicBezTo>
                  <a:pt x="96" y="610"/>
                  <a:pt x="95" y="610"/>
                  <a:pt x="95" y="607"/>
                </a:cubicBezTo>
                <a:moveTo>
                  <a:pt x="97" y="596"/>
                </a:moveTo>
                <a:cubicBezTo>
                  <a:pt x="96" y="596"/>
                  <a:pt x="95" y="596"/>
                  <a:pt x="94" y="595"/>
                </a:cubicBezTo>
                <a:cubicBezTo>
                  <a:pt x="91" y="597"/>
                  <a:pt x="91" y="597"/>
                  <a:pt x="91" y="597"/>
                </a:cubicBezTo>
                <a:cubicBezTo>
                  <a:pt x="91" y="598"/>
                  <a:pt x="91" y="600"/>
                  <a:pt x="91" y="601"/>
                </a:cubicBezTo>
                <a:cubicBezTo>
                  <a:pt x="92" y="601"/>
                  <a:pt x="93" y="602"/>
                  <a:pt x="95" y="603"/>
                </a:cubicBezTo>
                <a:cubicBezTo>
                  <a:pt x="97" y="601"/>
                  <a:pt x="97" y="601"/>
                  <a:pt x="97" y="601"/>
                </a:cubicBezTo>
                <a:cubicBezTo>
                  <a:pt x="97" y="599"/>
                  <a:pt x="97" y="600"/>
                  <a:pt x="97" y="599"/>
                </a:cubicBezTo>
                <a:cubicBezTo>
                  <a:pt x="97" y="598"/>
                  <a:pt x="97" y="597"/>
                  <a:pt x="97" y="596"/>
                </a:cubicBezTo>
                <a:moveTo>
                  <a:pt x="97" y="588"/>
                </a:moveTo>
                <a:cubicBezTo>
                  <a:pt x="96" y="587"/>
                  <a:pt x="95" y="587"/>
                  <a:pt x="94" y="586"/>
                </a:cubicBezTo>
                <a:cubicBezTo>
                  <a:pt x="92" y="587"/>
                  <a:pt x="92" y="587"/>
                  <a:pt x="92" y="587"/>
                </a:cubicBezTo>
                <a:cubicBezTo>
                  <a:pt x="93" y="591"/>
                  <a:pt x="93" y="591"/>
                  <a:pt x="97" y="592"/>
                </a:cubicBezTo>
                <a:cubicBezTo>
                  <a:pt x="97" y="591"/>
                  <a:pt x="98" y="590"/>
                  <a:pt x="98" y="590"/>
                </a:cubicBezTo>
                <a:cubicBezTo>
                  <a:pt x="98" y="589"/>
                  <a:pt x="98" y="589"/>
                  <a:pt x="97" y="588"/>
                </a:cubicBezTo>
                <a:moveTo>
                  <a:pt x="92" y="578"/>
                </a:moveTo>
                <a:cubicBezTo>
                  <a:pt x="92" y="581"/>
                  <a:pt x="92" y="581"/>
                  <a:pt x="95" y="582"/>
                </a:cubicBezTo>
                <a:cubicBezTo>
                  <a:pt x="95" y="582"/>
                  <a:pt x="95" y="582"/>
                  <a:pt x="95" y="582"/>
                </a:cubicBezTo>
                <a:cubicBezTo>
                  <a:pt x="96" y="581"/>
                  <a:pt x="97" y="580"/>
                  <a:pt x="97" y="580"/>
                </a:cubicBezTo>
                <a:cubicBezTo>
                  <a:pt x="96" y="577"/>
                  <a:pt x="95" y="576"/>
                  <a:pt x="92" y="578"/>
                </a:cubicBezTo>
                <a:moveTo>
                  <a:pt x="95" y="569"/>
                </a:moveTo>
                <a:cubicBezTo>
                  <a:pt x="93" y="569"/>
                  <a:pt x="93" y="569"/>
                  <a:pt x="91" y="570"/>
                </a:cubicBezTo>
                <a:cubicBezTo>
                  <a:pt x="91" y="571"/>
                  <a:pt x="92" y="572"/>
                  <a:pt x="93" y="573"/>
                </a:cubicBezTo>
                <a:cubicBezTo>
                  <a:pt x="93" y="573"/>
                  <a:pt x="94" y="573"/>
                  <a:pt x="95" y="573"/>
                </a:cubicBezTo>
                <a:cubicBezTo>
                  <a:pt x="95" y="571"/>
                  <a:pt x="95" y="571"/>
                  <a:pt x="95" y="571"/>
                </a:cubicBezTo>
                <a:cubicBezTo>
                  <a:pt x="95" y="571"/>
                  <a:pt x="95" y="570"/>
                  <a:pt x="95" y="569"/>
                </a:cubicBezTo>
                <a:moveTo>
                  <a:pt x="93" y="562"/>
                </a:moveTo>
                <a:cubicBezTo>
                  <a:pt x="92" y="562"/>
                  <a:pt x="91" y="562"/>
                  <a:pt x="91" y="562"/>
                </a:cubicBezTo>
                <a:cubicBezTo>
                  <a:pt x="90" y="565"/>
                  <a:pt x="90" y="565"/>
                  <a:pt x="90" y="565"/>
                </a:cubicBezTo>
                <a:cubicBezTo>
                  <a:pt x="91" y="565"/>
                  <a:pt x="92" y="566"/>
                  <a:pt x="92" y="566"/>
                </a:cubicBezTo>
                <a:cubicBezTo>
                  <a:pt x="94" y="565"/>
                  <a:pt x="94" y="565"/>
                  <a:pt x="94" y="565"/>
                </a:cubicBezTo>
                <a:cubicBezTo>
                  <a:pt x="94" y="565"/>
                  <a:pt x="94" y="564"/>
                  <a:pt x="94" y="564"/>
                </a:cubicBezTo>
                <a:lnTo>
                  <a:pt x="93" y="562"/>
                </a:lnTo>
                <a:close/>
                <a:moveTo>
                  <a:pt x="90" y="556"/>
                </a:moveTo>
                <a:cubicBezTo>
                  <a:pt x="89" y="557"/>
                  <a:pt x="89" y="557"/>
                  <a:pt x="89" y="557"/>
                </a:cubicBezTo>
                <a:cubicBezTo>
                  <a:pt x="89" y="559"/>
                  <a:pt x="89" y="559"/>
                  <a:pt x="89" y="559"/>
                </a:cubicBezTo>
                <a:cubicBezTo>
                  <a:pt x="90" y="559"/>
                  <a:pt x="91" y="558"/>
                  <a:pt x="92" y="558"/>
                </a:cubicBezTo>
                <a:lnTo>
                  <a:pt x="90" y="556"/>
                </a:lnTo>
                <a:close/>
                <a:moveTo>
                  <a:pt x="567" y="1048"/>
                </a:moveTo>
                <a:cubicBezTo>
                  <a:pt x="567" y="1050"/>
                  <a:pt x="565" y="1051"/>
                  <a:pt x="564" y="1050"/>
                </a:cubicBezTo>
                <a:cubicBezTo>
                  <a:pt x="562" y="1050"/>
                  <a:pt x="561" y="1048"/>
                  <a:pt x="562" y="1047"/>
                </a:cubicBezTo>
                <a:cubicBezTo>
                  <a:pt x="562" y="1045"/>
                  <a:pt x="564" y="1044"/>
                  <a:pt x="565" y="1044"/>
                </a:cubicBezTo>
                <a:cubicBezTo>
                  <a:pt x="567" y="1045"/>
                  <a:pt x="568" y="1046"/>
                  <a:pt x="567" y="1048"/>
                </a:cubicBezTo>
                <a:moveTo>
                  <a:pt x="560" y="933"/>
                </a:moveTo>
                <a:cubicBezTo>
                  <a:pt x="560" y="936"/>
                  <a:pt x="556" y="938"/>
                  <a:pt x="553" y="937"/>
                </a:cubicBezTo>
                <a:cubicBezTo>
                  <a:pt x="550" y="936"/>
                  <a:pt x="548" y="933"/>
                  <a:pt x="549" y="929"/>
                </a:cubicBezTo>
                <a:cubicBezTo>
                  <a:pt x="550" y="926"/>
                  <a:pt x="553" y="924"/>
                  <a:pt x="556" y="925"/>
                </a:cubicBezTo>
                <a:cubicBezTo>
                  <a:pt x="559" y="926"/>
                  <a:pt x="561" y="930"/>
                  <a:pt x="560" y="933"/>
                </a:cubicBezTo>
                <a:moveTo>
                  <a:pt x="571" y="942"/>
                </a:moveTo>
                <a:cubicBezTo>
                  <a:pt x="570" y="945"/>
                  <a:pt x="567" y="947"/>
                  <a:pt x="564" y="946"/>
                </a:cubicBezTo>
                <a:cubicBezTo>
                  <a:pt x="561" y="945"/>
                  <a:pt x="560" y="942"/>
                  <a:pt x="560" y="939"/>
                </a:cubicBezTo>
                <a:cubicBezTo>
                  <a:pt x="561" y="937"/>
                  <a:pt x="564" y="935"/>
                  <a:pt x="567" y="936"/>
                </a:cubicBezTo>
                <a:cubicBezTo>
                  <a:pt x="570" y="937"/>
                  <a:pt x="571" y="939"/>
                  <a:pt x="571" y="942"/>
                </a:cubicBezTo>
                <a:moveTo>
                  <a:pt x="579" y="951"/>
                </a:moveTo>
                <a:cubicBezTo>
                  <a:pt x="578" y="954"/>
                  <a:pt x="575" y="955"/>
                  <a:pt x="573" y="955"/>
                </a:cubicBezTo>
                <a:cubicBezTo>
                  <a:pt x="570" y="954"/>
                  <a:pt x="569" y="951"/>
                  <a:pt x="570" y="949"/>
                </a:cubicBezTo>
                <a:cubicBezTo>
                  <a:pt x="570" y="946"/>
                  <a:pt x="573" y="945"/>
                  <a:pt x="575" y="946"/>
                </a:cubicBezTo>
                <a:cubicBezTo>
                  <a:pt x="578" y="946"/>
                  <a:pt x="579" y="949"/>
                  <a:pt x="579" y="951"/>
                </a:cubicBezTo>
                <a:moveTo>
                  <a:pt x="586" y="960"/>
                </a:moveTo>
                <a:cubicBezTo>
                  <a:pt x="585" y="963"/>
                  <a:pt x="583" y="964"/>
                  <a:pt x="580" y="963"/>
                </a:cubicBezTo>
                <a:cubicBezTo>
                  <a:pt x="578" y="963"/>
                  <a:pt x="577" y="960"/>
                  <a:pt x="577" y="958"/>
                </a:cubicBezTo>
                <a:cubicBezTo>
                  <a:pt x="578" y="956"/>
                  <a:pt x="580" y="954"/>
                  <a:pt x="583" y="955"/>
                </a:cubicBezTo>
                <a:cubicBezTo>
                  <a:pt x="585" y="956"/>
                  <a:pt x="586" y="958"/>
                  <a:pt x="586" y="960"/>
                </a:cubicBezTo>
                <a:moveTo>
                  <a:pt x="591" y="969"/>
                </a:moveTo>
                <a:cubicBezTo>
                  <a:pt x="591" y="972"/>
                  <a:pt x="589" y="973"/>
                  <a:pt x="587" y="972"/>
                </a:cubicBezTo>
                <a:cubicBezTo>
                  <a:pt x="585" y="972"/>
                  <a:pt x="583" y="969"/>
                  <a:pt x="584" y="967"/>
                </a:cubicBezTo>
                <a:cubicBezTo>
                  <a:pt x="584" y="965"/>
                  <a:pt x="587" y="964"/>
                  <a:pt x="589" y="965"/>
                </a:cubicBezTo>
                <a:cubicBezTo>
                  <a:pt x="591" y="965"/>
                  <a:pt x="592" y="967"/>
                  <a:pt x="591" y="969"/>
                </a:cubicBezTo>
                <a:moveTo>
                  <a:pt x="595" y="978"/>
                </a:moveTo>
                <a:cubicBezTo>
                  <a:pt x="595" y="979"/>
                  <a:pt x="593" y="980"/>
                  <a:pt x="591" y="980"/>
                </a:cubicBezTo>
                <a:cubicBezTo>
                  <a:pt x="590" y="979"/>
                  <a:pt x="589" y="978"/>
                  <a:pt x="589" y="976"/>
                </a:cubicBezTo>
                <a:cubicBezTo>
                  <a:pt x="590" y="974"/>
                  <a:pt x="591" y="973"/>
                  <a:pt x="593" y="974"/>
                </a:cubicBezTo>
                <a:cubicBezTo>
                  <a:pt x="595" y="974"/>
                  <a:pt x="596" y="976"/>
                  <a:pt x="595" y="978"/>
                </a:cubicBezTo>
                <a:moveTo>
                  <a:pt x="598" y="985"/>
                </a:moveTo>
                <a:cubicBezTo>
                  <a:pt x="597" y="986"/>
                  <a:pt x="596" y="987"/>
                  <a:pt x="595" y="987"/>
                </a:cubicBezTo>
                <a:cubicBezTo>
                  <a:pt x="593" y="986"/>
                  <a:pt x="593" y="985"/>
                  <a:pt x="593" y="984"/>
                </a:cubicBezTo>
                <a:cubicBezTo>
                  <a:pt x="593" y="983"/>
                  <a:pt x="595" y="982"/>
                  <a:pt x="596" y="982"/>
                </a:cubicBezTo>
                <a:cubicBezTo>
                  <a:pt x="597" y="983"/>
                  <a:pt x="598" y="984"/>
                  <a:pt x="598" y="985"/>
                </a:cubicBezTo>
                <a:moveTo>
                  <a:pt x="600" y="992"/>
                </a:moveTo>
                <a:cubicBezTo>
                  <a:pt x="599" y="993"/>
                  <a:pt x="598" y="994"/>
                  <a:pt x="597" y="993"/>
                </a:cubicBezTo>
                <a:cubicBezTo>
                  <a:pt x="596" y="993"/>
                  <a:pt x="596" y="992"/>
                  <a:pt x="596" y="991"/>
                </a:cubicBezTo>
                <a:cubicBezTo>
                  <a:pt x="596" y="990"/>
                  <a:pt x="597" y="989"/>
                  <a:pt x="598" y="989"/>
                </a:cubicBezTo>
                <a:cubicBezTo>
                  <a:pt x="599" y="990"/>
                  <a:pt x="600" y="991"/>
                  <a:pt x="600" y="992"/>
                </a:cubicBezTo>
                <a:moveTo>
                  <a:pt x="601" y="998"/>
                </a:moveTo>
                <a:cubicBezTo>
                  <a:pt x="600" y="999"/>
                  <a:pt x="600" y="1000"/>
                  <a:pt x="599" y="999"/>
                </a:cubicBezTo>
                <a:cubicBezTo>
                  <a:pt x="598" y="999"/>
                  <a:pt x="597" y="998"/>
                  <a:pt x="598" y="998"/>
                </a:cubicBezTo>
                <a:cubicBezTo>
                  <a:pt x="598" y="997"/>
                  <a:pt x="599" y="996"/>
                  <a:pt x="600" y="996"/>
                </a:cubicBezTo>
                <a:cubicBezTo>
                  <a:pt x="600" y="997"/>
                  <a:pt x="601" y="998"/>
                  <a:pt x="601" y="998"/>
                </a:cubicBezTo>
                <a:moveTo>
                  <a:pt x="507" y="493"/>
                </a:moveTo>
                <a:cubicBezTo>
                  <a:pt x="506" y="490"/>
                  <a:pt x="502" y="489"/>
                  <a:pt x="499" y="490"/>
                </a:cubicBezTo>
                <a:cubicBezTo>
                  <a:pt x="496" y="491"/>
                  <a:pt x="495" y="495"/>
                  <a:pt x="496" y="498"/>
                </a:cubicBezTo>
                <a:cubicBezTo>
                  <a:pt x="498" y="501"/>
                  <a:pt x="501" y="502"/>
                  <a:pt x="504" y="501"/>
                </a:cubicBezTo>
                <a:cubicBezTo>
                  <a:pt x="507" y="499"/>
                  <a:pt x="509" y="496"/>
                  <a:pt x="507" y="493"/>
                </a:cubicBezTo>
                <a:moveTo>
                  <a:pt x="516" y="482"/>
                </a:moveTo>
                <a:cubicBezTo>
                  <a:pt x="515" y="479"/>
                  <a:pt x="511" y="478"/>
                  <a:pt x="509" y="479"/>
                </a:cubicBezTo>
                <a:cubicBezTo>
                  <a:pt x="506" y="480"/>
                  <a:pt x="505" y="484"/>
                  <a:pt x="506" y="486"/>
                </a:cubicBezTo>
                <a:cubicBezTo>
                  <a:pt x="507" y="489"/>
                  <a:pt x="510" y="490"/>
                  <a:pt x="513" y="489"/>
                </a:cubicBezTo>
                <a:cubicBezTo>
                  <a:pt x="516" y="488"/>
                  <a:pt x="517" y="485"/>
                  <a:pt x="516" y="482"/>
                </a:cubicBezTo>
                <a:moveTo>
                  <a:pt x="522" y="472"/>
                </a:moveTo>
                <a:cubicBezTo>
                  <a:pt x="521" y="469"/>
                  <a:pt x="518" y="468"/>
                  <a:pt x="516" y="469"/>
                </a:cubicBezTo>
                <a:cubicBezTo>
                  <a:pt x="514" y="470"/>
                  <a:pt x="513" y="473"/>
                  <a:pt x="514" y="476"/>
                </a:cubicBezTo>
                <a:cubicBezTo>
                  <a:pt x="515" y="478"/>
                  <a:pt x="518" y="479"/>
                  <a:pt x="520" y="478"/>
                </a:cubicBezTo>
                <a:cubicBezTo>
                  <a:pt x="522" y="477"/>
                  <a:pt x="523" y="474"/>
                  <a:pt x="522" y="472"/>
                </a:cubicBezTo>
                <a:moveTo>
                  <a:pt x="528" y="462"/>
                </a:moveTo>
                <a:cubicBezTo>
                  <a:pt x="527" y="459"/>
                  <a:pt x="524" y="458"/>
                  <a:pt x="522" y="459"/>
                </a:cubicBezTo>
                <a:cubicBezTo>
                  <a:pt x="520" y="460"/>
                  <a:pt x="519" y="463"/>
                  <a:pt x="520" y="465"/>
                </a:cubicBezTo>
                <a:cubicBezTo>
                  <a:pt x="521" y="467"/>
                  <a:pt x="523" y="468"/>
                  <a:pt x="526" y="467"/>
                </a:cubicBezTo>
                <a:cubicBezTo>
                  <a:pt x="528" y="466"/>
                  <a:pt x="529" y="464"/>
                  <a:pt x="528" y="462"/>
                </a:cubicBezTo>
                <a:moveTo>
                  <a:pt x="532" y="452"/>
                </a:moveTo>
                <a:cubicBezTo>
                  <a:pt x="531" y="450"/>
                  <a:pt x="529" y="449"/>
                  <a:pt x="527" y="450"/>
                </a:cubicBezTo>
                <a:cubicBezTo>
                  <a:pt x="525" y="451"/>
                  <a:pt x="524" y="453"/>
                  <a:pt x="525" y="455"/>
                </a:cubicBezTo>
                <a:cubicBezTo>
                  <a:pt x="526" y="457"/>
                  <a:pt x="528" y="458"/>
                  <a:pt x="530" y="457"/>
                </a:cubicBezTo>
                <a:cubicBezTo>
                  <a:pt x="532" y="456"/>
                  <a:pt x="533" y="454"/>
                  <a:pt x="532" y="452"/>
                </a:cubicBezTo>
                <a:moveTo>
                  <a:pt x="535" y="443"/>
                </a:moveTo>
                <a:cubicBezTo>
                  <a:pt x="534" y="442"/>
                  <a:pt x="532" y="441"/>
                  <a:pt x="530" y="442"/>
                </a:cubicBezTo>
                <a:cubicBezTo>
                  <a:pt x="529" y="442"/>
                  <a:pt x="528" y="444"/>
                  <a:pt x="529" y="446"/>
                </a:cubicBezTo>
                <a:cubicBezTo>
                  <a:pt x="530" y="447"/>
                  <a:pt x="532" y="448"/>
                  <a:pt x="533" y="447"/>
                </a:cubicBezTo>
                <a:cubicBezTo>
                  <a:pt x="535" y="447"/>
                  <a:pt x="535" y="445"/>
                  <a:pt x="535" y="443"/>
                </a:cubicBezTo>
                <a:moveTo>
                  <a:pt x="536" y="435"/>
                </a:moveTo>
                <a:cubicBezTo>
                  <a:pt x="535" y="434"/>
                  <a:pt x="534" y="434"/>
                  <a:pt x="533" y="434"/>
                </a:cubicBezTo>
                <a:cubicBezTo>
                  <a:pt x="532" y="435"/>
                  <a:pt x="531" y="436"/>
                  <a:pt x="532" y="437"/>
                </a:cubicBezTo>
                <a:cubicBezTo>
                  <a:pt x="532" y="439"/>
                  <a:pt x="534" y="439"/>
                  <a:pt x="535" y="439"/>
                </a:cubicBezTo>
                <a:cubicBezTo>
                  <a:pt x="536" y="438"/>
                  <a:pt x="536" y="437"/>
                  <a:pt x="536" y="435"/>
                </a:cubicBezTo>
                <a:moveTo>
                  <a:pt x="537" y="428"/>
                </a:moveTo>
                <a:cubicBezTo>
                  <a:pt x="536" y="427"/>
                  <a:pt x="535" y="427"/>
                  <a:pt x="534" y="427"/>
                </a:cubicBezTo>
                <a:cubicBezTo>
                  <a:pt x="533" y="428"/>
                  <a:pt x="533" y="429"/>
                  <a:pt x="533" y="430"/>
                </a:cubicBezTo>
                <a:cubicBezTo>
                  <a:pt x="534" y="431"/>
                  <a:pt x="535" y="431"/>
                  <a:pt x="536" y="431"/>
                </a:cubicBezTo>
                <a:cubicBezTo>
                  <a:pt x="537" y="431"/>
                  <a:pt x="537" y="429"/>
                  <a:pt x="537" y="428"/>
                </a:cubicBezTo>
                <a:moveTo>
                  <a:pt x="537" y="422"/>
                </a:moveTo>
                <a:cubicBezTo>
                  <a:pt x="537" y="421"/>
                  <a:pt x="536" y="421"/>
                  <a:pt x="535" y="421"/>
                </a:cubicBezTo>
                <a:cubicBezTo>
                  <a:pt x="534" y="421"/>
                  <a:pt x="534" y="422"/>
                  <a:pt x="534" y="423"/>
                </a:cubicBezTo>
                <a:cubicBezTo>
                  <a:pt x="534" y="424"/>
                  <a:pt x="535" y="424"/>
                  <a:pt x="536" y="424"/>
                </a:cubicBezTo>
                <a:cubicBezTo>
                  <a:pt x="537" y="424"/>
                  <a:pt x="537" y="423"/>
                  <a:pt x="537" y="422"/>
                </a:cubicBezTo>
                <a:moveTo>
                  <a:pt x="494" y="379"/>
                </a:moveTo>
                <a:cubicBezTo>
                  <a:pt x="492" y="382"/>
                  <a:pt x="488" y="382"/>
                  <a:pt x="484" y="380"/>
                </a:cubicBezTo>
                <a:cubicBezTo>
                  <a:pt x="481" y="378"/>
                  <a:pt x="479" y="374"/>
                  <a:pt x="481" y="372"/>
                </a:cubicBezTo>
                <a:cubicBezTo>
                  <a:pt x="482" y="369"/>
                  <a:pt x="486" y="369"/>
                  <a:pt x="490" y="371"/>
                </a:cubicBezTo>
                <a:cubicBezTo>
                  <a:pt x="493" y="373"/>
                  <a:pt x="495" y="377"/>
                  <a:pt x="494" y="379"/>
                </a:cubicBezTo>
                <a:moveTo>
                  <a:pt x="479" y="901"/>
                </a:moveTo>
                <a:cubicBezTo>
                  <a:pt x="479" y="902"/>
                  <a:pt x="480" y="902"/>
                  <a:pt x="480" y="902"/>
                </a:cubicBezTo>
                <a:cubicBezTo>
                  <a:pt x="484" y="902"/>
                  <a:pt x="487" y="902"/>
                  <a:pt x="490" y="899"/>
                </a:cubicBezTo>
                <a:cubicBezTo>
                  <a:pt x="496" y="893"/>
                  <a:pt x="493" y="884"/>
                  <a:pt x="496" y="877"/>
                </a:cubicBezTo>
                <a:cubicBezTo>
                  <a:pt x="499" y="872"/>
                  <a:pt x="501" y="868"/>
                  <a:pt x="503" y="864"/>
                </a:cubicBezTo>
                <a:cubicBezTo>
                  <a:pt x="503" y="863"/>
                  <a:pt x="503" y="863"/>
                  <a:pt x="503" y="863"/>
                </a:cubicBezTo>
                <a:cubicBezTo>
                  <a:pt x="488" y="859"/>
                  <a:pt x="483" y="848"/>
                  <a:pt x="473" y="841"/>
                </a:cubicBezTo>
                <a:cubicBezTo>
                  <a:pt x="466" y="837"/>
                  <a:pt x="460" y="834"/>
                  <a:pt x="453" y="830"/>
                </a:cubicBezTo>
                <a:cubicBezTo>
                  <a:pt x="450" y="830"/>
                  <a:pt x="450" y="830"/>
                  <a:pt x="448" y="830"/>
                </a:cubicBezTo>
                <a:cubicBezTo>
                  <a:pt x="452" y="834"/>
                  <a:pt x="457" y="837"/>
                  <a:pt x="461" y="840"/>
                </a:cubicBezTo>
                <a:cubicBezTo>
                  <a:pt x="479" y="855"/>
                  <a:pt x="490" y="873"/>
                  <a:pt x="479" y="901"/>
                </a:cubicBezTo>
              </a:path>
            </a:pathLst>
          </a:custGeom>
          <a:solidFill>
            <a:srgbClr val="004DA1"/>
          </a:solidFill>
          <a:ln>
            <a:noFill/>
          </a:ln>
        </p:spPr>
        <p:txBody>
          <a:bodyPr vert="horz" wrap="square" lIns="91440" tIns="45720" rIns="91440" bIns="45720" numCol="1" anchor="t" anchorCtr="0" compatLnSpc="1"/>
          <a:lstStyle/>
          <a:p>
            <a:endParaRPr lang="zh-CN" altLang="en-US"/>
          </a:p>
        </p:txBody>
      </p:sp>
      <p:grpSp>
        <p:nvGrpSpPr>
          <p:cNvPr id="35" name="组合 34"/>
          <p:cNvGrpSpPr/>
          <p:nvPr userDrawn="1"/>
        </p:nvGrpSpPr>
        <p:grpSpPr>
          <a:xfrm>
            <a:off x="5376000" y="2295360"/>
            <a:ext cx="1440000" cy="1440000"/>
            <a:chOff x="4236869" y="2462770"/>
            <a:chExt cx="1350694" cy="1350694"/>
          </a:xfrm>
        </p:grpSpPr>
        <p:sp>
          <p:nvSpPr>
            <p:cNvPr id="37" name="椭圆 36"/>
            <p:cNvSpPr/>
            <p:nvPr/>
          </p:nvSpPr>
          <p:spPr>
            <a:xfrm>
              <a:off x="4236869" y="2462770"/>
              <a:ext cx="1350694" cy="1350694"/>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bwMode="auto">
            <a:xfrm>
              <a:off x="4295195" y="2481835"/>
              <a:ext cx="1178119" cy="1216246"/>
            </a:xfrm>
            <a:custGeom>
              <a:gdLst>
                <a:gd name="connsiteX0" fmla="*/ 797028 w 1207718"/>
                <a:gd name="connsiteY0" fmla="*/ 1010669 h 1233607"/>
                <a:gd name="connsiteX1" fmla="*/ 805533 w 1207718"/>
                <a:gd name="connsiteY1" fmla="*/ 1026332 h 1233607"/>
                <a:gd name="connsiteX2" fmla="*/ 832138 w 1207718"/>
                <a:gd name="connsiteY2" fmla="*/ 1048400 h 1233607"/>
                <a:gd name="connsiteX3" fmla="*/ 845652 w 1207718"/>
                <a:gd name="connsiteY3" fmla="*/ 1052596 h 1233607"/>
                <a:gd name="connsiteX4" fmla="*/ 843388 w 1207718"/>
                <a:gd name="connsiteY4" fmla="*/ 1044277 h 1233607"/>
                <a:gd name="connsiteX5" fmla="*/ 828977 w 1207718"/>
                <a:gd name="connsiteY5" fmla="*/ 1025729 h 1233607"/>
                <a:gd name="connsiteX6" fmla="*/ 803578 w 1207718"/>
                <a:gd name="connsiteY6" fmla="*/ 1011462 h 1233607"/>
                <a:gd name="connsiteX7" fmla="*/ 1139851 w 1207718"/>
                <a:gd name="connsiteY7" fmla="*/ 803200 h 1233607"/>
                <a:gd name="connsiteX8" fmla="*/ 1127466 w 1207718"/>
                <a:gd name="connsiteY8" fmla="*/ 836098 h 1233607"/>
                <a:gd name="connsiteX9" fmla="*/ 1202937 w 1207718"/>
                <a:gd name="connsiteY9" fmla="*/ 883704 h 1233607"/>
                <a:gd name="connsiteX10" fmla="*/ 1187455 w 1207718"/>
                <a:gd name="connsiteY10" fmla="*/ 963434 h 1233607"/>
                <a:gd name="connsiteX11" fmla="*/ 1125918 w 1207718"/>
                <a:gd name="connsiteY11" fmla="*/ 982785 h 1233607"/>
                <a:gd name="connsiteX12" fmla="*/ 1077540 w 1207718"/>
                <a:gd name="connsiteY12" fmla="*/ 927052 h 1233607"/>
                <a:gd name="connsiteX13" fmla="*/ 1091086 w 1207718"/>
                <a:gd name="connsiteY13" fmla="*/ 880608 h 1233607"/>
                <a:gd name="connsiteX14" fmla="*/ 1138690 w 1207718"/>
                <a:gd name="connsiteY14" fmla="*/ 852741 h 1233607"/>
                <a:gd name="connsiteX15" fmla="*/ 1126305 w 1207718"/>
                <a:gd name="connsiteY15" fmla="*/ 865900 h 1233607"/>
                <a:gd name="connsiteX16" fmla="*/ 1151849 w 1207718"/>
                <a:gd name="connsiteY16" fmla="*/ 863578 h 1233607"/>
                <a:gd name="connsiteX17" fmla="*/ 1187455 w 1207718"/>
                <a:gd name="connsiteY17" fmla="*/ 886026 h 1233607"/>
                <a:gd name="connsiteX18" fmla="*/ 1175071 w 1207718"/>
                <a:gd name="connsiteY18" fmla="*/ 954145 h 1233607"/>
                <a:gd name="connsiteX19" fmla="*/ 1157654 w 1207718"/>
                <a:gd name="connsiteY19" fmla="*/ 906152 h 1233607"/>
                <a:gd name="connsiteX20" fmla="*/ 1149914 w 1207718"/>
                <a:gd name="connsiteY20" fmla="*/ 923956 h 1233607"/>
                <a:gd name="connsiteX21" fmla="*/ 1130175 w 1207718"/>
                <a:gd name="connsiteY21" fmla="*/ 891445 h 1233607"/>
                <a:gd name="connsiteX22" fmla="*/ 1126692 w 1207718"/>
                <a:gd name="connsiteY22" fmla="*/ 923569 h 1233607"/>
                <a:gd name="connsiteX23" fmla="*/ 1089151 w 1207718"/>
                <a:gd name="connsiteY23" fmla="*/ 918150 h 1233607"/>
                <a:gd name="connsiteX24" fmla="*/ 1136755 w 1207718"/>
                <a:gd name="connsiteY24" fmla="*/ 978915 h 1233607"/>
                <a:gd name="connsiteX25" fmla="*/ 1197905 w 1207718"/>
                <a:gd name="connsiteY25" fmla="*/ 920860 h 1233607"/>
                <a:gd name="connsiteX26" fmla="*/ 1185133 w 1207718"/>
                <a:gd name="connsiteY26" fmla="*/ 870545 h 1233607"/>
                <a:gd name="connsiteX27" fmla="*/ 1116629 w 1207718"/>
                <a:gd name="connsiteY27" fmla="*/ 850806 h 1233607"/>
                <a:gd name="connsiteX28" fmla="*/ 1063607 w 1207718"/>
                <a:gd name="connsiteY28" fmla="*/ 892606 h 1233607"/>
                <a:gd name="connsiteX29" fmla="*/ 1047739 w 1207718"/>
                <a:gd name="connsiteY29" fmla="*/ 1009104 h 1233607"/>
                <a:gd name="connsiteX30" fmla="*/ 1047919 w 1207718"/>
                <a:gd name="connsiteY30" fmla="*/ 1012784 h 1233607"/>
                <a:gd name="connsiteX31" fmla="*/ 1048194 w 1207718"/>
                <a:gd name="connsiteY31" fmla="*/ 1015646 h 1233607"/>
                <a:gd name="connsiteX32" fmla="*/ 1048064 w 1207718"/>
                <a:gd name="connsiteY32" fmla="*/ 1015756 h 1233607"/>
                <a:gd name="connsiteX33" fmla="*/ 1055092 w 1207718"/>
                <a:gd name="connsiteY33" fmla="*/ 1159275 h 1233607"/>
                <a:gd name="connsiteX34" fmla="*/ 1057104 w 1207718"/>
                <a:gd name="connsiteY34" fmla="*/ 1195964 h 1233607"/>
                <a:gd name="connsiteX35" fmla="*/ 1048154 w 1207718"/>
                <a:gd name="connsiteY35" fmla="*/ 1203349 h 1233607"/>
                <a:gd name="connsiteX36" fmla="*/ 1045803 w 1207718"/>
                <a:gd name="connsiteY36" fmla="*/ 1160049 h 1233607"/>
                <a:gd name="connsiteX37" fmla="*/ 1044438 w 1207718"/>
                <a:gd name="connsiteY37" fmla="*/ 1139514 h 1233607"/>
                <a:gd name="connsiteX38" fmla="*/ 1029272 w 1207718"/>
                <a:gd name="connsiteY38" fmla="*/ 1117488 h 1233607"/>
                <a:gd name="connsiteX39" fmla="*/ 944773 w 1207718"/>
                <a:gd name="connsiteY39" fmla="*/ 1102793 h 1233607"/>
                <a:gd name="connsiteX40" fmla="*/ 965666 w 1207718"/>
                <a:gd name="connsiteY40" fmla="*/ 1056351 h 1233607"/>
                <a:gd name="connsiteX41" fmla="*/ 1013644 w 1207718"/>
                <a:gd name="connsiteY41" fmla="*/ 1075315 h 1233607"/>
                <a:gd name="connsiteX42" fmla="*/ 995072 w 1207718"/>
                <a:gd name="connsiteY42" fmla="*/ 1042418 h 1233607"/>
                <a:gd name="connsiteX43" fmla="*/ 1037923 w 1207718"/>
                <a:gd name="connsiteY43" fmla="*/ 1067187 h 1233607"/>
                <a:gd name="connsiteX44" fmla="*/ 1039903 w 1207718"/>
                <a:gd name="connsiteY44" fmla="*/ 1071327 h 1233607"/>
                <a:gd name="connsiteX45" fmla="*/ 1039895 w 1207718"/>
                <a:gd name="connsiteY45" fmla="*/ 1071205 h 1233607"/>
                <a:gd name="connsiteX46" fmla="*/ 1040146 w 1207718"/>
                <a:gd name="connsiteY46" fmla="*/ 1016343 h 1233607"/>
                <a:gd name="connsiteX47" fmla="*/ 1038900 w 1207718"/>
                <a:gd name="connsiteY47" fmla="*/ 1014873 h 1233607"/>
                <a:gd name="connsiteX48" fmla="*/ 1006759 w 1207718"/>
                <a:gd name="connsiteY48" fmla="*/ 909653 h 1233607"/>
                <a:gd name="connsiteX49" fmla="*/ 909946 w 1207718"/>
                <a:gd name="connsiteY49" fmla="*/ 857817 h 1233607"/>
                <a:gd name="connsiteX50" fmla="*/ 826299 w 1207718"/>
                <a:gd name="connsiteY50" fmla="*/ 883348 h 1233607"/>
                <a:gd name="connsiteX51" fmla="*/ 785251 w 1207718"/>
                <a:gd name="connsiteY51" fmla="*/ 960329 h 1233607"/>
                <a:gd name="connsiteX52" fmla="*/ 789020 w 1207718"/>
                <a:gd name="connsiteY52" fmla="*/ 995924 h 1233607"/>
                <a:gd name="connsiteX53" fmla="*/ 791499 w 1207718"/>
                <a:gd name="connsiteY53" fmla="*/ 1000489 h 1233607"/>
                <a:gd name="connsiteX54" fmla="*/ 806625 w 1207718"/>
                <a:gd name="connsiteY54" fmla="*/ 1002418 h 1233607"/>
                <a:gd name="connsiteX55" fmla="*/ 835169 w 1207718"/>
                <a:gd name="connsiteY55" fmla="*/ 1018765 h 1233607"/>
                <a:gd name="connsiteX56" fmla="*/ 851824 w 1207718"/>
                <a:gd name="connsiteY56" fmla="*/ 1040239 h 1233607"/>
                <a:gd name="connsiteX57" fmla="*/ 856058 w 1207718"/>
                <a:gd name="connsiteY57" fmla="*/ 1055827 h 1233607"/>
                <a:gd name="connsiteX58" fmla="*/ 866186 w 1207718"/>
                <a:gd name="connsiteY58" fmla="*/ 1058972 h 1233607"/>
                <a:gd name="connsiteX59" fmla="*/ 944024 w 1207718"/>
                <a:gd name="connsiteY59" fmla="*/ 994757 h 1233607"/>
                <a:gd name="connsiteX60" fmla="*/ 940539 w 1207718"/>
                <a:gd name="connsiteY60" fmla="*/ 969226 h 1233607"/>
                <a:gd name="connsiteX61" fmla="*/ 911107 w 1207718"/>
                <a:gd name="connsiteY61" fmla="*/ 954526 h 1233607"/>
                <a:gd name="connsiteX62" fmla="*/ 895230 w 1207718"/>
                <a:gd name="connsiteY62" fmla="*/ 974642 h 1233607"/>
                <a:gd name="connsiteX63" fmla="*/ 916529 w 1207718"/>
                <a:gd name="connsiteY63" fmla="*/ 981218 h 1233607"/>
                <a:gd name="connsiteX64" fmla="*/ 877417 w 1207718"/>
                <a:gd name="connsiteY64" fmla="*/ 983926 h 1233607"/>
                <a:gd name="connsiteX65" fmla="*/ 894068 w 1207718"/>
                <a:gd name="connsiteY65" fmla="*/ 937118 h 1233607"/>
                <a:gd name="connsiteX66" fmla="*/ 864637 w 1207718"/>
                <a:gd name="connsiteY66" fmla="*/ 926674 h 1233607"/>
                <a:gd name="connsiteX67" fmla="*/ 826299 w 1207718"/>
                <a:gd name="connsiteY67" fmla="*/ 939439 h 1233607"/>
                <a:gd name="connsiteX68" fmla="*/ 822040 w 1207718"/>
                <a:gd name="connsiteY68" fmla="*/ 947563 h 1233607"/>
                <a:gd name="connsiteX69" fmla="*/ 838304 w 1207718"/>
                <a:gd name="connsiteY69" fmla="*/ 980831 h 1233607"/>
                <a:gd name="connsiteX70" fmla="*/ 854182 w 1207718"/>
                <a:gd name="connsiteY70" fmla="*/ 979284 h 1233607"/>
                <a:gd name="connsiteX71" fmla="*/ 864250 w 1207718"/>
                <a:gd name="connsiteY71" fmla="*/ 967292 h 1233607"/>
                <a:gd name="connsiteX72" fmla="*/ 863088 w 1207718"/>
                <a:gd name="connsiteY72" fmla="*/ 954913 h 1233607"/>
                <a:gd name="connsiteX73" fmla="*/ 853794 w 1207718"/>
                <a:gd name="connsiteY73" fmla="*/ 947563 h 1233607"/>
                <a:gd name="connsiteX74" fmla="*/ 838691 w 1207718"/>
                <a:gd name="connsiteY74" fmla="*/ 955300 h 1233607"/>
                <a:gd name="connsiteX75" fmla="*/ 844500 w 1207718"/>
                <a:gd name="connsiteY75" fmla="*/ 966518 h 1233607"/>
                <a:gd name="connsiteX76" fmla="*/ 853020 w 1207718"/>
                <a:gd name="connsiteY76" fmla="*/ 962263 h 1233607"/>
                <a:gd name="connsiteX77" fmla="*/ 852633 w 1207718"/>
                <a:gd name="connsiteY77" fmla="*/ 958394 h 1233607"/>
                <a:gd name="connsiteX78" fmla="*/ 846437 w 1207718"/>
                <a:gd name="connsiteY78" fmla="*/ 956847 h 1233607"/>
                <a:gd name="connsiteX79" fmla="*/ 850696 w 1207718"/>
                <a:gd name="connsiteY79" fmla="*/ 952592 h 1233607"/>
                <a:gd name="connsiteX80" fmla="*/ 855731 w 1207718"/>
                <a:gd name="connsiteY80" fmla="*/ 956073 h 1233607"/>
                <a:gd name="connsiteX81" fmla="*/ 856505 w 1207718"/>
                <a:gd name="connsiteY81" fmla="*/ 963423 h 1233607"/>
                <a:gd name="connsiteX82" fmla="*/ 843726 w 1207718"/>
                <a:gd name="connsiteY82" fmla="*/ 969999 h 1233607"/>
                <a:gd name="connsiteX83" fmla="*/ 835206 w 1207718"/>
                <a:gd name="connsiteY83" fmla="*/ 954526 h 1233607"/>
                <a:gd name="connsiteX84" fmla="*/ 854569 w 1207718"/>
                <a:gd name="connsiteY84" fmla="*/ 944081 h 1233607"/>
                <a:gd name="connsiteX85" fmla="*/ 866186 w 1207718"/>
                <a:gd name="connsiteY85" fmla="*/ 953366 h 1233607"/>
                <a:gd name="connsiteX86" fmla="*/ 867348 w 1207718"/>
                <a:gd name="connsiteY86" fmla="*/ 968065 h 1233607"/>
                <a:gd name="connsiteX87" fmla="*/ 855731 w 1207718"/>
                <a:gd name="connsiteY87" fmla="*/ 982378 h 1233607"/>
                <a:gd name="connsiteX88" fmla="*/ 837530 w 1207718"/>
                <a:gd name="connsiteY88" fmla="*/ 983926 h 1233607"/>
                <a:gd name="connsiteX89" fmla="*/ 817393 w 1207718"/>
                <a:gd name="connsiteY89" fmla="*/ 946402 h 1233607"/>
                <a:gd name="connsiteX90" fmla="*/ 819329 w 1207718"/>
                <a:gd name="connsiteY90" fmla="*/ 941760 h 1233607"/>
                <a:gd name="connsiteX91" fmla="*/ 866186 w 1207718"/>
                <a:gd name="connsiteY91" fmla="*/ 911200 h 1233607"/>
                <a:gd name="connsiteX92" fmla="*/ 902201 w 1207718"/>
                <a:gd name="connsiteY92" fmla="*/ 923966 h 1233607"/>
                <a:gd name="connsiteX93" fmla="*/ 930083 w 1207718"/>
                <a:gd name="connsiteY93" fmla="*/ 880253 h 1233607"/>
                <a:gd name="connsiteX94" fmla="*/ 947122 w 1207718"/>
                <a:gd name="connsiteY94" fmla="*/ 906558 h 1233607"/>
                <a:gd name="connsiteX95" fmla="*/ 927759 w 1207718"/>
                <a:gd name="connsiteY95" fmla="*/ 898822 h 1233607"/>
                <a:gd name="connsiteX96" fmla="*/ 922338 w 1207718"/>
                <a:gd name="connsiteY96" fmla="*/ 925126 h 1233607"/>
                <a:gd name="connsiteX97" fmla="*/ 942475 w 1207718"/>
                <a:gd name="connsiteY97" fmla="*/ 952592 h 1233607"/>
                <a:gd name="connsiteX98" fmla="*/ 953705 w 1207718"/>
                <a:gd name="connsiteY98" fmla="*/ 995918 h 1233607"/>
                <a:gd name="connsiteX99" fmla="*/ 865412 w 1207718"/>
                <a:gd name="connsiteY99" fmla="*/ 1068256 h 1233607"/>
                <a:gd name="connsiteX100" fmla="*/ 858599 w 1207718"/>
                <a:gd name="connsiteY100" fmla="*/ 1066164 h 1233607"/>
                <a:gd name="connsiteX101" fmla="*/ 855525 w 1207718"/>
                <a:gd name="connsiteY101" fmla="*/ 1091456 h 1233607"/>
                <a:gd name="connsiteX102" fmla="*/ 842136 w 1207718"/>
                <a:gd name="connsiteY102" fmla="*/ 1115106 h 1233607"/>
                <a:gd name="connsiteX103" fmla="*/ 804206 w 1207718"/>
                <a:gd name="connsiteY103" fmla="*/ 1134451 h 1233607"/>
                <a:gd name="connsiteX104" fmla="*/ 801884 w 1207718"/>
                <a:gd name="connsiteY104" fmla="*/ 1134451 h 1233607"/>
                <a:gd name="connsiteX105" fmla="*/ 751183 w 1207718"/>
                <a:gd name="connsiteY105" fmla="*/ 1123231 h 1233607"/>
                <a:gd name="connsiteX106" fmla="*/ 765503 w 1207718"/>
                <a:gd name="connsiteY106" fmla="*/ 1122457 h 1233607"/>
                <a:gd name="connsiteX107" fmla="*/ 763568 w 1207718"/>
                <a:gd name="connsiteY107" fmla="*/ 1120909 h 1233607"/>
                <a:gd name="connsiteX108" fmla="*/ 763568 w 1207718"/>
                <a:gd name="connsiteY108" fmla="*/ 1120522 h 1233607"/>
                <a:gd name="connsiteX109" fmla="*/ 738411 w 1207718"/>
                <a:gd name="connsiteY109" fmla="*/ 1098468 h 1233607"/>
                <a:gd name="connsiteX110" fmla="*/ 753505 w 1207718"/>
                <a:gd name="connsiteY110" fmla="*/ 1108141 h 1233607"/>
                <a:gd name="connsiteX111" fmla="*/ 737636 w 1207718"/>
                <a:gd name="connsiteY111" fmla="*/ 1072159 h 1233607"/>
                <a:gd name="connsiteX112" fmla="*/ 745764 w 1207718"/>
                <a:gd name="connsiteY112" fmla="*/ 1086474 h 1233607"/>
                <a:gd name="connsiteX113" fmla="*/ 751570 w 1207718"/>
                <a:gd name="connsiteY113" fmla="*/ 1050879 h 1233607"/>
                <a:gd name="connsiteX114" fmla="*/ 751183 w 1207718"/>
                <a:gd name="connsiteY114" fmla="*/ 1063260 h 1233607"/>
                <a:gd name="connsiteX115" fmla="*/ 772857 w 1207718"/>
                <a:gd name="connsiteY115" fmla="*/ 1048170 h 1233607"/>
                <a:gd name="connsiteX116" fmla="*/ 765503 w 1207718"/>
                <a:gd name="connsiteY116" fmla="*/ 1055908 h 1233607"/>
                <a:gd name="connsiteX117" fmla="*/ 783694 w 1207718"/>
                <a:gd name="connsiteY117" fmla="*/ 1070611 h 1233607"/>
                <a:gd name="connsiteX118" fmla="*/ 764342 w 1207718"/>
                <a:gd name="connsiteY118" fmla="*/ 1065581 h 1233607"/>
                <a:gd name="connsiteX119" fmla="*/ 769760 w 1207718"/>
                <a:gd name="connsiteY119" fmla="*/ 1113558 h 1233607"/>
                <a:gd name="connsiteX120" fmla="*/ 803432 w 1207718"/>
                <a:gd name="connsiteY120" fmla="*/ 1124778 h 1233607"/>
                <a:gd name="connsiteX121" fmla="*/ 835169 w 1207718"/>
                <a:gd name="connsiteY121" fmla="*/ 1108915 h 1233607"/>
                <a:gd name="connsiteX122" fmla="*/ 849344 w 1207718"/>
                <a:gd name="connsiteY122" fmla="*/ 1066161 h 1233607"/>
                <a:gd name="connsiteX123" fmla="*/ 848501 w 1207718"/>
                <a:gd name="connsiteY123" fmla="*/ 1063063 h 1233607"/>
                <a:gd name="connsiteX124" fmla="*/ 827637 w 1207718"/>
                <a:gd name="connsiteY124" fmla="*/ 1056657 h 1233607"/>
                <a:gd name="connsiteX125" fmla="*/ 798175 w 1207718"/>
                <a:gd name="connsiteY125" fmla="*/ 1032328 h 1233607"/>
                <a:gd name="connsiteX126" fmla="*/ 785672 w 1207718"/>
                <a:gd name="connsiteY126" fmla="*/ 1009295 h 1233607"/>
                <a:gd name="connsiteX127" fmla="*/ 774405 w 1207718"/>
                <a:gd name="connsiteY127" fmla="*/ 1007932 h 1233607"/>
                <a:gd name="connsiteX128" fmla="*/ 723316 w 1207718"/>
                <a:gd name="connsiteY128" fmla="*/ 1033468 h 1233607"/>
                <a:gd name="connsiteX129" fmla="*/ 703577 w 1207718"/>
                <a:gd name="connsiteY129" fmla="*/ 1095760 h 1233607"/>
                <a:gd name="connsiteX130" fmla="*/ 742668 w 1207718"/>
                <a:gd name="connsiteY130" fmla="*/ 1154570 h 1233607"/>
                <a:gd name="connsiteX131" fmla="*/ 829364 w 1207718"/>
                <a:gd name="connsiteY131" fmla="*/ 1176624 h 1233607"/>
                <a:gd name="connsiteX132" fmla="*/ 865062 w 1207718"/>
                <a:gd name="connsiteY132" fmla="*/ 1180970 h 1233607"/>
                <a:gd name="connsiteX133" fmla="*/ 859620 w 1207718"/>
                <a:gd name="connsiteY133" fmla="*/ 1177853 h 1233607"/>
                <a:gd name="connsiteX134" fmla="*/ 831764 w 1207718"/>
                <a:gd name="connsiteY134" fmla="*/ 1161205 h 1233607"/>
                <a:gd name="connsiteX135" fmla="*/ 857299 w 1207718"/>
                <a:gd name="connsiteY135" fmla="*/ 1152687 h 1233607"/>
                <a:gd name="connsiteX136" fmla="*/ 859620 w 1207718"/>
                <a:gd name="connsiteY136" fmla="*/ 1118228 h 1233607"/>
                <a:gd name="connsiteX137" fmla="*/ 887862 w 1207718"/>
                <a:gd name="connsiteY137" fmla="*/ 1100805 h 1233607"/>
                <a:gd name="connsiteX138" fmla="*/ 920361 w 1207718"/>
                <a:gd name="connsiteY138" fmla="*/ 1113195 h 1233607"/>
                <a:gd name="connsiteX139" fmla="*/ 919974 w 1207718"/>
                <a:gd name="connsiteY139" fmla="*/ 1141072 h 1233607"/>
                <a:gd name="connsiteX140" fmla="*/ 900243 w 1207718"/>
                <a:gd name="connsiteY140" fmla="*/ 1132166 h 1233607"/>
                <a:gd name="connsiteX141" fmla="*/ 918813 w 1207718"/>
                <a:gd name="connsiteY141" fmla="*/ 1138361 h 1233607"/>
                <a:gd name="connsiteX142" fmla="*/ 916105 w 1207718"/>
                <a:gd name="connsiteY142" fmla="*/ 1116679 h 1233607"/>
                <a:gd name="connsiteX143" fmla="*/ 890184 w 1207718"/>
                <a:gd name="connsiteY143" fmla="*/ 1111259 h 1233607"/>
                <a:gd name="connsiteX144" fmla="*/ 874708 w 1207718"/>
                <a:gd name="connsiteY144" fmla="*/ 1135264 h 1233607"/>
                <a:gd name="connsiteX145" fmla="*/ 928485 w 1207718"/>
                <a:gd name="connsiteY145" fmla="*/ 1198761 h 1233607"/>
                <a:gd name="connsiteX146" fmla="*/ 974524 w 1207718"/>
                <a:gd name="connsiteY146" fmla="*/ 1233607 h 1233607"/>
                <a:gd name="connsiteX147" fmla="*/ 933515 w 1207718"/>
                <a:gd name="connsiteY147" fmla="*/ 1223540 h 1233607"/>
                <a:gd name="connsiteX148" fmla="*/ 887475 w 1207718"/>
                <a:gd name="connsiteY148" fmla="*/ 1220056 h 1233607"/>
                <a:gd name="connsiteX149" fmla="*/ 852269 w 1207718"/>
                <a:gd name="connsiteY149" fmla="*/ 1197212 h 1233607"/>
                <a:gd name="connsiteX150" fmla="*/ 862964 w 1207718"/>
                <a:gd name="connsiteY150" fmla="*/ 1190294 h 1233607"/>
                <a:gd name="connsiteX151" fmla="*/ 828590 w 1207718"/>
                <a:gd name="connsiteY151" fmla="*/ 1186297 h 1233607"/>
                <a:gd name="connsiteX152" fmla="*/ 737249 w 1207718"/>
                <a:gd name="connsiteY152" fmla="*/ 1162696 h 1233607"/>
                <a:gd name="connsiteX153" fmla="*/ 693902 w 1207718"/>
                <a:gd name="connsiteY153" fmla="*/ 1097308 h 1233607"/>
                <a:gd name="connsiteX154" fmla="*/ 716350 w 1207718"/>
                <a:gd name="connsiteY154" fmla="*/ 1027277 h 1233607"/>
                <a:gd name="connsiteX155" fmla="*/ 774018 w 1207718"/>
                <a:gd name="connsiteY155" fmla="*/ 998259 h 1233607"/>
                <a:gd name="connsiteX156" fmla="*/ 780102 w 1207718"/>
                <a:gd name="connsiteY156" fmla="*/ 999035 h 1233607"/>
                <a:gd name="connsiteX157" fmla="*/ 779968 w 1207718"/>
                <a:gd name="connsiteY157" fmla="*/ 998789 h 1233607"/>
                <a:gd name="connsiteX158" fmla="*/ 775957 w 1207718"/>
                <a:gd name="connsiteY158" fmla="*/ 959555 h 1233607"/>
                <a:gd name="connsiteX159" fmla="*/ 820491 w 1207718"/>
                <a:gd name="connsiteY159" fmla="*/ 875998 h 1233607"/>
                <a:gd name="connsiteX160" fmla="*/ 910720 w 1207718"/>
                <a:gd name="connsiteY160" fmla="*/ 848533 h 1233607"/>
                <a:gd name="connsiteX161" fmla="*/ 1014116 w 1207718"/>
                <a:gd name="connsiteY161" fmla="*/ 903850 h 1233607"/>
                <a:gd name="connsiteX162" fmla="*/ 1040566 w 1207718"/>
                <a:gd name="connsiteY162" fmla="*/ 952726 h 1233607"/>
                <a:gd name="connsiteX163" fmla="*/ 1048745 w 1207718"/>
                <a:gd name="connsiteY163" fmla="*/ 906299 h 1233607"/>
                <a:gd name="connsiteX164" fmla="*/ 1064768 w 1207718"/>
                <a:gd name="connsiteY164" fmla="*/ 869771 h 1233607"/>
                <a:gd name="connsiteX165" fmla="*/ 1098826 w 1207718"/>
                <a:gd name="connsiteY165" fmla="*/ 836872 h 1233607"/>
                <a:gd name="connsiteX166" fmla="*/ 1139851 w 1207718"/>
                <a:gd name="connsiteY166" fmla="*/ 803200 h 1233607"/>
                <a:gd name="connsiteX167" fmla="*/ 227318 w 1207718"/>
                <a:gd name="connsiteY167" fmla="*/ 461864 h 1233607"/>
                <a:gd name="connsiteX168" fmla="*/ 235293 w 1207718"/>
                <a:gd name="connsiteY168" fmla="*/ 478988 h 1233607"/>
                <a:gd name="connsiteX169" fmla="*/ 251844 w 1207718"/>
                <a:gd name="connsiteY169" fmla="*/ 494127 h 1233607"/>
                <a:gd name="connsiteX170" fmla="*/ 411439 w 1207718"/>
                <a:gd name="connsiteY170" fmla="*/ 221094 h 1233607"/>
                <a:gd name="connsiteX171" fmla="*/ 404073 w 1207718"/>
                <a:gd name="connsiteY171" fmla="*/ 229868 h 1233607"/>
                <a:gd name="connsiteX172" fmla="*/ 403816 w 1207718"/>
                <a:gd name="connsiteY172" fmla="*/ 230686 h 1233607"/>
                <a:gd name="connsiteX173" fmla="*/ 408691 w 1207718"/>
                <a:gd name="connsiteY173" fmla="*/ 226996 h 1233607"/>
                <a:gd name="connsiteX174" fmla="*/ 442761 w 1207718"/>
                <a:gd name="connsiteY174" fmla="*/ 184747 h 1233607"/>
                <a:gd name="connsiteX175" fmla="*/ 441340 w 1207718"/>
                <a:gd name="connsiteY175" fmla="*/ 185479 h 1233607"/>
                <a:gd name="connsiteX176" fmla="*/ 431703 w 1207718"/>
                <a:gd name="connsiteY176" fmla="*/ 196958 h 1233607"/>
                <a:gd name="connsiteX177" fmla="*/ 428965 w 1207718"/>
                <a:gd name="connsiteY177" fmla="*/ 212872 h 1233607"/>
                <a:gd name="connsiteX178" fmla="*/ 402449 w 1207718"/>
                <a:gd name="connsiteY178" fmla="*/ 241072 h 1233607"/>
                <a:gd name="connsiteX179" fmla="*/ 400394 w 1207718"/>
                <a:gd name="connsiteY179" fmla="*/ 241593 h 1233607"/>
                <a:gd name="connsiteX180" fmla="*/ 396154 w 1207718"/>
                <a:gd name="connsiteY180" fmla="*/ 255104 h 1233607"/>
                <a:gd name="connsiteX181" fmla="*/ 405739 w 1207718"/>
                <a:gd name="connsiteY181" fmla="*/ 251568 h 1233607"/>
                <a:gd name="connsiteX182" fmla="*/ 443674 w 1207718"/>
                <a:gd name="connsiteY182" fmla="*/ 205520 h 1233607"/>
                <a:gd name="connsiteX183" fmla="*/ 344821 w 1207718"/>
                <a:gd name="connsiteY183" fmla="*/ 145964 h 1233607"/>
                <a:gd name="connsiteX184" fmla="*/ 330644 w 1207718"/>
                <a:gd name="connsiteY184" fmla="*/ 148249 h 1233607"/>
                <a:gd name="connsiteX185" fmla="*/ 309742 w 1207718"/>
                <a:gd name="connsiteY185" fmla="*/ 234542 h 1233607"/>
                <a:gd name="connsiteX186" fmla="*/ 380942 w 1207718"/>
                <a:gd name="connsiteY186" fmla="*/ 260716 h 1233607"/>
                <a:gd name="connsiteX187" fmla="*/ 382665 w 1207718"/>
                <a:gd name="connsiteY187" fmla="*/ 260081 h 1233607"/>
                <a:gd name="connsiteX188" fmla="*/ 387420 w 1207718"/>
                <a:gd name="connsiteY188" fmla="*/ 244879 h 1233607"/>
                <a:gd name="connsiteX189" fmla="*/ 385526 w 1207718"/>
                <a:gd name="connsiteY189" fmla="*/ 245359 h 1233607"/>
                <a:gd name="connsiteX190" fmla="*/ 370127 w 1207718"/>
                <a:gd name="connsiteY190" fmla="*/ 241120 h 1233607"/>
                <a:gd name="connsiteX191" fmla="*/ 388985 w 1207718"/>
                <a:gd name="connsiteY191" fmla="*/ 239876 h 1233607"/>
                <a:gd name="connsiteX192" fmla="*/ 393918 w 1207718"/>
                <a:gd name="connsiteY192" fmla="*/ 224106 h 1233607"/>
                <a:gd name="connsiteX193" fmla="*/ 417670 w 1207718"/>
                <a:gd name="connsiteY193" fmla="*/ 195703 h 1233607"/>
                <a:gd name="connsiteX194" fmla="*/ 417352 w 1207718"/>
                <a:gd name="connsiteY194" fmla="*/ 183850 h 1233607"/>
                <a:gd name="connsiteX195" fmla="*/ 393353 w 1207718"/>
                <a:gd name="connsiteY195" fmla="*/ 190041 h 1233607"/>
                <a:gd name="connsiteX196" fmla="*/ 394901 w 1207718"/>
                <a:gd name="connsiteY196" fmla="*/ 158310 h 1233607"/>
                <a:gd name="connsiteX197" fmla="*/ 373998 w 1207718"/>
                <a:gd name="connsiteY197" fmla="*/ 165663 h 1233607"/>
                <a:gd name="connsiteX198" fmla="*/ 344821 w 1207718"/>
                <a:gd name="connsiteY198" fmla="*/ 145964 h 1233607"/>
                <a:gd name="connsiteX199" fmla="*/ 353870 w 1207718"/>
                <a:gd name="connsiteY199" fmla="*/ 101427 h 1233607"/>
                <a:gd name="connsiteX200" fmla="*/ 256710 w 1207718"/>
                <a:gd name="connsiteY200" fmla="*/ 234542 h 1233607"/>
                <a:gd name="connsiteX201" fmla="*/ 175984 w 1207718"/>
                <a:gd name="connsiteY201" fmla="*/ 387181 h 1233607"/>
                <a:gd name="connsiteX202" fmla="*/ 154687 w 1207718"/>
                <a:gd name="connsiteY202" fmla="*/ 401358 h 1233607"/>
                <a:gd name="connsiteX203" fmla="*/ 160701 w 1207718"/>
                <a:gd name="connsiteY203" fmla="*/ 402198 h 1233607"/>
                <a:gd name="connsiteX204" fmla="*/ 210555 w 1207718"/>
                <a:gd name="connsiteY204" fmla="*/ 431155 h 1233607"/>
                <a:gd name="connsiteX205" fmla="*/ 209832 w 1207718"/>
                <a:gd name="connsiteY205" fmla="*/ 419850 h 1233607"/>
                <a:gd name="connsiteX206" fmla="*/ 272604 w 1207718"/>
                <a:gd name="connsiteY206" fmla="*/ 342881 h 1233607"/>
                <a:gd name="connsiteX207" fmla="*/ 309709 w 1207718"/>
                <a:gd name="connsiteY207" fmla="*/ 338890 h 1233607"/>
                <a:gd name="connsiteX208" fmla="*/ 410425 w 1207718"/>
                <a:gd name="connsiteY208" fmla="*/ 400943 h 1233607"/>
                <a:gd name="connsiteX209" fmla="*/ 440544 w 1207718"/>
                <a:gd name="connsiteY209" fmla="*/ 423842 h 1233607"/>
                <a:gd name="connsiteX210" fmla="*/ 409214 w 1207718"/>
                <a:gd name="connsiteY210" fmla="*/ 397520 h 1233607"/>
                <a:gd name="connsiteX211" fmla="*/ 375878 w 1207718"/>
                <a:gd name="connsiteY211" fmla="*/ 281778 h 1233607"/>
                <a:gd name="connsiteX212" fmla="*/ 380364 w 1207718"/>
                <a:gd name="connsiteY212" fmla="*/ 267434 h 1233607"/>
                <a:gd name="connsiteX213" fmla="*/ 358515 w 1207718"/>
                <a:gd name="connsiteY213" fmla="*/ 270917 h 1233607"/>
                <a:gd name="connsiteX214" fmla="*/ 298903 w 1207718"/>
                <a:gd name="connsiteY214" fmla="*/ 227190 h 1233607"/>
                <a:gd name="connsiteX215" fmla="*/ 317870 w 1207718"/>
                <a:gd name="connsiteY215" fmla="*/ 143993 h 1233607"/>
                <a:gd name="connsiteX216" fmla="*/ 370127 w 1207718"/>
                <a:gd name="connsiteY216" fmla="*/ 125418 h 1233607"/>
                <a:gd name="connsiteX217" fmla="*/ 423933 w 1207718"/>
                <a:gd name="connsiteY217" fmla="*/ 152119 h 1233607"/>
                <a:gd name="connsiteX218" fmla="*/ 401481 w 1207718"/>
                <a:gd name="connsiteY218" fmla="*/ 140897 h 1233607"/>
                <a:gd name="connsiteX219" fmla="*/ 428965 w 1207718"/>
                <a:gd name="connsiteY219" fmla="*/ 173015 h 1233607"/>
                <a:gd name="connsiteX220" fmla="*/ 430407 w 1207718"/>
                <a:gd name="connsiteY220" fmla="*/ 180472 h 1233607"/>
                <a:gd name="connsiteX221" fmla="*/ 433986 w 1207718"/>
                <a:gd name="connsiteY221" fmla="*/ 176193 h 1233607"/>
                <a:gd name="connsiteX222" fmla="*/ 442199 w 1207718"/>
                <a:gd name="connsiteY222" fmla="*/ 171977 h 1233607"/>
                <a:gd name="connsiteX223" fmla="*/ 441981 w 1207718"/>
                <a:gd name="connsiteY223" fmla="*/ 167017 h 1233607"/>
                <a:gd name="connsiteX224" fmla="*/ 415030 w 1207718"/>
                <a:gd name="connsiteY224" fmla="*/ 128514 h 1233607"/>
                <a:gd name="connsiteX225" fmla="*/ 353870 w 1207718"/>
                <a:gd name="connsiteY225" fmla="*/ 101427 h 1233607"/>
                <a:gd name="connsiteX226" fmla="*/ 653924 w 1207718"/>
                <a:gd name="connsiteY226" fmla="*/ 228 h 1233607"/>
                <a:gd name="connsiteX227" fmla="*/ 665324 w 1207718"/>
                <a:gd name="connsiteY227" fmla="*/ 1378 h 1233607"/>
                <a:gd name="connsiteX228" fmla="*/ 664275 w 1207718"/>
                <a:gd name="connsiteY228" fmla="*/ 26930 h 1233607"/>
                <a:gd name="connsiteX229" fmla="*/ 648831 w 1207718"/>
                <a:gd name="connsiteY229" fmla="*/ 60787 h 1233607"/>
                <a:gd name="connsiteX230" fmla="*/ 495963 w 1207718"/>
                <a:gd name="connsiteY230" fmla="*/ 96374 h 1233607"/>
                <a:gd name="connsiteX231" fmla="*/ 487836 w 1207718"/>
                <a:gd name="connsiteY231" fmla="*/ 94827 h 1233607"/>
                <a:gd name="connsiteX232" fmla="*/ 481134 w 1207718"/>
                <a:gd name="connsiteY232" fmla="*/ 93561 h 1233607"/>
                <a:gd name="connsiteX233" fmla="*/ 480508 w 1207718"/>
                <a:gd name="connsiteY233" fmla="*/ 96843 h 1233607"/>
                <a:gd name="connsiteX234" fmla="*/ 473926 w 1207718"/>
                <a:gd name="connsiteY234" fmla="*/ 105743 h 1233607"/>
                <a:gd name="connsiteX235" fmla="*/ 457276 w 1207718"/>
                <a:gd name="connsiteY235" fmla="*/ 98778 h 1233607"/>
                <a:gd name="connsiteX236" fmla="*/ 465552 w 1207718"/>
                <a:gd name="connsiteY236" fmla="*/ 94860 h 1233607"/>
                <a:gd name="connsiteX237" fmla="*/ 460880 w 1207718"/>
                <a:gd name="connsiteY237" fmla="*/ 89734 h 1233607"/>
                <a:gd name="connsiteX238" fmla="*/ 451867 w 1207718"/>
                <a:gd name="connsiteY238" fmla="*/ 88032 h 1233607"/>
                <a:gd name="connsiteX239" fmla="*/ 434528 w 1207718"/>
                <a:gd name="connsiteY239" fmla="*/ 87363 h 1233607"/>
                <a:gd name="connsiteX240" fmla="*/ 390289 w 1207718"/>
                <a:gd name="connsiteY240" fmla="*/ 89878 h 1233607"/>
                <a:gd name="connsiteX241" fmla="*/ 369389 w 1207718"/>
                <a:gd name="connsiteY241" fmla="*/ 91722 h 1233607"/>
                <a:gd name="connsiteX242" fmla="*/ 394466 w 1207718"/>
                <a:gd name="connsiteY242" fmla="*/ 93639 h 1233607"/>
                <a:gd name="connsiteX243" fmla="*/ 416191 w 1207718"/>
                <a:gd name="connsiteY243" fmla="*/ 102975 h 1233607"/>
                <a:gd name="connsiteX244" fmla="*/ 475028 w 1207718"/>
                <a:gd name="connsiteY244" fmla="*/ 117679 h 1233607"/>
                <a:gd name="connsiteX245" fmla="*/ 436319 w 1207718"/>
                <a:gd name="connsiteY245" fmla="*/ 128901 h 1233607"/>
                <a:gd name="connsiteX246" fmla="*/ 450636 w 1207718"/>
                <a:gd name="connsiteY246" fmla="*/ 152536 h 1233607"/>
                <a:gd name="connsiteX247" fmla="*/ 453427 w 1207718"/>
                <a:gd name="connsiteY247" fmla="*/ 166214 h 1233607"/>
                <a:gd name="connsiteX248" fmla="*/ 478746 w 1207718"/>
                <a:gd name="connsiteY248" fmla="*/ 153218 h 1233607"/>
                <a:gd name="connsiteX249" fmla="*/ 612811 w 1207718"/>
                <a:gd name="connsiteY249" fmla="*/ 196313 h 1233607"/>
                <a:gd name="connsiteX250" fmla="*/ 632551 w 1207718"/>
                <a:gd name="connsiteY250" fmla="*/ 238876 h 1233607"/>
                <a:gd name="connsiteX251" fmla="*/ 633325 w 1207718"/>
                <a:gd name="connsiteY251" fmla="*/ 317037 h 1233607"/>
                <a:gd name="connsiteX252" fmla="*/ 663517 w 1207718"/>
                <a:gd name="connsiteY252" fmla="*/ 347605 h 1233607"/>
                <a:gd name="connsiteX253" fmla="*/ 683257 w 1207718"/>
                <a:gd name="connsiteY253" fmla="*/ 320520 h 1233607"/>
                <a:gd name="connsiteX254" fmla="*/ 683257 w 1207718"/>
                <a:gd name="connsiteY254" fmla="*/ 370434 h 1233607"/>
                <a:gd name="connsiteX255" fmla="*/ 607779 w 1207718"/>
                <a:gd name="connsiteY255" fmla="*/ 335997 h 1233607"/>
                <a:gd name="connsiteX256" fmla="*/ 570233 w 1207718"/>
                <a:gd name="connsiteY256" fmla="*/ 384751 h 1233607"/>
                <a:gd name="connsiteX257" fmla="*/ 481208 w 1207718"/>
                <a:gd name="connsiteY257" fmla="*/ 384364 h 1233607"/>
                <a:gd name="connsiteX258" fmla="*/ 474628 w 1207718"/>
                <a:gd name="connsiteY258" fmla="*/ 379721 h 1233607"/>
                <a:gd name="connsiteX259" fmla="*/ 468822 w 1207718"/>
                <a:gd name="connsiteY259" fmla="*/ 312007 h 1233607"/>
                <a:gd name="connsiteX260" fmla="*/ 494755 w 1207718"/>
                <a:gd name="connsiteY260" fmla="*/ 298464 h 1233607"/>
                <a:gd name="connsiteX261" fmla="*/ 522624 w 1207718"/>
                <a:gd name="connsiteY261" fmla="*/ 307364 h 1233607"/>
                <a:gd name="connsiteX262" fmla="*/ 533849 w 1207718"/>
                <a:gd name="connsiteY262" fmla="*/ 328258 h 1233607"/>
                <a:gd name="connsiteX263" fmla="*/ 526495 w 1207718"/>
                <a:gd name="connsiteY263" fmla="*/ 350700 h 1233607"/>
                <a:gd name="connsiteX264" fmla="*/ 491659 w 1207718"/>
                <a:gd name="connsiteY264" fmla="*/ 353796 h 1233607"/>
                <a:gd name="connsiteX265" fmla="*/ 489336 w 1207718"/>
                <a:gd name="connsiteY265" fmla="*/ 325550 h 1233607"/>
                <a:gd name="connsiteX266" fmla="*/ 512173 w 1207718"/>
                <a:gd name="connsiteY266" fmla="*/ 323228 h 1233607"/>
                <a:gd name="connsiteX267" fmla="*/ 517592 w 1207718"/>
                <a:gd name="connsiteY267" fmla="*/ 333288 h 1233607"/>
                <a:gd name="connsiteX268" fmla="*/ 514109 w 1207718"/>
                <a:gd name="connsiteY268" fmla="*/ 342188 h 1233607"/>
                <a:gd name="connsiteX269" fmla="*/ 504045 w 1207718"/>
                <a:gd name="connsiteY269" fmla="*/ 340640 h 1233607"/>
                <a:gd name="connsiteX270" fmla="*/ 511399 w 1207718"/>
                <a:gd name="connsiteY270" fmla="*/ 332901 h 1233607"/>
                <a:gd name="connsiteX271" fmla="*/ 508690 w 1207718"/>
                <a:gd name="connsiteY271" fmla="*/ 327484 h 1233607"/>
                <a:gd name="connsiteX272" fmla="*/ 493594 w 1207718"/>
                <a:gd name="connsiteY272" fmla="*/ 329032 h 1233607"/>
                <a:gd name="connsiteX273" fmla="*/ 495142 w 1207718"/>
                <a:gd name="connsiteY273" fmla="*/ 349540 h 1233607"/>
                <a:gd name="connsiteX274" fmla="*/ 522237 w 1207718"/>
                <a:gd name="connsiteY274" fmla="*/ 346831 h 1233607"/>
                <a:gd name="connsiteX275" fmla="*/ 528043 w 1207718"/>
                <a:gd name="connsiteY275" fmla="*/ 328645 h 1233607"/>
                <a:gd name="connsiteX276" fmla="*/ 519141 w 1207718"/>
                <a:gd name="connsiteY276" fmla="*/ 311620 h 1233607"/>
                <a:gd name="connsiteX277" fmla="*/ 495142 w 1207718"/>
                <a:gd name="connsiteY277" fmla="*/ 303881 h 1233607"/>
                <a:gd name="connsiteX278" fmla="*/ 473080 w 1207718"/>
                <a:gd name="connsiteY278" fmla="*/ 315489 h 1233607"/>
                <a:gd name="connsiteX279" fmla="*/ 480047 w 1207718"/>
                <a:gd name="connsiteY279" fmla="*/ 374303 h 1233607"/>
                <a:gd name="connsiteX280" fmla="*/ 492820 w 1207718"/>
                <a:gd name="connsiteY280" fmla="*/ 381655 h 1233607"/>
                <a:gd name="connsiteX281" fmla="*/ 554751 w 1207718"/>
                <a:gd name="connsiteY281" fmla="*/ 365017 h 1233607"/>
                <a:gd name="connsiteX282" fmla="*/ 585329 w 1207718"/>
                <a:gd name="connsiteY282" fmla="*/ 325550 h 1233607"/>
                <a:gd name="connsiteX283" fmla="*/ 522624 w 1207718"/>
                <a:gd name="connsiteY283" fmla="*/ 277183 h 1233607"/>
                <a:gd name="connsiteX284" fmla="*/ 576814 w 1207718"/>
                <a:gd name="connsiteY284" fmla="*/ 247002 h 1233607"/>
                <a:gd name="connsiteX285" fmla="*/ 554751 w 1207718"/>
                <a:gd name="connsiteY285" fmla="*/ 274474 h 1233607"/>
                <a:gd name="connsiteX286" fmla="*/ 593070 w 1207718"/>
                <a:gd name="connsiteY286" fmla="*/ 288017 h 1233607"/>
                <a:gd name="connsiteX287" fmla="*/ 619391 w 1207718"/>
                <a:gd name="connsiteY287" fmla="*/ 233846 h 1233607"/>
                <a:gd name="connsiteX288" fmla="*/ 603521 w 1207718"/>
                <a:gd name="connsiteY288" fmla="*/ 203665 h 1233607"/>
                <a:gd name="connsiteX289" fmla="*/ 481976 w 1207718"/>
                <a:gd name="connsiteY289" fmla="*/ 164542 h 1233607"/>
                <a:gd name="connsiteX290" fmla="*/ 455834 w 1207718"/>
                <a:gd name="connsiteY290" fmla="*/ 178012 h 1233607"/>
                <a:gd name="connsiteX291" fmla="*/ 456206 w 1207718"/>
                <a:gd name="connsiteY291" fmla="*/ 179835 h 1233607"/>
                <a:gd name="connsiteX292" fmla="*/ 443287 w 1207718"/>
                <a:gd name="connsiteY292" fmla="*/ 231059 h 1233607"/>
                <a:gd name="connsiteX293" fmla="*/ 405256 w 1207718"/>
                <a:gd name="connsiteY293" fmla="*/ 263468 h 1233607"/>
                <a:gd name="connsiteX294" fmla="*/ 392913 w 1207718"/>
                <a:gd name="connsiteY294" fmla="*/ 265435 h 1233607"/>
                <a:gd name="connsiteX295" fmla="*/ 387344 w 1207718"/>
                <a:gd name="connsiteY295" fmla="*/ 283180 h 1233607"/>
                <a:gd name="connsiteX296" fmla="*/ 418116 w 1207718"/>
                <a:gd name="connsiteY296" fmla="*/ 390168 h 1233607"/>
                <a:gd name="connsiteX297" fmla="*/ 676290 w 1207718"/>
                <a:gd name="connsiteY297" fmla="*/ 419188 h 1233607"/>
                <a:gd name="connsiteX298" fmla="*/ 712674 w 1207718"/>
                <a:gd name="connsiteY298" fmla="*/ 94549 h 1233607"/>
                <a:gd name="connsiteX299" fmla="*/ 713835 w 1207718"/>
                <a:gd name="connsiteY299" fmla="*/ 86424 h 1233607"/>
                <a:gd name="connsiteX300" fmla="*/ 721964 w 1207718"/>
                <a:gd name="connsiteY300" fmla="*/ 87198 h 1233607"/>
                <a:gd name="connsiteX301" fmla="*/ 683644 w 1207718"/>
                <a:gd name="connsiteY301" fmla="*/ 428474 h 1233607"/>
                <a:gd name="connsiteX302" fmla="*/ 540042 w 1207718"/>
                <a:gd name="connsiteY302" fmla="*/ 469731 h 1233607"/>
                <a:gd name="connsiteX303" fmla="*/ 524773 w 1207718"/>
                <a:gd name="connsiteY303" fmla="*/ 464954 h 1233607"/>
                <a:gd name="connsiteX304" fmla="*/ 521922 w 1207718"/>
                <a:gd name="connsiteY304" fmla="*/ 467134 h 1233607"/>
                <a:gd name="connsiteX305" fmla="*/ 402683 w 1207718"/>
                <a:gd name="connsiteY305" fmla="*/ 409459 h 1233607"/>
                <a:gd name="connsiteX306" fmla="*/ 276088 w 1207718"/>
                <a:gd name="connsiteY306" fmla="*/ 354107 h 1233607"/>
                <a:gd name="connsiteX307" fmla="*/ 221483 w 1207718"/>
                <a:gd name="connsiteY307" fmla="*/ 421495 h 1233607"/>
                <a:gd name="connsiteX308" fmla="*/ 222672 w 1207718"/>
                <a:gd name="connsiteY308" fmla="*/ 438194 h 1233607"/>
                <a:gd name="connsiteX309" fmla="*/ 224808 w 1207718"/>
                <a:gd name="connsiteY309" fmla="*/ 439435 h 1233607"/>
                <a:gd name="connsiteX310" fmla="*/ 269465 w 1207718"/>
                <a:gd name="connsiteY310" fmla="*/ 498143 h 1233607"/>
                <a:gd name="connsiteX311" fmla="*/ 270613 w 1207718"/>
                <a:gd name="connsiteY311" fmla="*/ 502585 h 1233607"/>
                <a:gd name="connsiteX312" fmla="*/ 279136 w 1207718"/>
                <a:gd name="connsiteY312" fmla="*/ 505745 h 1233607"/>
                <a:gd name="connsiteX313" fmla="*/ 306285 w 1207718"/>
                <a:gd name="connsiteY313" fmla="*/ 504681 h 1233607"/>
                <a:gd name="connsiteX314" fmla="*/ 345386 w 1207718"/>
                <a:gd name="connsiteY314" fmla="*/ 440038 h 1233607"/>
                <a:gd name="connsiteX315" fmla="*/ 326416 w 1207718"/>
                <a:gd name="connsiteY315" fmla="*/ 414104 h 1233607"/>
                <a:gd name="connsiteX316" fmla="*/ 295058 w 1207718"/>
                <a:gd name="connsiteY316" fmla="*/ 409459 h 1233607"/>
                <a:gd name="connsiteX317" fmla="*/ 275314 w 1207718"/>
                <a:gd name="connsiteY317" fmla="*/ 423781 h 1233607"/>
                <a:gd name="connsiteX318" fmla="*/ 271442 w 1207718"/>
                <a:gd name="connsiteY318" fmla="*/ 447780 h 1233607"/>
                <a:gd name="connsiteX319" fmla="*/ 288089 w 1207718"/>
                <a:gd name="connsiteY319" fmla="*/ 449715 h 1233607"/>
                <a:gd name="connsiteX320" fmla="*/ 267571 w 1207718"/>
                <a:gd name="connsiteY320" fmla="*/ 455135 h 1233607"/>
                <a:gd name="connsiteX321" fmla="*/ 267184 w 1207718"/>
                <a:gd name="connsiteY321" fmla="*/ 455135 h 1233607"/>
                <a:gd name="connsiteX322" fmla="*/ 266796 w 1207718"/>
                <a:gd name="connsiteY322" fmla="*/ 455522 h 1233607"/>
                <a:gd name="connsiteX323" fmla="*/ 269506 w 1207718"/>
                <a:gd name="connsiteY323" fmla="*/ 463650 h 1233607"/>
                <a:gd name="connsiteX324" fmla="*/ 257892 w 1207718"/>
                <a:gd name="connsiteY324" fmla="*/ 441974 h 1233607"/>
                <a:gd name="connsiteX325" fmla="*/ 252859 w 1207718"/>
                <a:gd name="connsiteY325" fmla="*/ 452425 h 1233607"/>
                <a:gd name="connsiteX326" fmla="*/ 263312 w 1207718"/>
                <a:gd name="connsiteY326" fmla="*/ 420297 h 1233607"/>
                <a:gd name="connsiteX327" fmla="*/ 250149 w 1207718"/>
                <a:gd name="connsiteY327" fmla="*/ 428813 h 1233607"/>
                <a:gd name="connsiteX328" fmla="*/ 276088 w 1207718"/>
                <a:gd name="connsiteY328" fmla="*/ 405588 h 1233607"/>
                <a:gd name="connsiteX329" fmla="*/ 277249 w 1207718"/>
                <a:gd name="connsiteY329" fmla="*/ 404814 h 1233607"/>
                <a:gd name="connsiteX330" fmla="*/ 262151 w 1207718"/>
                <a:gd name="connsiteY330" fmla="*/ 407524 h 1233607"/>
                <a:gd name="connsiteX331" fmla="*/ 290025 w 1207718"/>
                <a:gd name="connsiteY331" fmla="*/ 398621 h 1233607"/>
                <a:gd name="connsiteX332" fmla="*/ 292348 w 1207718"/>
                <a:gd name="connsiteY332" fmla="*/ 398234 h 1233607"/>
                <a:gd name="connsiteX333" fmla="*/ 293509 w 1207718"/>
                <a:gd name="connsiteY333" fmla="*/ 397847 h 1233607"/>
                <a:gd name="connsiteX334" fmla="*/ 283443 w 1207718"/>
                <a:gd name="connsiteY334" fmla="*/ 392428 h 1233607"/>
                <a:gd name="connsiteX335" fmla="*/ 324480 w 1207718"/>
                <a:gd name="connsiteY335" fmla="*/ 400169 h 1233607"/>
                <a:gd name="connsiteX336" fmla="*/ 332610 w 1207718"/>
                <a:gd name="connsiteY336" fmla="*/ 404427 h 1233607"/>
                <a:gd name="connsiteX337" fmla="*/ 356613 w 1207718"/>
                <a:gd name="connsiteY337" fmla="*/ 437329 h 1233607"/>
                <a:gd name="connsiteX338" fmla="*/ 308995 w 1207718"/>
                <a:gd name="connsiteY338" fmla="*/ 515906 h 1233607"/>
                <a:gd name="connsiteX339" fmla="*/ 277213 w 1207718"/>
                <a:gd name="connsiteY339" fmla="*/ 517164 h 1233607"/>
                <a:gd name="connsiteX340" fmla="*/ 274080 w 1207718"/>
                <a:gd name="connsiteY340" fmla="*/ 516006 h 1233607"/>
                <a:gd name="connsiteX341" fmla="*/ 284639 w 1207718"/>
                <a:gd name="connsiteY341" fmla="*/ 556882 h 1233607"/>
                <a:gd name="connsiteX342" fmla="*/ 199020 w 1207718"/>
                <a:gd name="connsiteY342" fmla="*/ 702414 h 1233607"/>
                <a:gd name="connsiteX343" fmla="*/ 104577 w 1207718"/>
                <a:gd name="connsiteY343" fmla="*/ 708218 h 1233607"/>
                <a:gd name="connsiteX344" fmla="*/ 34132 w 1207718"/>
                <a:gd name="connsiteY344" fmla="*/ 645543 h 1233607"/>
                <a:gd name="connsiteX345" fmla="*/ 80192 w 1207718"/>
                <a:gd name="connsiteY345" fmla="*/ 512071 h 1233607"/>
                <a:gd name="connsiteX346" fmla="*/ 135155 w 1207718"/>
                <a:gd name="connsiteY346" fmla="*/ 506268 h 1233607"/>
                <a:gd name="connsiteX347" fmla="*/ 175410 w 1207718"/>
                <a:gd name="connsiteY347" fmla="*/ 517874 h 1233607"/>
                <a:gd name="connsiteX348" fmla="*/ 203665 w 1207718"/>
                <a:gd name="connsiteY348" fmla="*/ 500465 h 1233607"/>
                <a:gd name="connsiteX349" fmla="*/ 186634 w 1207718"/>
                <a:gd name="connsiteY349" fmla="*/ 481121 h 1233607"/>
                <a:gd name="connsiteX350" fmla="*/ 224179 w 1207718"/>
                <a:gd name="connsiteY350" fmla="*/ 489632 h 1233607"/>
                <a:gd name="connsiteX351" fmla="*/ 185473 w 1207718"/>
                <a:gd name="connsiteY351" fmla="*/ 540700 h 1233607"/>
                <a:gd name="connsiteX352" fmla="*/ 216051 w 1207718"/>
                <a:gd name="connsiteY352" fmla="*/ 577066 h 1233607"/>
                <a:gd name="connsiteX353" fmla="*/ 200568 w 1207718"/>
                <a:gd name="connsiteY353" fmla="*/ 644383 h 1233607"/>
                <a:gd name="connsiteX354" fmla="*/ 195924 w 1207718"/>
                <a:gd name="connsiteY354" fmla="*/ 648639 h 1233607"/>
                <a:gd name="connsiteX355" fmla="*/ 143670 w 1207718"/>
                <a:gd name="connsiteY355" fmla="*/ 641675 h 1233607"/>
                <a:gd name="connsiteX356" fmla="*/ 137865 w 1207718"/>
                <a:gd name="connsiteY356" fmla="*/ 619623 h 1233607"/>
                <a:gd name="connsiteX357" fmla="*/ 149476 w 1207718"/>
                <a:gd name="connsiteY357" fmla="*/ 599892 h 1233607"/>
                <a:gd name="connsiteX358" fmla="*/ 166894 w 1207718"/>
                <a:gd name="connsiteY358" fmla="*/ 595249 h 1233607"/>
                <a:gd name="connsiteX359" fmla="*/ 182764 w 1207718"/>
                <a:gd name="connsiteY359" fmla="*/ 604535 h 1233607"/>
                <a:gd name="connsiteX360" fmla="*/ 179280 w 1207718"/>
                <a:gd name="connsiteY360" fmla="*/ 631229 h 1233607"/>
                <a:gd name="connsiteX361" fmla="*/ 157218 w 1207718"/>
                <a:gd name="connsiteY361" fmla="*/ 628521 h 1233607"/>
                <a:gd name="connsiteX362" fmla="*/ 159927 w 1207718"/>
                <a:gd name="connsiteY362" fmla="*/ 610725 h 1233607"/>
                <a:gd name="connsiteX363" fmla="*/ 168055 w 1207718"/>
                <a:gd name="connsiteY363" fmla="*/ 608403 h 1233607"/>
                <a:gd name="connsiteX364" fmla="*/ 174248 w 1207718"/>
                <a:gd name="connsiteY364" fmla="*/ 612659 h 1233607"/>
                <a:gd name="connsiteX365" fmla="*/ 171152 w 1207718"/>
                <a:gd name="connsiteY365" fmla="*/ 620010 h 1233607"/>
                <a:gd name="connsiteX366" fmla="*/ 166894 w 1207718"/>
                <a:gd name="connsiteY366" fmla="*/ 613046 h 1233607"/>
                <a:gd name="connsiteX367" fmla="*/ 162249 w 1207718"/>
                <a:gd name="connsiteY367" fmla="*/ 614206 h 1233607"/>
                <a:gd name="connsiteX368" fmla="*/ 160701 w 1207718"/>
                <a:gd name="connsiteY368" fmla="*/ 625813 h 1233607"/>
                <a:gd name="connsiteX369" fmla="*/ 176571 w 1207718"/>
                <a:gd name="connsiteY369" fmla="*/ 628134 h 1233607"/>
                <a:gd name="connsiteX370" fmla="*/ 179280 w 1207718"/>
                <a:gd name="connsiteY370" fmla="*/ 607243 h 1233607"/>
                <a:gd name="connsiteX371" fmla="*/ 166507 w 1207718"/>
                <a:gd name="connsiteY371" fmla="*/ 599505 h 1233607"/>
                <a:gd name="connsiteX372" fmla="*/ 151799 w 1207718"/>
                <a:gd name="connsiteY372" fmla="*/ 603374 h 1233607"/>
                <a:gd name="connsiteX373" fmla="*/ 142122 w 1207718"/>
                <a:gd name="connsiteY373" fmla="*/ 620396 h 1233607"/>
                <a:gd name="connsiteX374" fmla="*/ 147154 w 1207718"/>
                <a:gd name="connsiteY374" fmla="*/ 638967 h 1233607"/>
                <a:gd name="connsiteX375" fmla="*/ 192827 w 1207718"/>
                <a:gd name="connsiteY375" fmla="*/ 643609 h 1233607"/>
                <a:gd name="connsiteX376" fmla="*/ 200568 w 1207718"/>
                <a:gd name="connsiteY376" fmla="*/ 635485 h 1233607"/>
                <a:gd name="connsiteX377" fmla="*/ 198633 w 1207718"/>
                <a:gd name="connsiteY377" fmla="*/ 585578 h 1233607"/>
                <a:gd name="connsiteX378" fmla="*/ 173861 w 1207718"/>
                <a:gd name="connsiteY378" fmla="*/ 555788 h 1233607"/>
                <a:gd name="connsiteX379" fmla="*/ 126640 w 1207718"/>
                <a:gd name="connsiteY379" fmla="*/ 595249 h 1233607"/>
                <a:gd name="connsiteX380" fmla="*/ 112706 w 1207718"/>
                <a:gd name="connsiteY380" fmla="*/ 548824 h 1233607"/>
                <a:gd name="connsiteX381" fmla="*/ 129736 w 1207718"/>
                <a:gd name="connsiteY381" fmla="*/ 570489 h 1233607"/>
                <a:gd name="connsiteX382" fmla="*/ 146380 w 1207718"/>
                <a:gd name="connsiteY382" fmla="*/ 543795 h 1233607"/>
                <a:gd name="connsiteX383" fmla="*/ 116576 w 1207718"/>
                <a:gd name="connsiteY383" fmla="*/ 515553 h 1233607"/>
                <a:gd name="connsiteX384" fmla="*/ 85224 w 1207718"/>
                <a:gd name="connsiteY384" fmla="*/ 522517 h 1233607"/>
                <a:gd name="connsiteX385" fmla="*/ 44583 w 1207718"/>
                <a:gd name="connsiteY385" fmla="*/ 640514 h 1233607"/>
                <a:gd name="connsiteX386" fmla="*/ 108448 w 1207718"/>
                <a:gd name="connsiteY386" fmla="*/ 696998 h 1233607"/>
                <a:gd name="connsiteX387" fmla="*/ 193988 w 1207718"/>
                <a:gd name="connsiteY387" fmla="*/ 691969 h 1233607"/>
                <a:gd name="connsiteX388" fmla="*/ 273022 w 1207718"/>
                <a:gd name="connsiteY388" fmla="*/ 557589 h 1233607"/>
                <a:gd name="connsiteX389" fmla="*/ 260987 w 1207718"/>
                <a:gd name="connsiteY389" fmla="*/ 511168 h 1233607"/>
                <a:gd name="connsiteX390" fmla="*/ 248407 w 1207718"/>
                <a:gd name="connsiteY390" fmla="*/ 506519 h 1233607"/>
                <a:gd name="connsiteX391" fmla="*/ 212210 w 1207718"/>
                <a:gd name="connsiteY391" fmla="*/ 457070 h 1233607"/>
                <a:gd name="connsiteX392" fmla="*/ 211440 w 1207718"/>
                <a:gd name="connsiteY392" fmla="*/ 445016 h 1233607"/>
                <a:gd name="connsiteX393" fmla="*/ 156831 w 1207718"/>
                <a:gd name="connsiteY393" fmla="*/ 413417 h 1233607"/>
                <a:gd name="connsiteX394" fmla="*/ 140081 w 1207718"/>
                <a:gd name="connsiteY394" fmla="*/ 411081 h 1233607"/>
                <a:gd name="connsiteX395" fmla="*/ 130907 w 1207718"/>
                <a:gd name="connsiteY395" fmla="*/ 417189 h 1233607"/>
                <a:gd name="connsiteX396" fmla="*/ 1620 w 1207718"/>
                <a:gd name="connsiteY396" fmla="*/ 448097 h 1233607"/>
                <a:gd name="connsiteX397" fmla="*/ 0 w 1207718"/>
                <a:gd name="connsiteY397" fmla="*/ 448244 h 1233607"/>
                <a:gd name="connsiteX398" fmla="*/ 3862 w 1207718"/>
                <a:gd name="connsiteY398" fmla="*/ 435804 h 1233607"/>
                <a:gd name="connsiteX399" fmla="*/ 14805 w 1207718"/>
                <a:gd name="connsiteY399" fmla="*/ 434726 h 1233607"/>
                <a:gd name="connsiteX400" fmla="*/ 65664 w 1207718"/>
                <a:gd name="connsiteY400" fmla="*/ 426222 h 1233607"/>
                <a:gd name="connsiteX401" fmla="*/ 120779 w 1207718"/>
                <a:gd name="connsiteY401" fmla="*/ 408389 h 1233607"/>
                <a:gd name="connsiteX402" fmla="*/ 88176 w 1207718"/>
                <a:gd name="connsiteY402" fmla="*/ 403842 h 1233607"/>
                <a:gd name="connsiteX403" fmla="*/ 20972 w 1207718"/>
                <a:gd name="connsiteY403" fmla="*/ 421542 h 1233607"/>
                <a:gd name="connsiteX404" fmla="*/ 13231 w 1207718"/>
                <a:gd name="connsiteY404" fmla="*/ 418834 h 1233607"/>
                <a:gd name="connsiteX405" fmla="*/ 15940 w 1207718"/>
                <a:gd name="connsiteY405" fmla="*/ 411096 h 1233607"/>
                <a:gd name="connsiteX406" fmla="*/ 87595 w 1207718"/>
                <a:gd name="connsiteY406" fmla="*/ 391994 h 1233607"/>
                <a:gd name="connsiteX407" fmla="*/ 136967 w 1207718"/>
                <a:gd name="connsiteY407" fmla="*/ 398885 h 1233607"/>
                <a:gd name="connsiteX408" fmla="*/ 176129 w 1207718"/>
                <a:gd name="connsiteY408" fmla="*/ 371152 h 1233607"/>
                <a:gd name="connsiteX409" fmla="*/ 245098 w 1207718"/>
                <a:gd name="connsiteY409" fmla="*/ 232607 h 1233607"/>
                <a:gd name="connsiteX410" fmla="*/ 286807 w 1207718"/>
                <a:gd name="connsiteY410" fmla="*/ 127934 h 1233607"/>
                <a:gd name="connsiteX411" fmla="*/ 310386 w 1207718"/>
                <a:gd name="connsiteY411" fmla="*/ 106937 h 1233607"/>
                <a:gd name="connsiteX412" fmla="*/ 308201 w 1207718"/>
                <a:gd name="connsiteY412" fmla="*/ 107678 h 1233607"/>
                <a:gd name="connsiteX413" fmla="*/ 311874 w 1207718"/>
                <a:gd name="connsiteY413" fmla="*/ 105611 h 1233607"/>
                <a:gd name="connsiteX414" fmla="*/ 318366 w 1207718"/>
                <a:gd name="connsiteY414" fmla="*/ 99831 h 1233607"/>
                <a:gd name="connsiteX415" fmla="*/ 325838 w 1207718"/>
                <a:gd name="connsiteY415" fmla="*/ 97755 h 1233607"/>
                <a:gd name="connsiteX416" fmla="*/ 352391 w 1207718"/>
                <a:gd name="connsiteY416" fmla="*/ 82815 h 1233607"/>
                <a:gd name="connsiteX417" fmla="*/ 410811 w 1207718"/>
                <a:gd name="connsiteY417" fmla="*/ 70142 h 1233607"/>
                <a:gd name="connsiteX418" fmla="*/ 461922 w 1207718"/>
                <a:gd name="connsiteY418" fmla="*/ 67821 h 1233607"/>
                <a:gd name="connsiteX419" fmla="*/ 492512 w 1207718"/>
                <a:gd name="connsiteY419" fmla="*/ 56212 h 1233607"/>
                <a:gd name="connsiteX420" fmla="*/ 481283 w 1207718"/>
                <a:gd name="connsiteY420" fmla="*/ 46151 h 1233607"/>
                <a:gd name="connsiteX421" fmla="*/ 497545 w 1207718"/>
                <a:gd name="connsiteY421" fmla="*/ 56986 h 1233607"/>
                <a:gd name="connsiteX422" fmla="*/ 489027 w 1207718"/>
                <a:gd name="connsiteY422" fmla="*/ 80977 h 1233607"/>
                <a:gd name="connsiteX423" fmla="*/ 487344 w 1207718"/>
                <a:gd name="connsiteY423" fmla="*/ 82691 h 1233607"/>
                <a:gd name="connsiteX424" fmla="*/ 490158 w 1207718"/>
                <a:gd name="connsiteY424" fmla="*/ 83222 h 1233607"/>
                <a:gd name="connsiteX425" fmla="*/ 498285 w 1207718"/>
                <a:gd name="connsiteY425" fmla="*/ 85156 h 1233607"/>
                <a:gd name="connsiteX426" fmla="*/ 639543 w 1207718"/>
                <a:gd name="connsiteY426" fmla="*/ 53825 h 1233607"/>
                <a:gd name="connsiteX427" fmla="*/ 653004 w 1207718"/>
                <a:gd name="connsiteY427" fmla="*/ 23696 h 1233607"/>
                <a:gd name="connsiteX428" fmla="*/ 616210 w 1207718"/>
                <a:gd name="connsiteY428" fmla="*/ 0 h 1233607"/>
                <a:gd name="connsiteX429" fmla="*/ 615064 w 1207718"/>
                <a:gd name="connsiteY429" fmla="*/ 4217 h 1233607"/>
                <a:gd name="connsiteX430" fmla="*/ 601229 w 1207718"/>
                <a:gd name="connsiteY430" fmla="*/ 12436 h 1233607"/>
                <a:gd name="connsiteX431" fmla="*/ 599681 w 1207718"/>
                <a:gd name="connsiteY431" fmla="*/ 14370 h 1233607"/>
                <a:gd name="connsiteX432" fmla="*/ 598907 w 1207718"/>
                <a:gd name="connsiteY432" fmla="*/ 15531 h 1233607"/>
                <a:gd name="connsiteX433" fmla="*/ 610517 w 1207718"/>
                <a:gd name="connsiteY433" fmla="*/ 13597 h 1233607"/>
                <a:gd name="connsiteX434" fmla="*/ 572203 w 1207718"/>
                <a:gd name="connsiteY434" fmla="*/ 31390 h 1233607"/>
                <a:gd name="connsiteX435" fmla="*/ 563302 w 1207718"/>
                <a:gd name="connsiteY435" fmla="*/ 32550 h 1233607"/>
                <a:gd name="connsiteX436" fmla="*/ 524601 w 1207718"/>
                <a:gd name="connsiteY436" fmla="*/ 19786 h 1233607"/>
                <a:gd name="connsiteX437" fmla="*/ 517056 w 1207718"/>
                <a:gd name="connsiteY437" fmla="*/ 9995 h 1233607"/>
                <a:gd name="connsiteX438" fmla="*/ 530588 w 1207718"/>
                <a:gd name="connsiteY438" fmla="*/ 8631 h 1233607"/>
                <a:gd name="connsiteX439" fmla="*/ 532342 w 1207718"/>
                <a:gd name="connsiteY439" fmla="*/ 10889 h 1233607"/>
                <a:gd name="connsiteX440" fmla="*/ 562528 w 1207718"/>
                <a:gd name="connsiteY440" fmla="*/ 20946 h 1233607"/>
                <a:gd name="connsiteX441" fmla="*/ 590780 w 1207718"/>
                <a:gd name="connsiteY441" fmla="*/ 6634 h 1233607"/>
                <a:gd name="connsiteX442" fmla="*/ 592185 w 1207718"/>
                <a:gd name="connsiteY442" fmla="*/ 2422 h 12336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Lst>
              <a:rect l="l" t="t" r="r" b="b"/>
              <a:pathLst>
                <a:path w="1207718" h="1233607">
                  <a:moveTo>
                    <a:pt x="797028" y="1010669"/>
                  </a:moveTo>
                  <a:lnTo>
                    <a:pt x="805533" y="1026332"/>
                  </a:lnTo>
                  <a:cubicBezTo>
                    <a:pt x="812867" y="1035254"/>
                    <a:pt x="821882" y="1042785"/>
                    <a:pt x="832138" y="1048400"/>
                  </a:cubicBezTo>
                  <a:lnTo>
                    <a:pt x="845652" y="1052596"/>
                  </a:lnTo>
                  <a:lnTo>
                    <a:pt x="843388" y="1044277"/>
                  </a:lnTo>
                  <a:cubicBezTo>
                    <a:pt x="839983" y="1037385"/>
                    <a:pt x="835169" y="1031049"/>
                    <a:pt x="828977" y="1025729"/>
                  </a:cubicBezTo>
                  <a:cubicBezTo>
                    <a:pt x="821430" y="1019345"/>
                    <a:pt x="812818" y="1014509"/>
                    <a:pt x="803578" y="1011462"/>
                  </a:cubicBezTo>
                  <a:close/>
                  <a:moveTo>
                    <a:pt x="1139851" y="803200"/>
                  </a:moveTo>
                  <a:cubicBezTo>
                    <a:pt x="1140238" y="817133"/>
                    <a:pt x="1141399" y="827196"/>
                    <a:pt x="1127466" y="836098"/>
                  </a:cubicBezTo>
                  <a:cubicBezTo>
                    <a:pt x="1159976" y="832615"/>
                    <a:pt x="1192874" y="856224"/>
                    <a:pt x="1202937" y="883704"/>
                  </a:cubicBezTo>
                  <a:cubicBezTo>
                    <a:pt x="1213386" y="912732"/>
                    <a:pt x="1206033" y="943695"/>
                    <a:pt x="1187455" y="963434"/>
                  </a:cubicBezTo>
                  <a:cubicBezTo>
                    <a:pt x="1171974" y="979689"/>
                    <a:pt x="1151075" y="987817"/>
                    <a:pt x="1125918" y="982785"/>
                  </a:cubicBezTo>
                  <a:cubicBezTo>
                    <a:pt x="1104245" y="978528"/>
                    <a:pt x="1076379" y="959176"/>
                    <a:pt x="1077540" y="927052"/>
                  </a:cubicBezTo>
                  <a:cubicBezTo>
                    <a:pt x="1078314" y="911184"/>
                    <a:pt x="1082571" y="893767"/>
                    <a:pt x="1091086" y="880608"/>
                  </a:cubicBezTo>
                  <a:cubicBezTo>
                    <a:pt x="1098439" y="868996"/>
                    <a:pt x="1114694" y="851193"/>
                    <a:pt x="1138690" y="852741"/>
                  </a:cubicBezTo>
                  <a:cubicBezTo>
                    <a:pt x="1138303" y="859321"/>
                    <a:pt x="1131724" y="864352"/>
                    <a:pt x="1126305" y="865900"/>
                  </a:cubicBezTo>
                  <a:cubicBezTo>
                    <a:pt x="1135981" y="865126"/>
                    <a:pt x="1137142" y="861256"/>
                    <a:pt x="1151849" y="863578"/>
                  </a:cubicBezTo>
                  <a:cubicBezTo>
                    <a:pt x="1165008" y="865513"/>
                    <a:pt x="1176619" y="870932"/>
                    <a:pt x="1187455" y="886026"/>
                  </a:cubicBezTo>
                  <a:cubicBezTo>
                    <a:pt x="1199453" y="903056"/>
                    <a:pt x="1197518" y="935954"/>
                    <a:pt x="1175071" y="954145"/>
                  </a:cubicBezTo>
                  <a:cubicBezTo>
                    <a:pt x="1175071" y="945630"/>
                    <a:pt x="1178941" y="913119"/>
                    <a:pt x="1157654" y="906152"/>
                  </a:cubicBezTo>
                  <a:cubicBezTo>
                    <a:pt x="1163073" y="911958"/>
                    <a:pt x="1154171" y="923182"/>
                    <a:pt x="1149914" y="923956"/>
                  </a:cubicBezTo>
                  <a:cubicBezTo>
                    <a:pt x="1149914" y="913506"/>
                    <a:pt x="1141786" y="894541"/>
                    <a:pt x="1130175" y="891445"/>
                  </a:cubicBezTo>
                  <a:cubicBezTo>
                    <a:pt x="1136368" y="901121"/>
                    <a:pt x="1135207" y="917763"/>
                    <a:pt x="1126692" y="923569"/>
                  </a:cubicBezTo>
                  <a:cubicBezTo>
                    <a:pt x="1119339" y="910022"/>
                    <a:pt x="1102696" y="895702"/>
                    <a:pt x="1089151" y="918150"/>
                  </a:cubicBezTo>
                  <a:cubicBezTo>
                    <a:pt x="1069025" y="951822"/>
                    <a:pt x="1109663" y="978141"/>
                    <a:pt x="1136755" y="978915"/>
                  </a:cubicBezTo>
                  <a:cubicBezTo>
                    <a:pt x="1168878" y="980076"/>
                    <a:pt x="1194809" y="951048"/>
                    <a:pt x="1197905" y="920860"/>
                  </a:cubicBezTo>
                  <a:cubicBezTo>
                    <a:pt x="1200614" y="895702"/>
                    <a:pt x="1194035" y="881382"/>
                    <a:pt x="1185133" y="870545"/>
                  </a:cubicBezTo>
                  <a:cubicBezTo>
                    <a:pt x="1173135" y="856224"/>
                    <a:pt x="1146044" y="841517"/>
                    <a:pt x="1116629" y="850806"/>
                  </a:cubicBezTo>
                  <a:cubicBezTo>
                    <a:pt x="1094182" y="857772"/>
                    <a:pt x="1079475" y="865900"/>
                    <a:pt x="1063607" y="892606"/>
                  </a:cubicBezTo>
                  <a:cubicBezTo>
                    <a:pt x="1051802" y="921634"/>
                    <a:pt x="1047835" y="962563"/>
                    <a:pt x="1047739" y="1009104"/>
                  </a:cubicBezTo>
                  <a:lnTo>
                    <a:pt x="1047919" y="1012784"/>
                  </a:lnTo>
                  <a:lnTo>
                    <a:pt x="1048194" y="1015646"/>
                  </a:lnTo>
                  <a:lnTo>
                    <a:pt x="1048064" y="1015756"/>
                  </a:lnTo>
                  <a:lnTo>
                    <a:pt x="1055092" y="1159275"/>
                  </a:lnTo>
                  <a:lnTo>
                    <a:pt x="1057104" y="1195964"/>
                  </a:lnTo>
                  <a:lnTo>
                    <a:pt x="1048154" y="1203349"/>
                  </a:lnTo>
                  <a:lnTo>
                    <a:pt x="1045803" y="1160049"/>
                  </a:lnTo>
                  <a:lnTo>
                    <a:pt x="1044438" y="1139514"/>
                  </a:lnTo>
                  <a:lnTo>
                    <a:pt x="1029272" y="1117488"/>
                  </a:lnTo>
                  <a:cubicBezTo>
                    <a:pt x="1003826" y="1086683"/>
                    <a:pt x="963635" y="1055770"/>
                    <a:pt x="944773" y="1102793"/>
                  </a:cubicBezTo>
                  <a:cubicBezTo>
                    <a:pt x="937034" y="1087312"/>
                    <a:pt x="943225" y="1061382"/>
                    <a:pt x="965666" y="1056351"/>
                  </a:cubicBezTo>
                  <a:cubicBezTo>
                    <a:pt x="983464" y="1052481"/>
                    <a:pt x="1000489" y="1061769"/>
                    <a:pt x="1013644" y="1075315"/>
                  </a:cubicBezTo>
                  <a:cubicBezTo>
                    <a:pt x="1013257" y="1062930"/>
                    <a:pt x="999715" y="1053255"/>
                    <a:pt x="995072" y="1042418"/>
                  </a:cubicBezTo>
                  <a:cubicBezTo>
                    <a:pt x="1014224" y="1045321"/>
                    <a:pt x="1028733" y="1054803"/>
                    <a:pt x="1037923" y="1067187"/>
                  </a:cubicBezTo>
                  <a:lnTo>
                    <a:pt x="1039903" y="1071327"/>
                  </a:lnTo>
                  <a:lnTo>
                    <a:pt x="1039895" y="1071205"/>
                  </a:lnTo>
                  <a:lnTo>
                    <a:pt x="1040146" y="1016343"/>
                  </a:lnTo>
                  <a:lnTo>
                    <a:pt x="1038900" y="1014873"/>
                  </a:lnTo>
                  <a:cubicBezTo>
                    <a:pt x="1042773" y="976576"/>
                    <a:pt x="1031155" y="939439"/>
                    <a:pt x="1006759" y="909653"/>
                  </a:cubicBezTo>
                  <a:cubicBezTo>
                    <a:pt x="982362" y="880253"/>
                    <a:pt x="947896" y="861685"/>
                    <a:pt x="909946" y="857817"/>
                  </a:cubicBezTo>
                  <a:cubicBezTo>
                    <a:pt x="879353" y="855109"/>
                    <a:pt x="849922" y="864006"/>
                    <a:pt x="826299" y="883348"/>
                  </a:cubicBezTo>
                  <a:cubicBezTo>
                    <a:pt x="802677" y="902690"/>
                    <a:pt x="788349" y="930155"/>
                    <a:pt x="785251" y="960329"/>
                  </a:cubicBezTo>
                  <a:cubicBezTo>
                    <a:pt x="784089" y="972707"/>
                    <a:pt x="785493" y="984748"/>
                    <a:pt x="789020" y="995924"/>
                  </a:cubicBezTo>
                  <a:lnTo>
                    <a:pt x="791499" y="1000489"/>
                  </a:lnTo>
                  <a:lnTo>
                    <a:pt x="806625" y="1002418"/>
                  </a:lnTo>
                  <a:cubicBezTo>
                    <a:pt x="816979" y="1005900"/>
                    <a:pt x="826654" y="1011414"/>
                    <a:pt x="835169" y="1018765"/>
                  </a:cubicBezTo>
                  <a:cubicBezTo>
                    <a:pt x="842329" y="1024956"/>
                    <a:pt x="847893" y="1032283"/>
                    <a:pt x="851824" y="1040239"/>
                  </a:cubicBezTo>
                  <a:lnTo>
                    <a:pt x="856058" y="1055827"/>
                  </a:lnTo>
                  <a:lnTo>
                    <a:pt x="866186" y="1058972"/>
                  </a:lnTo>
                  <a:cubicBezTo>
                    <a:pt x="905299" y="1062453"/>
                    <a:pt x="940539" y="1033827"/>
                    <a:pt x="944024" y="994757"/>
                  </a:cubicBezTo>
                  <a:cubicBezTo>
                    <a:pt x="945186" y="985860"/>
                    <a:pt x="943637" y="977349"/>
                    <a:pt x="940539" y="969226"/>
                  </a:cubicBezTo>
                  <a:cubicBezTo>
                    <a:pt x="931632" y="955300"/>
                    <a:pt x="919240" y="949884"/>
                    <a:pt x="911107" y="954526"/>
                  </a:cubicBezTo>
                  <a:cubicBezTo>
                    <a:pt x="899490" y="960329"/>
                    <a:pt x="896392" y="967678"/>
                    <a:pt x="895230" y="974642"/>
                  </a:cubicBezTo>
                  <a:cubicBezTo>
                    <a:pt x="894068" y="982765"/>
                    <a:pt x="902201" y="994757"/>
                    <a:pt x="916529" y="981218"/>
                  </a:cubicBezTo>
                  <a:cubicBezTo>
                    <a:pt x="913431" y="1000560"/>
                    <a:pt x="884000" y="1002494"/>
                    <a:pt x="877417" y="983926"/>
                  </a:cubicBezTo>
                  <a:cubicBezTo>
                    <a:pt x="874319" y="975028"/>
                    <a:pt x="876255" y="949497"/>
                    <a:pt x="894068" y="937118"/>
                  </a:cubicBezTo>
                  <a:cubicBezTo>
                    <a:pt x="883613" y="930929"/>
                    <a:pt x="873931" y="927447"/>
                    <a:pt x="864637" y="926674"/>
                  </a:cubicBezTo>
                  <a:cubicBezTo>
                    <a:pt x="850309" y="925513"/>
                    <a:pt x="833270" y="928608"/>
                    <a:pt x="826299" y="939439"/>
                  </a:cubicBezTo>
                  <a:cubicBezTo>
                    <a:pt x="824363" y="941760"/>
                    <a:pt x="822814" y="944855"/>
                    <a:pt x="822040" y="947563"/>
                  </a:cubicBezTo>
                  <a:cubicBezTo>
                    <a:pt x="817780" y="961489"/>
                    <a:pt x="824363" y="976576"/>
                    <a:pt x="838304" y="980831"/>
                  </a:cubicBezTo>
                  <a:cubicBezTo>
                    <a:pt x="843726" y="982378"/>
                    <a:pt x="849147" y="981991"/>
                    <a:pt x="854182" y="979284"/>
                  </a:cubicBezTo>
                  <a:cubicBezTo>
                    <a:pt x="858829" y="976576"/>
                    <a:pt x="862701" y="972320"/>
                    <a:pt x="864250" y="967292"/>
                  </a:cubicBezTo>
                  <a:cubicBezTo>
                    <a:pt x="865412" y="963036"/>
                    <a:pt x="865025" y="958781"/>
                    <a:pt x="863088" y="954913"/>
                  </a:cubicBezTo>
                  <a:cubicBezTo>
                    <a:pt x="861152" y="951431"/>
                    <a:pt x="857667" y="948723"/>
                    <a:pt x="853794" y="947563"/>
                  </a:cubicBezTo>
                  <a:cubicBezTo>
                    <a:pt x="847211" y="945629"/>
                    <a:pt x="840628" y="949110"/>
                    <a:pt x="838691" y="955300"/>
                  </a:cubicBezTo>
                  <a:cubicBezTo>
                    <a:pt x="837142" y="960329"/>
                    <a:pt x="839853" y="965357"/>
                    <a:pt x="844500" y="966518"/>
                  </a:cubicBezTo>
                  <a:cubicBezTo>
                    <a:pt x="848373" y="967678"/>
                    <a:pt x="851858" y="965744"/>
                    <a:pt x="853020" y="962263"/>
                  </a:cubicBezTo>
                  <a:cubicBezTo>
                    <a:pt x="853407" y="961102"/>
                    <a:pt x="853407" y="959555"/>
                    <a:pt x="852633" y="958394"/>
                  </a:cubicBezTo>
                  <a:cubicBezTo>
                    <a:pt x="851471" y="961876"/>
                    <a:pt x="846437" y="960329"/>
                    <a:pt x="846437" y="956847"/>
                  </a:cubicBezTo>
                  <a:cubicBezTo>
                    <a:pt x="846049" y="954526"/>
                    <a:pt x="848373" y="952592"/>
                    <a:pt x="850696" y="952592"/>
                  </a:cubicBezTo>
                  <a:cubicBezTo>
                    <a:pt x="853407" y="952979"/>
                    <a:pt x="854569" y="954139"/>
                    <a:pt x="855731" y="956073"/>
                  </a:cubicBezTo>
                  <a:cubicBezTo>
                    <a:pt x="856892" y="958008"/>
                    <a:pt x="857280" y="961102"/>
                    <a:pt x="856505" y="963423"/>
                  </a:cubicBezTo>
                  <a:cubicBezTo>
                    <a:pt x="854956" y="968452"/>
                    <a:pt x="849147" y="971547"/>
                    <a:pt x="843726" y="969999"/>
                  </a:cubicBezTo>
                  <a:cubicBezTo>
                    <a:pt x="837142" y="968065"/>
                    <a:pt x="833270" y="961102"/>
                    <a:pt x="835206" y="954526"/>
                  </a:cubicBezTo>
                  <a:cubicBezTo>
                    <a:pt x="837917" y="946016"/>
                    <a:pt x="846437" y="941760"/>
                    <a:pt x="854569" y="944081"/>
                  </a:cubicBezTo>
                  <a:cubicBezTo>
                    <a:pt x="859603" y="945629"/>
                    <a:pt x="863863" y="949110"/>
                    <a:pt x="866186" y="953366"/>
                  </a:cubicBezTo>
                  <a:cubicBezTo>
                    <a:pt x="868510" y="958008"/>
                    <a:pt x="868897" y="963036"/>
                    <a:pt x="867348" y="968065"/>
                  </a:cubicBezTo>
                  <a:cubicBezTo>
                    <a:pt x="865412" y="974255"/>
                    <a:pt x="861539" y="979284"/>
                    <a:pt x="855731" y="982378"/>
                  </a:cubicBezTo>
                  <a:cubicBezTo>
                    <a:pt x="849922" y="985473"/>
                    <a:pt x="843726" y="985860"/>
                    <a:pt x="837530" y="983926"/>
                  </a:cubicBezTo>
                  <a:cubicBezTo>
                    <a:pt x="821652" y="979284"/>
                    <a:pt x="812746" y="962263"/>
                    <a:pt x="817393" y="946402"/>
                  </a:cubicBezTo>
                  <a:cubicBezTo>
                    <a:pt x="818167" y="944855"/>
                    <a:pt x="818554" y="943308"/>
                    <a:pt x="819329" y="941760"/>
                  </a:cubicBezTo>
                  <a:cubicBezTo>
                    <a:pt x="825525" y="925126"/>
                    <a:pt x="845662" y="910813"/>
                    <a:pt x="866186" y="911200"/>
                  </a:cubicBezTo>
                  <a:cubicBezTo>
                    <a:pt x="881289" y="911200"/>
                    <a:pt x="891745" y="917003"/>
                    <a:pt x="902201" y="923966"/>
                  </a:cubicBezTo>
                  <a:cubicBezTo>
                    <a:pt x="900264" y="906171"/>
                    <a:pt x="910333" y="882961"/>
                    <a:pt x="930083" y="880253"/>
                  </a:cubicBezTo>
                  <a:cubicBezTo>
                    <a:pt x="944024" y="878319"/>
                    <a:pt x="956416" y="891085"/>
                    <a:pt x="947122" y="906558"/>
                  </a:cubicBezTo>
                  <a:cubicBezTo>
                    <a:pt x="950607" y="891085"/>
                    <a:pt x="932794" y="892632"/>
                    <a:pt x="927759" y="898822"/>
                  </a:cubicBezTo>
                  <a:cubicBezTo>
                    <a:pt x="923112" y="904237"/>
                    <a:pt x="918465" y="915069"/>
                    <a:pt x="922338" y="925126"/>
                  </a:cubicBezTo>
                  <a:cubicBezTo>
                    <a:pt x="925436" y="934024"/>
                    <a:pt x="935504" y="941374"/>
                    <a:pt x="942475" y="952592"/>
                  </a:cubicBezTo>
                  <a:cubicBezTo>
                    <a:pt x="951382" y="965357"/>
                    <a:pt x="955254" y="980444"/>
                    <a:pt x="953705" y="995918"/>
                  </a:cubicBezTo>
                  <a:cubicBezTo>
                    <a:pt x="949445" y="1040017"/>
                    <a:pt x="909558" y="1072511"/>
                    <a:pt x="865412" y="1068256"/>
                  </a:cubicBezTo>
                  <a:lnTo>
                    <a:pt x="858599" y="1066164"/>
                  </a:lnTo>
                  <a:lnTo>
                    <a:pt x="855525" y="1091456"/>
                  </a:lnTo>
                  <a:cubicBezTo>
                    <a:pt x="852779" y="1099895"/>
                    <a:pt x="848328" y="1107948"/>
                    <a:pt x="842136" y="1115106"/>
                  </a:cubicBezTo>
                  <a:cubicBezTo>
                    <a:pt x="832460" y="1126326"/>
                    <a:pt x="818914" y="1133290"/>
                    <a:pt x="804206" y="1134451"/>
                  </a:cubicBezTo>
                  <a:cubicBezTo>
                    <a:pt x="803432" y="1134451"/>
                    <a:pt x="802658" y="1134451"/>
                    <a:pt x="801884" y="1134451"/>
                  </a:cubicBezTo>
                  <a:cubicBezTo>
                    <a:pt x="784468" y="1139094"/>
                    <a:pt x="760859" y="1133290"/>
                    <a:pt x="751183" y="1123231"/>
                  </a:cubicBezTo>
                  <a:cubicBezTo>
                    <a:pt x="757762" y="1124778"/>
                    <a:pt x="762407" y="1123618"/>
                    <a:pt x="765503" y="1122457"/>
                  </a:cubicBezTo>
                  <a:cubicBezTo>
                    <a:pt x="764729" y="1121683"/>
                    <a:pt x="764342" y="1121296"/>
                    <a:pt x="763568" y="1120909"/>
                  </a:cubicBezTo>
                  <a:cubicBezTo>
                    <a:pt x="763568" y="1120909"/>
                    <a:pt x="763568" y="1120909"/>
                    <a:pt x="763568" y="1120522"/>
                  </a:cubicBezTo>
                  <a:cubicBezTo>
                    <a:pt x="750409" y="1119362"/>
                    <a:pt x="737636" y="1112784"/>
                    <a:pt x="738411" y="1098468"/>
                  </a:cubicBezTo>
                  <a:cubicBezTo>
                    <a:pt x="742281" y="1105820"/>
                    <a:pt x="747699" y="1108915"/>
                    <a:pt x="753505" y="1108141"/>
                  </a:cubicBezTo>
                  <a:cubicBezTo>
                    <a:pt x="742668" y="1103498"/>
                    <a:pt x="731057" y="1088022"/>
                    <a:pt x="737636" y="1072159"/>
                  </a:cubicBezTo>
                  <a:cubicBezTo>
                    <a:pt x="739959" y="1076802"/>
                    <a:pt x="741507" y="1083379"/>
                    <a:pt x="745764" y="1086474"/>
                  </a:cubicBezTo>
                  <a:cubicBezTo>
                    <a:pt x="743055" y="1073706"/>
                    <a:pt x="738024" y="1061712"/>
                    <a:pt x="751570" y="1050879"/>
                  </a:cubicBezTo>
                  <a:cubicBezTo>
                    <a:pt x="750409" y="1055521"/>
                    <a:pt x="748860" y="1059004"/>
                    <a:pt x="751183" y="1063260"/>
                  </a:cubicBezTo>
                  <a:cubicBezTo>
                    <a:pt x="755053" y="1053974"/>
                    <a:pt x="763181" y="1047396"/>
                    <a:pt x="772857" y="1048170"/>
                  </a:cubicBezTo>
                  <a:cubicBezTo>
                    <a:pt x="767825" y="1050105"/>
                    <a:pt x="767051" y="1053200"/>
                    <a:pt x="765503" y="1055908"/>
                  </a:cubicBezTo>
                  <a:cubicBezTo>
                    <a:pt x="773244" y="1051652"/>
                    <a:pt x="787951" y="1059391"/>
                    <a:pt x="783694" y="1070611"/>
                  </a:cubicBezTo>
                  <a:cubicBezTo>
                    <a:pt x="776727" y="1063260"/>
                    <a:pt x="769373" y="1062486"/>
                    <a:pt x="764342" y="1065581"/>
                  </a:cubicBezTo>
                  <a:cubicBezTo>
                    <a:pt x="753505" y="1080284"/>
                    <a:pt x="755827" y="1101564"/>
                    <a:pt x="769760" y="1113558"/>
                  </a:cubicBezTo>
                  <a:cubicBezTo>
                    <a:pt x="779049" y="1121683"/>
                    <a:pt x="791047" y="1125939"/>
                    <a:pt x="803432" y="1124778"/>
                  </a:cubicBezTo>
                  <a:cubicBezTo>
                    <a:pt x="815818" y="1124005"/>
                    <a:pt x="827042" y="1118201"/>
                    <a:pt x="835169" y="1108915"/>
                  </a:cubicBezTo>
                  <a:cubicBezTo>
                    <a:pt x="845813" y="1096727"/>
                    <a:pt x="850457" y="1081251"/>
                    <a:pt x="849344" y="1066161"/>
                  </a:cubicBezTo>
                  <a:lnTo>
                    <a:pt x="848501" y="1063063"/>
                  </a:lnTo>
                  <a:lnTo>
                    <a:pt x="827637" y="1056657"/>
                  </a:lnTo>
                  <a:cubicBezTo>
                    <a:pt x="816267" y="1050473"/>
                    <a:pt x="806283" y="1042169"/>
                    <a:pt x="798175" y="1032328"/>
                  </a:cubicBezTo>
                  <a:lnTo>
                    <a:pt x="785672" y="1009295"/>
                  </a:lnTo>
                  <a:lnTo>
                    <a:pt x="774405" y="1007932"/>
                  </a:lnTo>
                  <a:cubicBezTo>
                    <a:pt x="754666" y="1009479"/>
                    <a:pt x="736475" y="1018378"/>
                    <a:pt x="723316" y="1033468"/>
                  </a:cubicBezTo>
                  <a:cubicBezTo>
                    <a:pt x="707448" y="1052039"/>
                    <a:pt x="700481" y="1074093"/>
                    <a:pt x="703577" y="1095760"/>
                  </a:cubicBezTo>
                  <a:cubicBezTo>
                    <a:pt x="706674" y="1118975"/>
                    <a:pt x="720607" y="1139868"/>
                    <a:pt x="742668" y="1154570"/>
                  </a:cubicBezTo>
                  <a:cubicBezTo>
                    <a:pt x="768986" y="1172368"/>
                    <a:pt x="798401" y="1174303"/>
                    <a:pt x="829364" y="1176624"/>
                  </a:cubicBezTo>
                  <a:lnTo>
                    <a:pt x="865062" y="1180970"/>
                  </a:lnTo>
                  <a:lnTo>
                    <a:pt x="859620" y="1177853"/>
                  </a:lnTo>
                  <a:cubicBezTo>
                    <a:pt x="852656" y="1172820"/>
                    <a:pt x="845305" y="1160043"/>
                    <a:pt x="831764" y="1161205"/>
                  </a:cubicBezTo>
                  <a:cubicBezTo>
                    <a:pt x="839889" y="1152300"/>
                    <a:pt x="848787" y="1155010"/>
                    <a:pt x="857299" y="1152687"/>
                  </a:cubicBezTo>
                  <a:cubicBezTo>
                    <a:pt x="853430" y="1140297"/>
                    <a:pt x="852656" y="1127907"/>
                    <a:pt x="859620" y="1118228"/>
                  </a:cubicBezTo>
                  <a:cubicBezTo>
                    <a:pt x="862715" y="1113582"/>
                    <a:pt x="872387" y="1103515"/>
                    <a:pt x="887862" y="1100805"/>
                  </a:cubicBezTo>
                  <a:cubicBezTo>
                    <a:pt x="897921" y="1098869"/>
                    <a:pt x="910688" y="1101192"/>
                    <a:pt x="920361" y="1113195"/>
                  </a:cubicBezTo>
                  <a:cubicBezTo>
                    <a:pt x="925003" y="1118228"/>
                    <a:pt x="930033" y="1134102"/>
                    <a:pt x="919974" y="1141072"/>
                  </a:cubicBezTo>
                  <a:cubicBezTo>
                    <a:pt x="916105" y="1143782"/>
                    <a:pt x="902564" y="1147266"/>
                    <a:pt x="900243" y="1132166"/>
                  </a:cubicBezTo>
                  <a:cubicBezTo>
                    <a:pt x="906046" y="1145718"/>
                    <a:pt x="915718" y="1142233"/>
                    <a:pt x="918813" y="1138361"/>
                  </a:cubicBezTo>
                  <a:cubicBezTo>
                    <a:pt x="924229" y="1131392"/>
                    <a:pt x="920361" y="1120551"/>
                    <a:pt x="916105" y="1116679"/>
                  </a:cubicBezTo>
                  <a:cubicBezTo>
                    <a:pt x="906433" y="1108936"/>
                    <a:pt x="897534" y="1107774"/>
                    <a:pt x="890184" y="1111259"/>
                  </a:cubicBezTo>
                  <a:cubicBezTo>
                    <a:pt x="878577" y="1116292"/>
                    <a:pt x="874708" y="1121325"/>
                    <a:pt x="874708" y="1135264"/>
                  </a:cubicBezTo>
                  <a:cubicBezTo>
                    <a:pt x="873935" y="1161979"/>
                    <a:pt x="899469" y="1185210"/>
                    <a:pt x="928485" y="1198761"/>
                  </a:cubicBezTo>
                  <a:cubicBezTo>
                    <a:pt x="940092" y="1204182"/>
                    <a:pt x="963692" y="1216571"/>
                    <a:pt x="974524" y="1233607"/>
                  </a:cubicBezTo>
                  <a:cubicBezTo>
                    <a:pt x="961757" y="1228187"/>
                    <a:pt x="946282" y="1224702"/>
                    <a:pt x="933515" y="1223540"/>
                  </a:cubicBezTo>
                  <a:cubicBezTo>
                    <a:pt x="921134" y="1222379"/>
                    <a:pt x="900243" y="1228574"/>
                    <a:pt x="887475" y="1220056"/>
                  </a:cubicBezTo>
                  <a:cubicBezTo>
                    <a:pt x="873935" y="1211151"/>
                    <a:pt x="869292" y="1190630"/>
                    <a:pt x="852269" y="1197212"/>
                  </a:cubicBezTo>
                  <a:lnTo>
                    <a:pt x="862964" y="1190294"/>
                  </a:lnTo>
                  <a:lnTo>
                    <a:pt x="828590" y="1186297"/>
                  </a:lnTo>
                  <a:cubicBezTo>
                    <a:pt x="796466" y="1183976"/>
                    <a:pt x="765890" y="1181654"/>
                    <a:pt x="737249" y="1162696"/>
                  </a:cubicBezTo>
                  <a:cubicBezTo>
                    <a:pt x="712866" y="1146445"/>
                    <a:pt x="697385" y="1123231"/>
                    <a:pt x="693902" y="1097308"/>
                  </a:cubicBezTo>
                  <a:cubicBezTo>
                    <a:pt x="690805" y="1072546"/>
                    <a:pt x="698546" y="1047783"/>
                    <a:pt x="716350" y="1027277"/>
                  </a:cubicBezTo>
                  <a:cubicBezTo>
                    <a:pt x="731057" y="1010253"/>
                    <a:pt x="751570" y="1000193"/>
                    <a:pt x="774018" y="998259"/>
                  </a:cubicBezTo>
                  <a:lnTo>
                    <a:pt x="780102" y="999035"/>
                  </a:lnTo>
                  <a:lnTo>
                    <a:pt x="779968" y="998789"/>
                  </a:lnTo>
                  <a:cubicBezTo>
                    <a:pt x="776102" y="986464"/>
                    <a:pt x="774601" y="973191"/>
                    <a:pt x="775957" y="959555"/>
                  </a:cubicBezTo>
                  <a:cubicBezTo>
                    <a:pt x="779055" y="926674"/>
                    <a:pt x="794932" y="896887"/>
                    <a:pt x="820491" y="875998"/>
                  </a:cubicBezTo>
                  <a:cubicBezTo>
                    <a:pt x="845662" y="855109"/>
                    <a:pt x="877804" y="845438"/>
                    <a:pt x="910720" y="848533"/>
                  </a:cubicBezTo>
                  <a:cubicBezTo>
                    <a:pt x="951382" y="852401"/>
                    <a:pt x="988171" y="872130"/>
                    <a:pt x="1014116" y="903850"/>
                  </a:cubicBezTo>
                  <a:lnTo>
                    <a:pt x="1040566" y="952726"/>
                  </a:lnTo>
                  <a:lnTo>
                    <a:pt x="1048745" y="906299"/>
                  </a:lnTo>
                  <a:cubicBezTo>
                    <a:pt x="1052703" y="892226"/>
                    <a:pt x="1057946" y="879930"/>
                    <a:pt x="1064768" y="869771"/>
                  </a:cubicBezTo>
                  <a:cubicBezTo>
                    <a:pt x="1075992" y="850032"/>
                    <a:pt x="1090699" y="841130"/>
                    <a:pt x="1098826" y="836872"/>
                  </a:cubicBezTo>
                  <a:cubicBezTo>
                    <a:pt x="1117404" y="827583"/>
                    <a:pt x="1138690" y="821778"/>
                    <a:pt x="1139851" y="803200"/>
                  </a:cubicBezTo>
                  <a:close/>
                  <a:moveTo>
                    <a:pt x="227318" y="461864"/>
                  </a:moveTo>
                  <a:lnTo>
                    <a:pt x="235293" y="478988"/>
                  </a:lnTo>
                  <a:lnTo>
                    <a:pt x="251844" y="494127"/>
                  </a:lnTo>
                  <a:close/>
                  <a:moveTo>
                    <a:pt x="411439" y="221094"/>
                  </a:moveTo>
                  <a:lnTo>
                    <a:pt x="404073" y="229868"/>
                  </a:lnTo>
                  <a:lnTo>
                    <a:pt x="403816" y="230686"/>
                  </a:lnTo>
                  <a:lnTo>
                    <a:pt x="408691" y="226996"/>
                  </a:lnTo>
                  <a:close/>
                  <a:moveTo>
                    <a:pt x="442761" y="184747"/>
                  </a:moveTo>
                  <a:lnTo>
                    <a:pt x="441340" y="185479"/>
                  </a:lnTo>
                  <a:lnTo>
                    <a:pt x="431703" y="196958"/>
                  </a:lnTo>
                  <a:lnTo>
                    <a:pt x="428965" y="212872"/>
                  </a:lnTo>
                  <a:cubicBezTo>
                    <a:pt x="423739" y="225642"/>
                    <a:pt x="413578" y="235703"/>
                    <a:pt x="402449" y="241072"/>
                  </a:cubicBezTo>
                  <a:lnTo>
                    <a:pt x="400394" y="241593"/>
                  </a:lnTo>
                  <a:lnTo>
                    <a:pt x="396154" y="255104"/>
                  </a:lnTo>
                  <a:lnTo>
                    <a:pt x="405739" y="251568"/>
                  </a:lnTo>
                  <a:cubicBezTo>
                    <a:pt x="430900" y="237251"/>
                    <a:pt x="439416" y="221385"/>
                    <a:pt x="443674" y="205520"/>
                  </a:cubicBezTo>
                  <a:close/>
                  <a:moveTo>
                    <a:pt x="344821" y="145964"/>
                  </a:moveTo>
                  <a:cubicBezTo>
                    <a:pt x="339475" y="145879"/>
                    <a:pt x="334418" y="146605"/>
                    <a:pt x="330644" y="148249"/>
                  </a:cubicBezTo>
                  <a:cubicBezTo>
                    <a:pt x="289226" y="166050"/>
                    <a:pt x="292323" y="209002"/>
                    <a:pt x="309742" y="234542"/>
                  </a:cubicBezTo>
                  <a:cubicBezTo>
                    <a:pt x="325419" y="257470"/>
                    <a:pt x="354596" y="265596"/>
                    <a:pt x="380942" y="260716"/>
                  </a:cubicBezTo>
                  <a:lnTo>
                    <a:pt x="382665" y="260081"/>
                  </a:lnTo>
                  <a:lnTo>
                    <a:pt x="387420" y="244879"/>
                  </a:lnTo>
                  <a:lnTo>
                    <a:pt x="385526" y="245359"/>
                  </a:lnTo>
                  <a:cubicBezTo>
                    <a:pt x="379974" y="245449"/>
                    <a:pt x="374675" y="244119"/>
                    <a:pt x="370127" y="241120"/>
                  </a:cubicBezTo>
                  <a:lnTo>
                    <a:pt x="388985" y="239876"/>
                  </a:lnTo>
                  <a:lnTo>
                    <a:pt x="393918" y="224106"/>
                  </a:lnTo>
                  <a:lnTo>
                    <a:pt x="417670" y="195703"/>
                  </a:lnTo>
                  <a:lnTo>
                    <a:pt x="417352" y="183850"/>
                  </a:lnTo>
                  <a:cubicBezTo>
                    <a:pt x="415804" y="192750"/>
                    <a:pt x="406127" y="195072"/>
                    <a:pt x="393353" y="190041"/>
                  </a:cubicBezTo>
                  <a:cubicBezTo>
                    <a:pt x="403030" y="182689"/>
                    <a:pt x="399933" y="171080"/>
                    <a:pt x="394901" y="158310"/>
                  </a:cubicBezTo>
                  <a:cubicBezTo>
                    <a:pt x="392966" y="164889"/>
                    <a:pt x="384450" y="169532"/>
                    <a:pt x="373998" y="165663"/>
                  </a:cubicBezTo>
                  <a:cubicBezTo>
                    <a:pt x="379514" y="153764"/>
                    <a:pt x="360861" y="146218"/>
                    <a:pt x="344821" y="145964"/>
                  </a:cubicBezTo>
                  <a:close/>
                  <a:moveTo>
                    <a:pt x="353870" y="101427"/>
                  </a:moveTo>
                  <a:cubicBezTo>
                    <a:pt x="307806" y="104135"/>
                    <a:pt x="272194" y="152506"/>
                    <a:pt x="256710" y="234542"/>
                  </a:cubicBezTo>
                  <a:cubicBezTo>
                    <a:pt x="244227" y="299842"/>
                    <a:pt x="216719" y="351647"/>
                    <a:pt x="175984" y="387181"/>
                  </a:cubicBezTo>
                  <a:lnTo>
                    <a:pt x="154687" y="401358"/>
                  </a:lnTo>
                  <a:lnTo>
                    <a:pt x="160701" y="402198"/>
                  </a:lnTo>
                  <a:lnTo>
                    <a:pt x="210555" y="431155"/>
                  </a:lnTo>
                  <a:lnTo>
                    <a:pt x="209832" y="419850"/>
                  </a:lnTo>
                  <a:cubicBezTo>
                    <a:pt x="214097" y="383960"/>
                    <a:pt x="237471" y="353623"/>
                    <a:pt x="272604" y="342881"/>
                  </a:cubicBezTo>
                  <a:cubicBezTo>
                    <a:pt x="285767" y="338817"/>
                    <a:pt x="298010" y="337656"/>
                    <a:pt x="309709" y="338890"/>
                  </a:cubicBezTo>
                  <a:cubicBezTo>
                    <a:pt x="344805" y="342591"/>
                    <a:pt x="375002" y="367848"/>
                    <a:pt x="410425" y="400943"/>
                  </a:cubicBezTo>
                  <a:lnTo>
                    <a:pt x="440544" y="423842"/>
                  </a:lnTo>
                  <a:lnTo>
                    <a:pt x="409214" y="397520"/>
                  </a:lnTo>
                  <a:cubicBezTo>
                    <a:pt x="382119" y="363663"/>
                    <a:pt x="371378" y="321874"/>
                    <a:pt x="375878" y="281778"/>
                  </a:cubicBezTo>
                  <a:lnTo>
                    <a:pt x="380364" y="267434"/>
                  </a:lnTo>
                  <a:lnTo>
                    <a:pt x="358515" y="270917"/>
                  </a:lnTo>
                  <a:cubicBezTo>
                    <a:pt x="332967" y="267821"/>
                    <a:pt x="311677" y="253890"/>
                    <a:pt x="298903" y="227190"/>
                  </a:cubicBezTo>
                  <a:cubicBezTo>
                    <a:pt x="288065" y="203972"/>
                    <a:pt x="286903" y="164889"/>
                    <a:pt x="317870" y="143993"/>
                  </a:cubicBezTo>
                  <a:cubicBezTo>
                    <a:pt x="332967" y="134319"/>
                    <a:pt x="351934" y="126192"/>
                    <a:pt x="370127" y="125418"/>
                  </a:cubicBezTo>
                  <a:cubicBezTo>
                    <a:pt x="385998" y="124258"/>
                    <a:pt x="409223" y="128901"/>
                    <a:pt x="423933" y="152119"/>
                  </a:cubicBezTo>
                  <a:cubicBezTo>
                    <a:pt x="414255" y="145154"/>
                    <a:pt x="406514" y="143606"/>
                    <a:pt x="401481" y="140897"/>
                  </a:cubicBezTo>
                  <a:cubicBezTo>
                    <a:pt x="418900" y="152119"/>
                    <a:pt x="424320" y="159084"/>
                    <a:pt x="428965" y="173015"/>
                  </a:cubicBezTo>
                  <a:lnTo>
                    <a:pt x="430407" y="180472"/>
                  </a:lnTo>
                  <a:lnTo>
                    <a:pt x="433986" y="176193"/>
                  </a:lnTo>
                  <a:lnTo>
                    <a:pt x="442199" y="171977"/>
                  </a:lnTo>
                  <a:lnTo>
                    <a:pt x="441981" y="167017"/>
                  </a:lnTo>
                  <a:cubicBezTo>
                    <a:pt x="437771" y="152990"/>
                    <a:pt x="429352" y="138962"/>
                    <a:pt x="415030" y="128514"/>
                  </a:cubicBezTo>
                  <a:cubicBezTo>
                    <a:pt x="397223" y="115357"/>
                    <a:pt x="379030" y="102201"/>
                    <a:pt x="353870" y="101427"/>
                  </a:cubicBezTo>
                  <a:close/>
                  <a:moveTo>
                    <a:pt x="653924" y="228"/>
                  </a:moveTo>
                  <a:lnTo>
                    <a:pt x="665324" y="1378"/>
                  </a:lnTo>
                  <a:lnTo>
                    <a:pt x="664275" y="26930"/>
                  </a:lnTo>
                  <a:cubicBezTo>
                    <a:pt x="661481" y="39319"/>
                    <a:pt x="656378" y="50924"/>
                    <a:pt x="648831" y="60787"/>
                  </a:cubicBezTo>
                  <a:cubicBezTo>
                    <a:pt x="608195" y="114941"/>
                    <a:pt x="555562" y="108752"/>
                    <a:pt x="495963" y="96374"/>
                  </a:cubicBezTo>
                  <a:cubicBezTo>
                    <a:pt x="487836" y="94827"/>
                    <a:pt x="487836" y="94827"/>
                    <a:pt x="487836" y="94827"/>
                  </a:cubicBezTo>
                  <a:lnTo>
                    <a:pt x="481134" y="93561"/>
                  </a:lnTo>
                  <a:lnTo>
                    <a:pt x="480508" y="96843"/>
                  </a:lnTo>
                  <a:cubicBezTo>
                    <a:pt x="479734" y="100326"/>
                    <a:pt x="477411" y="104969"/>
                    <a:pt x="473926" y="105743"/>
                  </a:cubicBezTo>
                  <a:cubicBezTo>
                    <a:pt x="466182" y="108065"/>
                    <a:pt x="461922" y="105356"/>
                    <a:pt x="457276" y="98778"/>
                  </a:cubicBezTo>
                  <a:cubicBezTo>
                    <a:pt x="461922" y="100132"/>
                    <a:pt x="464923" y="97714"/>
                    <a:pt x="465552" y="94860"/>
                  </a:cubicBezTo>
                  <a:lnTo>
                    <a:pt x="460880" y="89734"/>
                  </a:lnTo>
                  <a:lnTo>
                    <a:pt x="451867" y="88032"/>
                  </a:lnTo>
                  <a:lnTo>
                    <a:pt x="434528" y="87363"/>
                  </a:lnTo>
                  <a:cubicBezTo>
                    <a:pt x="423008" y="87750"/>
                    <a:pt x="408294" y="88717"/>
                    <a:pt x="390289" y="89878"/>
                  </a:cubicBezTo>
                  <a:lnTo>
                    <a:pt x="369389" y="91722"/>
                  </a:lnTo>
                  <a:lnTo>
                    <a:pt x="394466" y="93639"/>
                  </a:lnTo>
                  <a:cubicBezTo>
                    <a:pt x="403901" y="96493"/>
                    <a:pt x="411159" y="100459"/>
                    <a:pt x="416191" y="102975"/>
                  </a:cubicBezTo>
                  <a:cubicBezTo>
                    <a:pt x="437094" y="113423"/>
                    <a:pt x="456835" y="129288"/>
                    <a:pt x="475028" y="117679"/>
                  </a:cubicBezTo>
                  <a:cubicBezTo>
                    <a:pt x="462254" y="127740"/>
                    <a:pt x="453738" y="135480"/>
                    <a:pt x="436319" y="128901"/>
                  </a:cubicBezTo>
                  <a:cubicBezTo>
                    <a:pt x="442609" y="135770"/>
                    <a:pt x="447351" y="143848"/>
                    <a:pt x="450636" y="152536"/>
                  </a:cubicBezTo>
                  <a:lnTo>
                    <a:pt x="453427" y="166214"/>
                  </a:lnTo>
                  <a:lnTo>
                    <a:pt x="478746" y="153218"/>
                  </a:lnTo>
                  <a:cubicBezTo>
                    <a:pt x="526374" y="139942"/>
                    <a:pt x="579717" y="155395"/>
                    <a:pt x="612811" y="196313"/>
                  </a:cubicBezTo>
                  <a:cubicBezTo>
                    <a:pt x="622875" y="209082"/>
                    <a:pt x="629455" y="223399"/>
                    <a:pt x="632551" y="238876"/>
                  </a:cubicBezTo>
                  <a:cubicBezTo>
                    <a:pt x="643389" y="270605"/>
                    <a:pt x="629068" y="297303"/>
                    <a:pt x="633325" y="317037"/>
                  </a:cubicBezTo>
                  <a:cubicBezTo>
                    <a:pt x="637196" y="333675"/>
                    <a:pt x="652679" y="344123"/>
                    <a:pt x="663517" y="347605"/>
                  </a:cubicBezTo>
                  <a:cubicBezTo>
                    <a:pt x="675516" y="351474"/>
                    <a:pt x="701062" y="337932"/>
                    <a:pt x="683257" y="320520"/>
                  </a:cubicBezTo>
                  <a:cubicBezTo>
                    <a:pt x="709191" y="333288"/>
                    <a:pt x="703772" y="360761"/>
                    <a:pt x="683257" y="370434"/>
                  </a:cubicBezTo>
                  <a:cubicBezTo>
                    <a:pt x="654227" y="383590"/>
                    <a:pt x="620552" y="361535"/>
                    <a:pt x="607779" y="335997"/>
                  </a:cubicBezTo>
                  <a:cubicBezTo>
                    <a:pt x="600038" y="354570"/>
                    <a:pt x="590748" y="371595"/>
                    <a:pt x="570233" y="384751"/>
                  </a:cubicBezTo>
                  <a:cubicBezTo>
                    <a:pt x="543526" y="402550"/>
                    <a:pt x="504432" y="401389"/>
                    <a:pt x="481208" y="384364"/>
                  </a:cubicBezTo>
                  <a:cubicBezTo>
                    <a:pt x="478886" y="383203"/>
                    <a:pt x="476950" y="381655"/>
                    <a:pt x="474628" y="379721"/>
                  </a:cubicBezTo>
                  <a:cubicBezTo>
                    <a:pt x="454500" y="362695"/>
                    <a:pt x="451791" y="332514"/>
                    <a:pt x="468822" y="312007"/>
                  </a:cubicBezTo>
                  <a:cubicBezTo>
                    <a:pt x="475402" y="304268"/>
                    <a:pt x="484692" y="299238"/>
                    <a:pt x="494755" y="298464"/>
                  </a:cubicBezTo>
                  <a:cubicBezTo>
                    <a:pt x="504819" y="297690"/>
                    <a:pt x="514883" y="300786"/>
                    <a:pt x="522624" y="307364"/>
                  </a:cubicBezTo>
                  <a:cubicBezTo>
                    <a:pt x="529204" y="312394"/>
                    <a:pt x="533075" y="319746"/>
                    <a:pt x="533849" y="328258"/>
                  </a:cubicBezTo>
                  <a:cubicBezTo>
                    <a:pt x="534236" y="336384"/>
                    <a:pt x="531914" y="344123"/>
                    <a:pt x="526495" y="350700"/>
                  </a:cubicBezTo>
                  <a:cubicBezTo>
                    <a:pt x="517979" y="361148"/>
                    <a:pt x="502110" y="362308"/>
                    <a:pt x="491659" y="353796"/>
                  </a:cubicBezTo>
                  <a:cubicBezTo>
                    <a:pt x="483143" y="346444"/>
                    <a:pt x="482369" y="334062"/>
                    <a:pt x="489336" y="325550"/>
                  </a:cubicBezTo>
                  <a:cubicBezTo>
                    <a:pt x="495142" y="318585"/>
                    <a:pt x="505206" y="317811"/>
                    <a:pt x="512173" y="323228"/>
                  </a:cubicBezTo>
                  <a:cubicBezTo>
                    <a:pt x="514883" y="325550"/>
                    <a:pt x="517205" y="329806"/>
                    <a:pt x="517592" y="333288"/>
                  </a:cubicBezTo>
                  <a:cubicBezTo>
                    <a:pt x="517979" y="336771"/>
                    <a:pt x="517205" y="339866"/>
                    <a:pt x="514109" y="342188"/>
                  </a:cubicBezTo>
                  <a:cubicBezTo>
                    <a:pt x="511012" y="344896"/>
                    <a:pt x="505980" y="344123"/>
                    <a:pt x="504045" y="340640"/>
                  </a:cubicBezTo>
                  <a:cubicBezTo>
                    <a:pt x="501336" y="335610"/>
                    <a:pt x="506755" y="329419"/>
                    <a:pt x="511399" y="332901"/>
                  </a:cubicBezTo>
                  <a:cubicBezTo>
                    <a:pt x="511399" y="330967"/>
                    <a:pt x="510238" y="329032"/>
                    <a:pt x="508690" y="327484"/>
                  </a:cubicBezTo>
                  <a:cubicBezTo>
                    <a:pt x="504045" y="323615"/>
                    <a:pt x="497465" y="324389"/>
                    <a:pt x="493594" y="329032"/>
                  </a:cubicBezTo>
                  <a:cubicBezTo>
                    <a:pt x="488562" y="335223"/>
                    <a:pt x="489336" y="344123"/>
                    <a:pt x="495142" y="349540"/>
                  </a:cubicBezTo>
                  <a:cubicBezTo>
                    <a:pt x="503271" y="356118"/>
                    <a:pt x="515657" y="354957"/>
                    <a:pt x="522237" y="346831"/>
                  </a:cubicBezTo>
                  <a:cubicBezTo>
                    <a:pt x="526882" y="341801"/>
                    <a:pt x="528817" y="335223"/>
                    <a:pt x="528043" y="328645"/>
                  </a:cubicBezTo>
                  <a:cubicBezTo>
                    <a:pt x="527656" y="322067"/>
                    <a:pt x="524560" y="315876"/>
                    <a:pt x="519141" y="311620"/>
                  </a:cubicBezTo>
                  <a:cubicBezTo>
                    <a:pt x="512561" y="305816"/>
                    <a:pt x="504045" y="303107"/>
                    <a:pt x="495142" y="303881"/>
                  </a:cubicBezTo>
                  <a:cubicBezTo>
                    <a:pt x="486627" y="304655"/>
                    <a:pt x="478499" y="308911"/>
                    <a:pt x="473080" y="315489"/>
                  </a:cubicBezTo>
                  <a:cubicBezTo>
                    <a:pt x="457984" y="333675"/>
                    <a:pt x="462242" y="359213"/>
                    <a:pt x="480047" y="374303"/>
                  </a:cubicBezTo>
                  <a:cubicBezTo>
                    <a:pt x="483143" y="377012"/>
                    <a:pt x="488175" y="379721"/>
                    <a:pt x="492820" y="381655"/>
                  </a:cubicBezTo>
                  <a:cubicBezTo>
                    <a:pt x="511786" y="389781"/>
                    <a:pt x="536946" y="378947"/>
                    <a:pt x="554751" y="365017"/>
                  </a:cubicBezTo>
                  <a:cubicBezTo>
                    <a:pt x="566750" y="356118"/>
                    <a:pt x="576427" y="342962"/>
                    <a:pt x="585329" y="325550"/>
                  </a:cubicBezTo>
                  <a:cubicBezTo>
                    <a:pt x="550493" y="324776"/>
                    <a:pt x="526108" y="291886"/>
                    <a:pt x="522624" y="277183"/>
                  </a:cubicBezTo>
                  <a:cubicBezTo>
                    <a:pt x="514883" y="247002"/>
                    <a:pt x="555912" y="223786"/>
                    <a:pt x="576814" y="247002"/>
                  </a:cubicBezTo>
                  <a:cubicBezTo>
                    <a:pt x="545848" y="241585"/>
                    <a:pt x="545461" y="264414"/>
                    <a:pt x="554751" y="274474"/>
                  </a:cubicBezTo>
                  <a:cubicBezTo>
                    <a:pt x="562105" y="282600"/>
                    <a:pt x="572169" y="289565"/>
                    <a:pt x="593070" y="288017"/>
                  </a:cubicBezTo>
                  <a:cubicBezTo>
                    <a:pt x="609327" y="286469"/>
                    <a:pt x="622100" y="264801"/>
                    <a:pt x="619391" y="233846"/>
                  </a:cubicBezTo>
                  <a:cubicBezTo>
                    <a:pt x="615907" y="223012"/>
                    <a:pt x="610876" y="212952"/>
                    <a:pt x="603521" y="203665"/>
                  </a:cubicBezTo>
                  <a:cubicBezTo>
                    <a:pt x="573620" y="166519"/>
                    <a:pt x="525213" y="152445"/>
                    <a:pt x="481976" y="164542"/>
                  </a:cubicBezTo>
                  <a:lnTo>
                    <a:pt x="455834" y="178012"/>
                  </a:lnTo>
                  <a:lnTo>
                    <a:pt x="456206" y="179835"/>
                  </a:lnTo>
                  <a:cubicBezTo>
                    <a:pt x="457125" y="198458"/>
                    <a:pt x="452577" y="217129"/>
                    <a:pt x="443287" y="231059"/>
                  </a:cubicBezTo>
                  <a:cubicBezTo>
                    <a:pt x="433416" y="245764"/>
                    <a:pt x="420062" y="256696"/>
                    <a:pt x="405256" y="263468"/>
                  </a:cubicBezTo>
                  <a:lnTo>
                    <a:pt x="392913" y="265435"/>
                  </a:lnTo>
                  <a:lnTo>
                    <a:pt x="387344" y="283180"/>
                  </a:lnTo>
                  <a:cubicBezTo>
                    <a:pt x="383184" y="320229"/>
                    <a:pt x="393151" y="358826"/>
                    <a:pt x="418116" y="390168"/>
                  </a:cubicBezTo>
                  <a:cubicBezTo>
                    <a:pt x="481595" y="469489"/>
                    <a:pt x="597328" y="482258"/>
                    <a:pt x="676290" y="419188"/>
                  </a:cubicBezTo>
                  <a:cubicBezTo>
                    <a:pt x="775766" y="339866"/>
                    <a:pt x="792410" y="193992"/>
                    <a:pt x="712674" y="94549"/>
                  </a:cubicBezTo>
                  <a:cubicBezTo>
                    <a:pt x="710739" y="92228"/>
                    <a:pt x="711126" y="88358"/>
                    <a:pt x="713835" y="86424"/>
                  </a:cubicBezTo>
                  <a:cubicBezTo>
                    <a:pt x="716158" y="84489"/>
                    <a:pt x="720028" y="84876"/>
                    <a:pt x="721964" y="87198"/>
                  </a:cubicBezTo>
                  <a:cubicBezTo>
                    <a:pt x="805570" y="192057"/>
                    <a:pt x="788152" y="344896"/>
                    <a:pt x="683644" y="428474"/>
                  </a:cubicBezTo>
                  <a:cubicBezTo>
                    <a:pt x="641648" y="461944"/>
                    <a:pt x="589781" y="475294"/>
                    <a:pt x="540042" y="469731"/>
                  </a:cubicBezTo>
                  <a:lnTo>
                    <a:pt x="524773" y="464954"/>
                  </a:lnTo>
                  <a:lnTo>
                    <a:pt x="521922" y="467134"/>
                  </a:lnTo>
                  <a:cubicBezTo>
                    <a:pt x="502178" y="464811"/>
                    <a:pt x="451075" y="454360"/>
                    <a:pt x="402683" y="409459"/>
                  </a:cubicBezTo>
                  <a:cubicBezTo>
                    <a:pt x="350032" y="360687"/>
                    <a:pt x="319060" y="340946"/>
                    <a:pt x="276088" y="354107"/>
                  </a:cubicBezTo>
                  <a:cubicBezTo>
                    <a:pt x="245310" y="363397"/>
                    <a:pt x="224985" y="389887"/>
                    <a:pt x="221483" y="421495"/>
                  </a:cubicBezTo>
                  <a:lnTo>
                    <a:pt x="222672" y="438194"/>
                  </a:lnTo>
                  <a:lnTo>
                    <a:pt x="224808" y="439435"/>
                  </a:lnTo>
                  <a:cubicBezTo>
                    <a:pt x="243242" y="455684"/>
                    <a:pt x="258434" y="475511"/>
                    <a:pt x="269465" y="498143"/>
                  </a:cubicBezTo>
                  <a:lnTo>
                    <a:pt x="270613" y="502585"/>
                  </a:lnTo>
                  <a:lnTo>
                    <a:pt x="279136" y="505745"/>
                  </a:lnTo>
                  <a:cubicBezTo>
                    <a:pt x="287896" y="507173"/>
                    <a:pt x="297090" y="506906"/>
                    <a:pt x="306285" y="504681"/>
                  </a:cubicBezTo>
                  <a:cubicBezTo>
                    <a:pt x="334933" y="497326"/>
                    <a:pt x="352354" y="468682"/>
                    <a:pt x="345386" y="440038"/>
                  </a:cubicBezTo>
                  <a:cubicBezTo>
                    <a:pt x="342676" y="429200"/>
                    <a:pt x="336095" y="419910"/>
                    <a:pt x="326416" y="414104"/>
                  </a:cubicBezTo>
                  <a:cubicBezTo>
                    <a:pt x="317125" y="408685"/>
                    <a:pt x="305898" y="406750"/>
                    <a:pt x="295058" y="409459"/>
                  </a:cubicBezTo>
                  <a:cubicBezTo>
                    <a:pt x="286928" y="411395"/>
                    <a:pt x="279959" y="416427"/>
                    <a:pt x="275314" y="423781"/>
                  </a:cubicBezTo>
                  <a:cubicBezTo>
                    <a:pt x="271055" y="431136"/>
                    <a:pt x="269506" y="439651"/>
                    <a:pt x="271442" y="447780"/>
                  </a:cubicBezTo>
                  <a:cubicBezTo>
                    <a:pt x="274926" y="450877"/>
                    <a:pt x="280346" y="452038"/>
                    <a:pt x="288089" y="449715"/>
                  </a:cubicBezTo>
                  <a:cubicBezTo>
                    <a:pt x="286541" y="460167"/>
                    <a:pt x="272991" y="460941"/>
                    <a:pt x="267571" y="455135"/>
                  </a:cubicBezTo>
                  <a:cubicBezTo>
                    <a:pt x="267571" y="455135"/>
                    <a:pt x="267184" y="455135"/>
                    <a:pt x="267184" y="455135"/>
                  </a:cubicBezTo>
                  <a:cubicBezTo>
                    <a:pt x="267184" y="455522"/>
                    <a:pt x="266796" y="455135"/>
                    <a:pt x="266796" y="455522"/>
                  </a:cubicBezTo>
                  <a:cubicBezTo>
                    <a:pt x="266796" y="457844"/>
                    <a:pt x="266409" y="460554"/>
                    <a:pt x="269506" y="463650"/>
                  </a:cubicBezTo>
                  <a:cubicBezTo>
                    <a:pt x="261377" y="460167"/>
                    <a:pt x="257118" y="451264"/>
                    <a:pt x="257892" y="441974"/>
                  </a:cubicBezTo>
                  <a:cubicBezTo>
                    <a:pt x="254021" y="444296"/>
                    <a:pt x="254021" y="447780"/>
                    <a:pt x="252859" y="452425"/>
                  </a:cubicBezTo>
                  <a:cubicBezTo>
                    <a:pt x="246278" y="437716"/>
                    <a:pt x="255569" y="429974"/>
                    <a:pt x="263312" y="420297"/>
                  </a:cubicBezTo>
                  <a:cubicBezTo>
                    <a:pt x="258279" y="421459"/>
                    <a:pt x="254408" y="426104"/>
                    <a:pt x="250149" y="428813"/>
                  </a:cubicBezTo>
                  <a:cubicBezTo>
                    <a:pt x="251698" y="414104"/>
                    <a:pt x="265635" y="406362"/>
                    <a:pt x="276088" y="405588"/>
                  </a:cubicBezTo>
                  <a:cubicBezTo>
                    <a:pt x="276475" y="405588"/>
                    <a:pt x="276862" y="405201"/>
                    <a:pt x="277249" y="404814"/>
                  </a:cubicBezTo>
                  <a:cubicBezTo>
                    <a:pt x="272991" y="402879"/>
                    <a:pt x="267958" y="403266"/>
                    <a:pt x="262151" y="407524"/>
                  </a:cubicBezTo>
                  <a:cubicBezTo>
                    <a:pt x="267184" y="395911"/>
                    <a:pt x="279185" y="395137"/>
                    <a:pt x="290025" y="398621"/>
                  </a:cubicBezTo>
                  <a:cubicBezTo>
                    <a:pt x="290799" y="398621"/>
                    <a:pt x="291573" y="398234"/>
                    <a:pt x="292348" y="398234"/>
                  </a:cubicBezTo>
                  <a:cubicBezTo>
                    <a:pt x="292735" y="397847"/>
                    <a:pt x="293122" y="397847"/>
                    <a:pt x="293509" y="397847"/>
                  </a:cubicBezTo>
                  <a:cubicBezTo>
                    <a:pt x="291573" y="395524"/>
                    <a:pt x="288476" y="393589"/>
                    <a:pt x="283443" y="392428"/>
                  </a:cubicBezTo>
                  <a:cubicBezTo>
                    <a:pt x="293896" y="388557"/>
                    <a:pt x="312092" y="392041"/>
                    <a:pt x="324480" y="400169"/>
                  </a:cubicBezTo>
                  <a:cubicBezTo>
                    <a:pt x="327190" y="401330"/>
                    <a:pt x="329900" y="402492"/>
                    <a:pt x="332610" y="404427"/>
                  </a:cubicBezTo>
                  <a:cubicBezTo>
                    <a:pt x="344999" y="411782"/>
                    <a:pt x="353516" y="423394"/>
                    <a:pt x="356613" y="437329"/>
                  </a:cubicBezTo>
                  <a:cubicBezTo>
                    <a:pt x="365130" y="472166"/>
                    <a:pt x="343837" y="507390"/>
                    <a:pt x="308995" y="515906"/>
                  </a:cubicBezTo>
                  <a:cubicBezTo>
                    <a:pt x="298252" y="518519"/>
                    <a:pt x="287484" y="518833"/>
                    <a:pt x="277213" y="517164"/>
                  </a:cubicBezTo>
                  <a:lnTo>
                    <a:pt x="274080" y="516006"/>
                  </a:lnTo>
                  <a:lnTo>
                    <a:pt x="284639" y="556882"/>
                  </a:lnTo>
                  <a:cubicBezTo>
                    <a:pt x="287778" y="616383"/>
                    <a:pt x="255918" y="674849"/>
                    <a:pt x="199020" y="702414"/>
                  </a:cubicBezTo>
                  <a:cubicBezTo>
                    <a:pt x="169217" y="717116"/>
                    <a:pt x="135929" y="719050"/>
                    <a:pt x="104577" y="708218"/>
                  </a:cubicBezTo>
                  <a:cubicBezTo>
                    <a:pt x="73612" y="697385"/>
                    <a:pt x="48453" y="675333"/>
                    <a:pt x="34132" y="645543"/>
                  </a:cubicBezTo>
                  <a:cubicBezTo>
                    <a:pt x="9747" y="596023"/>
                    <a:pt x="30649" y="536444"/>
                    <a:pt x="80192" y="512071"/>
                  </a:cubicBezTo>
                  <a:cubicBezTo>
                    <a:pt x="97223" y="503560"/>
                    <a:pt x="116576" y="501625"/>
                    <a:pt x="135155" y="506268"/>
                  </a:cubicBezTo>
                  <a:cubicBezTo>
                    <a:pt x="151412" y="509750"/>
                    <a:pt x="164185" y="517874"/>
                    <a:pt x="175410" y="517874"/>
                  </a:cubicBezTo>
                  <a:cubicBezTo>
                    <a:pt x="188570" y="518261"/>
                    <a:pt x="199407" y="507815"/>
                    <a:pt x="203665" y="500465"/>
                  </a:cubicBezTo>
                  <a:cubicBezTo>
                    <a:pt x="208697" y="491953"/>
                    <a:pt x="202891" y="470675"/>
                    <a:pt x="186634" y="481121"/>
                  </a:cubicBezTo>
                  <a:cubicBezTo>
                    <a:pt x="200568" y="463324"/>
                    <a:pt x="220696" y="472223"/>
                    <a:pt x="224179" y="489632"/>
                  </a:cubicBezTo>
                  <a:cubicBezTo>
                    <a:pt x="229598" y="513618"/>
                    <a:pt x="206761" y="535284"/>
                    <a:pt x="185473" y="540700"/>
                  </a:cubicBezTo>
                  <a:cubicBezTo>
                    <a:pt x="198246" y="549598"/>
                    <a:pt x="209471" y="559657"/>
                    <a:pt x="216051" y="577066"/>
                  </a:cubicBezTo>
                  <a:cubicBezTo>
                    <a:pt x="224953" y="600666"/>
                    <a:pt x="217212" y="630068"/>
                    <a:pt x="200568" y="644383"/>
                  </a:cubicBezTo>
                  <a:cubicBezTo>
                    <a:pt x="199407" y="645930"/>
                    <a:pt x="197859" y="647478"/>
                    <a:pt x="195924" y="648639"/>
                  </a:cubicBezTo>
                  <a:cubicBezTo>
                    <a:pt x="179667" y="661019"/>
                    <a:pt x="156443" y="657924"/>
                    <a:pt x="143670" y="641675"/>
                  </a:cubicBezTo>
                  <a:cubicBezTo>
                    <a:pt x="139026" y="635485"/>
                    <a:pt x="136703" y="627747"/>
                    <a:pt x="137865" y="619623"/>
                  </a:cubicBezTo>
                  <a:cubicBezTo>
                    <a:pt x="139026" y="611885"/>
                    <a:pt x="142896" y="604921"/>
                    <a:pt x="149476" y="599892"/>
                  </a:cubicBezTo>
                  <a:cubicBezTo>
                    <a:pt x="154508" y="596023"/>
                    <a:pt x="160701" y="594476"/>
                    <a:pt x="166894" y="595249"/>
                  </a:cubicBezTo>
                  <a:cubicBezTo>
                    <a:pt x="173087" y="596023"/>
                    <a:pt x="178893" y="599505"/>
                    <a:pt x="182764" y="604535"/>
                  </a:cubicBezTo>
                  <a:cubicBezTo>
                    <a:pt x="188957" y="613046"/>
                    <a:pt x="187408" y="625039"/>
                    <a:pt x="179280" y="631229"/>
                  </a:cubicBezTo>
                  <a:cubicBezTo>
                    <a:pt x="172313" y="636645"/>
                    <a:pt x="162636" y="635098"/>
                    <a:pt x="157218" y="628521"/>
                  </a:cubicBezTo>
                  <a:cubicBezTo>
                    <a:pt x="152960" y="623105"/>
                    <a:pt x="154121" y="614980"/>
                    <a:pt x="159927" y="610725"/>
                  </a:cubicBezTo>
                  <a:cubicBezTo>
                    <a:pt x="161862" y="609177"/>
                    <a:pt x="165346" y="608016"/>
                    <a:pt x="168055" y="608403"/>
                  </a:cubicBezTo>
                  <a:cubicBezTo>
                    <a:pt x="170765" y="608790"/>
                    <a:pt x="173087" y="609951"/>
                    <a:pt x="174248" y="612659"/>
                  </a:cubicBezTo>
                  <a:cubicBezTo>
                    <a:pt x="175797" y="615367"/>
                    <a:pt x="174248" y="618849"/>
                    <a:pt x="171152" y="620010"/>
                  </a:cubicBezTo>
                  <a:cubicBezTo>
                    <a:pt x="167281" y="621170"/>
                    <a:pt x="163411" y="615754"/>
                    <a:pt x="166894" y="613046"/>
                  </a:cubicBezTo>
                  <a:cubicBezTo>
                    <a:pt x="165346" y="612659"/>
                    <a:pt x="163798" y="613046"/>
                    <a:pt x="162249" y="614206"/>
                  </a:cubicBezTo>
                  <a:cubicBezTo>
                    <a:pt x="158766" y="616915"/>
                    <a:pt x="157992" y="622331"/>
                    <a:pt x="160701" y="625813"/>
                  </a:cubicBezTo>
                  <a:cubicBezTo>
                    <a:pt x="164572" y="630842"/>
                    <a:pt x="171539" y="631616"/>
                    <a:pt x="176571" y="628134"/>
                  </a:cubicBezTo>
                  <a:cubicBezTo>
                    <a:pt x="183151" y="623105"/>
                    <a:pt x="184312" y="613433"/>
                    <a:pt x="179280" y="607243"/>
                  </a:cubicBezTo>
                  <a:cubicBezTo>
                    <a:pt x="176184" y="602987"/>
                    <a:pt x="171539" y="600279"/>
                    <a:pt x="166507" y="599505"/>
                  </a:cubicBezTo>
                  <a:cubicBezTo>
                    <a:pt x="161088" y="598731"/>
                    <a:pt x="156056" y="600279"/>
                    <a:pt x="151799" y="603374"/>
                  </a:cubicBezTo>
                  <a:cubicBezTo>
                    <a:pt x="146380" y="607630"/>
                    <a:pt x="142896" y="613433"/>
                    <a:pt x="142122" y="620396"/>
                  </a:cubicBezTo>
                  <a:cubicBezTo>
                    <a:pt x="141348" y="626973"/>
                    <a:pt x="142896" y="633550"/>
                    <a:pt x="147154" y="638967"/>
                  </a:cubicBezTo>
                  <a:cubicBezTo>
                    <a:pt x="158379" y="653668"/>
                    <a:pt x="178506" y="654829"/>
                    <a:pt x="192827" y="643609"/>
                  </a:cubicBezTo>
                  <a:cubicBezTo>
                    <a:pt x="195537" y="641675"/>
                    <a:pt x="198246" y="638580"/>
                    <a:pt x="200568" y="635485"/>
                  </a:cubicBezTo>
                  <a:cubicBezTo>
                    <a:pt x="209858" y="622331"/>
                    <a:pt x="205987" y="601440"/>
                    <a:pt x="198633" y="585578"/>
                  </a:cubicBezTo>
                  <a:cubicBezTo>
                    <a:pt x="193601" y="575132"/>
                    <a:pt x="185473" y="565460"/>
                    <a:pt x="173861" y="555788"/>
                  </a:cubicBezTo>
                  <a:cubicBezTo>
                    <a:pt x="167281" y="582096"/>
                    <a:pt x="138252" y="594863"/>
                    <a:pt x="126640" y="595249"/>
                  </a:cubicBezTo>
                  <a:cubicBezTo>
                    <a:pt x="102255" y="595636"/>
                    <a:pt x="91804" y="560817"/>
                    <a:pt x="112706" y="548824"/>
                  </a:cubicBezTo>
                  <a:cubicBezTo>
                    <a:pt x="103416" y="571263"/>
                    <a:pt x="120834" y="575519"/>
                    <a:pt x="129736" y="570489"/>
                  </a:cubicBezTo>
                  <a:cubicBezTo>
                    <a:pt x="137477" y="566234"/>
                    <a:pt x="144445" y="559657"/>
                    <a:pt x="146380" y="543795"/>
                  </a:cubicBezTo>
                  <a:cubicBezTo>
                    <a:pt x="147928" y="532189"/>
                    <a:pt x="136316" y="520195"/>
                    <a:pt x="116576" y="515553"/>
                  </a:cubicBezTo>
                  <a:cubicBezTo>
                    <a:pt x="105738" y="515553"/>
                    <a:pt x="95288" y="517874"/>
                    <a:pt x="85224" y="522517"/>
                  </a:cubicBezTo>
                  <a:cubicBezTo>
                    <a:pt x="41486" y="543795"/>
                    <a:pt x="23294" y="596797"/>
                    <a:pt x="44583" y="640514"/>
                  </a:cubicBezTo>
                  <a:cubicBezTo>
                    <a:pt x="57743" y="667209"/>
                    <a:pt x="80192" y="687326"/>
                    <a:pt x="108448" y="696998"/>
                  </a:cubicBezTo>
                  <a:cubicBezTo>
                    <a:pt x="136703" y="707057"/>
                    <a:pt x="166894" y="705123"/>
                    <a:pt x="193988" y="691969"/>
                  </a:cubicBezTo>
                  <a:cubicBezTo>
                    <a:pt x="246242" y="666435"/>
                    <a:pt x="275852" y="612393"/>
                    <a:pt x="273022" y="557589"/>
                  </a:cubicBezTo>
                  <a:lnTo>
                    <a:pt x="260987" y="511168"/>
                  </a:lnTo>
                  <a:lnTo>
                    <a:pt x="248407" y="506519"/>
                  </a:lnTo>
                  <a:cubicBezTo>
                    <a:pt x="230889" y="495875"/>
                    <a:pt x="217436" y="478553"/>
                    <a:pt x="212210" y="457070"/>
                  </a:cubicBezTo>
                  <a:lnTo>
                    <a:pt x="211440" y="445016"/>
                  </a:lnTo>
                  <a:lnTo>
                    <a:pt x="156831" y="413417"/>
                  </a:lnTo>
                  <a:lnTo>
                    <a:pt x="140081" y="411081"/>
                  </a:lnTo>
                  <a:lnTo>
                    <a:pt x="130907" y="417189"/>
                  </a:lnTo>
                  <a:cubicBezTo>
                    <a:pt x="96263" y="434409"/>
                    <a:pt x="44974" y="443405"/>
                    <a:pt x="1620" y="448097"/>
                  </a:cubicBezTo>
                  <a:lnTo>
                    <a:pt x="0" y="448244"/>
                  </a:lnTo>
                  <a:lnTo>
                    <a:pt x="3862" y="435804"/>
                  </a:lnTo>
                  <a:lnTo>
                    <a:pt x="14805" y="434726"/>
                  </a:lnTo>
                  <a:cubicBezTo>
                    <a:pt x="31515" y="432609"/>
                    <a:pt x="48921" y="429841"/>
                    <a:pt x="65664" y="426222"/>
                  </a:cubicBezTo>
                  <a:lnTo>
                    <a:pt x="120779" y="408389"/>
                  </a:lnTo>
                  <a:lnTo>
                    <a:pt x="88176" y="403842"/>
                  </a:lnTo>
                  <a:cubicBezTo>
                    <a:pt x="65194" y="405196"/>
                    <a:pt x="42454" y="411096"/>
                    <a:pt x="20972" y="421542"/>
                  </a:cubicBezTo>
                  <a:cubicBezTo>
                    <a:pt x="18263" y="423089"/>
                    <a:pt x="14779" y="421542"/>
                    <a:pt x="13231" y="418834"/>
                  </a:cubicBezTo>
                  <a:cubicBezTo>
                    <a:pt x="12070" y="415739"/>
                    <a:pt x="13231" y="412257"/>
                    <a:pt x="15940" y="411096"/>
                  </a:cubicBezTo>
                  <a:cubicBezTo>
                    <a:pt x="38777" y="399877"/>
                    <a:pt x="63065" y="393493"/>
                    <a:pt x="87595" y="391994"/>
                  </a:cubicBezTo>
                  <a:lnTo>
                    <a:pt x="136967" y="398885"/>
                  </a:lnTo>
                  <a:lnTo>
                    <a:pt x="176129" y="371152"/>
                  </a:lnTo>
                  <a:cubicBezTo>
                    <a:pt x="218171" y="330194"/>
                    <a:pt x="236969" y="275850"/>
                    <a:pt x="245098" y="232607"/>
                  </a:cubicBezTo>
                  <a:cubicBezTo>
                    <a:pt x="253614" y="187720"/>
                    <a:pt x="267936" y="152312"/>
                    <a:pt x="286807" y="127934"/>
                  </a:cubicBezTo>
                  <a:lnTo>
                    <a:pt x="310386" y="106937"/>
                  </a:lnTo>
                  <a:lnTo>
                    <a:pt x="308201" y="107678"/>
                  </a:lnTo>
                  <a:lnTo>
                    <a:pt x="311874" y="105611"/>
                  </a:lnTo>
                  <a:lnTo>
                    <a:pt x="318366" y="99831"/>
                  </a:lnTo>
                  <a:lnTo>
                    <a:pt x="325838" y="97755"/>
                  </a:lnTo>
                  <a:lnTo>
                    <a:pt x="352391" y="82815"/>
                  </a:lnTo>
                  <a:cubicBezTo>
                    <a:pt x="370058" y="76140"/>
                    <a:pt x="390096" y="71497"/>
                    <a:pt x="410811" y="70142"/>
                  </a:cubicBezTo>
                  <a:cubicBezTo>
                    <a:pt x="427461" y="68982"/>
                    <a:pt x="441400" y="68982"/>
                    <a:pt x="461922" y="67821"/>
                  </a:cubicBezTo>
                  <a:cubicBezTo>
                    <a:pt x="477411" y="67434"/>
                    <a:pt x="492512" y="66660"/>
                    <a:pt x="492512" y="56212"/>
                  </a:cubicBezTo>
                  <a:cubicBezTo>
                    <a:pt x="492899" y="51955"/>
                    <a:pt x="491350" y="46538"/>
                    <a:pt x="481283" y="46151"/>
                  </a:cubicBezTo>
                  <a:cubicBezTo>
                    <a:pt x="490963" y="44216"/>
                    <a:pt x="495997" y="48472"/>
                    <a:pt x="497545" y="56986"/>
                  </a:cubicBezTo>
                  <a:cubicBezTo>
                    <a:pt x="499094" y="66660"/>
                    <a:pt x="494835" y="74012"/>
                    <a:pt x="489027" y="80977"/>
                  </a:cubicBezTo>
                  <a:lnTo>
                    <a:pt x="487344" y="82691"/>
                  </a:lnTo>
                  <a:lnTo>
                    <a:pt x="490158" y="83222"/>
                  </a:lnTo>
                  <a:cubicBezTo>
                    <a:pt x="498285" y="85156"/>
                    <a:pt x="498285" y="85156"/>
                    <a:pt x="498285" y="85156"/>
                  </a:cubicBezTo>
                  <a:cubicBezTo>
                    <a:pt x="566011" y="99082"/>
                    <a:pt x="606260" y="98308"/>
                    <a:pt x="639543" y="53825"/>
                  </a:cubicBezTo>
                  <a:cubicBezTo>
                    <a:pt x="646122" y="45025"/>
                    <a:pt x="650573" y="34702"/>
                    <a:pt x="653004" y="23696"/>
                  </a:cubicBezTo>
                  <a:close/>
                  <a:moveTo>
                    <a:pt x="616210" y="0"/>
                  </a:moveTo>
                  <a:lnTo>
                    <a:pt x="615064" y="4217"/>
                  </a:lnTo>
                  <a:cubicBezTo>
                    <a:pt x="611678" y="7988"/>
                    <a:pt x="606647" y="10696"/>
                    <a:pt x="601229" y="12436"/>
                  </a:cubicBezTo>
                  <a:cubicBezTo>
                    <a:pt x="600842" y="13210"/>
                    <a:pt x="600455" y="13983"/>
                    <a:pt x="599681" y="14370"/>
                  </a:cubicBezTo>
                  <a:cubicBezTo>
                    <a:pt x="599294" y="14757"/>
                    <a:pt x="599294" y="15144"/>
                    <a:pt x="598907" y="15531"/>
                  </a:cubicBezTo>
                  <a:cubicBezTo>
                    <a:pt x="601616" y="15918"/>
                    <a:pt x="605486" y="15918"/>
                    <a:pt x="610517" y="13597"/>
                  </a:cubicBezTo>
                  <a:cubicBezTo>
                    <a:pt x="603938" y="23267"/>
                    <a:pt x="587297" y="30616"/>
                    <a:pt x="572203" y="31390"/>
                  </a:cubicBezTo>
                  <a:cubicBezTo>
                    <a:pt x="569107" y="31777"/>
                    <a:pt x="566398" y="32550"/>
                    <a:pt x="563302" y="32550"/>
                  </a:cubicBezTo>
                  <a:cubicBezTo>
                    <a:pt x="548983" y="33711"/>
                    <a:pt x="535438" y="29069"/>
                    <a:pt x="524601" y="19786"/>
                  </a:cubicBezTo>
                  <a:lnTo>
                    <a:pt x="517056" y="9995"/>
                  </a:lnTo>
                  <a:lnTo>
                    <a:pt x="530588" y="8631"/>
                  </a:lnTo>
                  <a:lnTo>
                    <a:pt x="532342" y="10889"/>
                  </a:lnTo>
                  <a:cubicBezTo>
                    <a:pt x="540856" y="18238"/>
                    <a:pt x="551305" y="21720"/>
                    <a:pt x="562528" y="20946"/>
                  </a:cubicBezTo>
                  <a:cubicBezTo>
                    <a:pt x="573364" y="20172"/>
                    <a:pt x="583813" y="15144"/>
                    <a:pt x="590780" y="6634"/>
                  </a:cubicBezTo>
                  <a:lnTo>
                    <a:pt x="592185" y="2422"/>
                  </a:ln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3" name="Group 667"/>
          <p:cNvGrpSpPr>
            <a:grpSpLocks noChangeAspect="1"/>
          </p:cNvGrpSpPr>
          <p:nvPr userDrawn="1"/>
        </p:nvGrpSpPr>
        <p:grpSpPr>
          <a:xfrm rot="16200000">
            <a:off x="-917221" y="2774598"/>
            <a:ext cx="3143250" cy="1308806"/>
            <a:chOff x="2060" y="-19"/>
            <a:chExt cx="3564" cy="1484"/>
          </a:xfrm>
          <a:effectLst/>
        </p:grpSpPr>
        <p:sp>
          <p:nvSpPr>
            <p:cNvPr id="4"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667"/>
          <p:cNvGrpSpPr>
            <a:grpSpLocks noChangeAspect="1"/>
          </p:cNvGrpSpPr>
          <p:nvPr userDrawn="1"/>
        </p:nvGrpSpPr>
        <p:grpSpPr>
          <a:xfrm rot="5400000" flipH="1">
            <a:off x="9965964" y="2774586"/>
            <a:ext cx="3143258" cy="1308814"/>
            <a:chOff x="2060" y="-19"/>
            <a:chExt cx="3564" cy="1484"/>
          </a:xfrm>
        </p:grpSpPr>
        <p:sp>
          <p:nvSpPr>
            <p:cNvPr id="16"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7" name="图片 26"/>
          <p:cNvPicPr>
            <a:picLocks noChangeAspect="1"/>
          </p:cNvPicPr>
          <p:nvPr userDrawn="1"/>
        </p:nvPicPr>
        <p:blipFill>
          <a:blip r:embed="rId1">
            <a:clrChange>
              <a:clrFrom>
                <a:srgbClr val="FEFEFE"/>
              </a:clrFrom>
              <a:clrTo>
                <a:srgbClr val="FEFEFE">
                  <a:alpha val="0"/>
                </a:srgbClr>
              </a:clrTo>
            </a:clrChange>
            <a:extLst>
              <a:ext uri="{28A0092B-C50C-407E-A947-70E740481C1C}">
                <a14:useLocalDpi xmlns:a14="http://schemas.microsoft.com/office/drawing/2010/main" val="0"/>
              </a:ext>
            </a:extLst>
          </a:blip>
          <a:srcRect l="60049" t="5801" r="6123" b="6692"/>
          <a:stretch>
            <a:fillRect/>
          </a:stretch>
        </p:blipFill>
        <p:spPr>
          <a:xfrm>
            <a:off x="11134137" y="5353050"/>
            <a:ext cx="1057863" cy="1504949"/>
          </a:xfrm>
          <a:prstGeom prst="rect">
            <a:avLst/>
          </a:prstGeom>
        </p:spPr>
      </p:pic>
      <p:pic>
        <p:nvPicPr>
          <p:cNvPr id="28" name="图片 27"/>
          <p:cNvPicPr>
            <a:picLocks noChangeAspect="1"/>
          </p:cNvPicPr>
          <p:nvPr userDrawn="1"/>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37277" t="74906" r="37277"/>
          <a:stretch>
            <a:fillRect/>
          </a:stretch>
        </p:blipFill>
        <p:spPr>
          <a:xfrm>
            <a:off x="9848850" y="6150545"/>
            <a:ext cx="1304396" cy="707455"/>
          </a:xfrm>
          <a:prstGeom prst="rect">
            <a:avLst/>
          </a:prstGeom>
        </p:spPr>
      </p:pic>
      <p:sp>
        <p:nvSpPr>
          <p:cNvPr id="32" name="文本框 31"/>
          <p:cNvSpPr txBox="1"/>
          <p:nvPr userDrawn="1"/>
        </p:nvSpPr>
        <p:spPr>
          <a:xfrm>
            <a:off x="5634336" y="2390105"/>
            <a:ext cx="923330" cy="1107996"/>
          </a:xfrm>
          <a:prstGeom prst="rect">
            <a:avLst/>
          </a:prstGeom>
          <a:noFill/>
        </p:spPr>
        <p:txBody>
          <a:bodyPr wrap="none" lIns="0" tIns="0" rIns="0" bIns="0" rtlCol="0" anchor="ctr">
            <a:spAutoFit/>
          </a:bodyPr>
          <a:lstStyle/>
          <a:p>
            <a:pPr algn="ctr"/>
            <a:r>
              <a:rPr lang="zh-CN" altLang="en-US" sz="7200">
                <a:solidFill>
                  <a:srgbClr val="004DA1"/>
                </a:solidFill>
                <a:latin typeface="李旭科书法" panose="02000603000000000000" charset="-122"/>
                <a:ea typeface="李旭科书法" panose="02000603000000000000" charset="-122"/>
              </a:rPr>
              <a:t>贰</a:t>
            </a:r>
            <a:endParaRPr lang="en-US" altLang="zh-CN" sz="7200">
              <a:solidFill>
                <a:srgbClr val="004DA1"/>
              </a:solidFill>
              <a:latin typeface="李旭科书法" panose="02000603000000000000" charset="-122"/>
              <a:ea typeface="李旭科书法" panose="02000603000000000000" charset="-122"/>
            </a:endParaRPr>
          </a:p>
        </p:txBody>
      </p:sp>
      <p:sp>
        <p:nvSpPr>
          <p:cNvPr id="34" name="Freeform 5"/>
          <p:cNvSpPr>
            <a:spLocks noEditPoints="1"/>
          </p:cNvSpPr>
          <p:nvPr userDrawn="1"/>
        </p:nvSpPr>
        <p:spPr bwMode="auto">
          <a:xfrm>
            <a:off x="8228379" y="4654365"/>
            <a:ext cx="957263" cy="334963"/>
          </a:xfrm>
          <a:custGeom>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004DA1"/>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39" name="文本占位符 37"/>
          <p:cNvSpPr>
            <a:spLocks noGrp="1"/>
          </p:cNvSpPr>
          <p:nvPr>
            <p:ph type="body" sz="quarter" idx="10"/>
          </p:nvPr>
        </p:nvSpPr>
        <p:spPr>
          <a:xfrm>
            <a:off x="3390106" y="4162375"/>
            <a:ext cx="5411788" cy="826953"/>
          </a:xfrm>
          <a:prstGeom prst="rect">
            <a:avLst/>
          </a:prstGeom>
        </p:spPr>
        <p:txBody>
          <a:bodyPr anchor="ctr"/>
          <a:lstStyle>
            <a:lvl1pPr marL="0" indent="0" algn="ctr">
              <a:lnSpc>
                <a:spcPct val="100000"/>
              </a:lnSpc>
              <a:spcBef>
                <a:spcPct val="0"/>
              </a:spcBef>
              <a:buNone/>
              <a:defRPr sz="4400">
                <a:solidFill>
                  <a:srgbClr val="004DA1"/>
                </a:solidFill>
                <a:latin typeface="+mj-ea"/>
                <a:ea typeface="+mj-ea"/>
              </a:defRPr>
            </a:lvl1pPr>
          </a:lstStyle>
          <a:p>
            <a:pPr lvl="0"/>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childTnLst>
                                </p:cTn>
                              </p:par>
                              <p:par>
                                <p:cTn id="19" presetID="53" presetClass="entr" presetSubtype="0" fill="hold" grpId="0" nodeType="withEffect">
                                  <p:stCondLst>
                                    <p:cond delay="100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fltVal val="0.5"/>
                                          </p:val>
                                        </p:tav>
                                        <p:tav tm="100000">
                                          <p:val>
                                            <p:strVal val="#ppt_x"/>
                                          </p:val>
                                        </p:tav>
                                      </p:tavLst>
                                    </p:anim>
                                    <p:anim calcmode="lin" valueType="num">
                                      <p:cBhvr>
                                        <p:cTn id="25" dur="1000" fill="hold"/>
                                        <p:tgtEl>
                                          <p:spTgt spid="2"/>
                                        </p:tgtEl>
                                        <p:attrNameLst>
                                          <p:attrName>ppt_y</p:attrName>
                                        </p:attrNameLst>
                                      </p:cBhvr>
                                      <p:tavLst>
                                        <p:tav tm="0">
                                          <p:val>
                                            <p:fltVal val="0.5"/>
                                          </p:val>
                                        </p:tav>
                                        <p:tav tm="100000">
                                          <p:val>
                                            <p:strVal val="#ppt_y"/>
                                          </p:val>
                                        </p:tav>
                                      </p:tavLst>
                                    </p:anim>
                                  </p:childTnLst>
                                </p:cTn>
                              </p:par>
                              <p:par>
                                <p:cTn id="26" presetID="16" presetClass="entr" presetSubtype="37" fill="hold" grpId="0" nodeType="withEffect">
                                  <p:stCondLst>
                                    <p:cond delay="150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barn(outVertical)">
                                      <p:cBhvr>
                                        <p:cTn id="28" dur="1000"/>
                                        <p:tgtEl>
                                          <p:spTgt spid="39">
                                            <p:txEl>
                                              <p:pRg st="0" end="0"/>
                                            </p:txEl>
                                          </p:spTgt>
                                        </p:tgtEl>
                                      </p:cBhvr>
                                    </p:animEffect>
                                  </p:childTnLst>
                                </p:cTn>
                              </p:par>
                              <p:par>
                                <p:cTn id="29" presetID="42" presetClass="entr" presetSubtype="0" fill="hold" nodeType="withEffect">
                                  <p:stCondLst>
                                    <p:cond delay="1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12" presetClass="entr" presetSubtype="8" fill="hold" grpId="0" nodeType="withEffect">
                                  <p:stCondLst>
                                    <p:cond delay="200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1000"/>
                                        <p:tgtEl>
                                          <p:spTgt spid="34"/>
                                        </p:tgtEl>
                                        <p:attrNameLst>
                                          <p:attrName>ppt_x</p:attrName>
                                        </p:attrNameLst>
                                      </p:cBhvr>
                                      <p:tavLst>
                                        <p:tav tm="0">
                                          <p:val>
                                            <p:strVal val="#ppt_x-#ppt_w*1.125000"/>
                                          </p:val>
                                        </p:tav>
                                        <p:tav tm="100000">
                                          <p:val>
                                            <p:strVal val="#ppt_x"/>
                                          </p:val>
                                        </p:tav>
                                      </p:tavLst>
                                    </p:anim>
                                    <p:animEffect transition="in" filter="wipe(right)">
                                      <p:cBhvr>
                                        <p:cTn id="37" dur="1000"/>
                                        <p:tgtEl>
                                          <p:spTgt spid="34"/>
                                        </p:tgtEl>
                                      </p:cBhvr>
                                    </p:animEffect>
                                  </p:childTnLst>
                                </p:cTn>
                              </p:par>
                              <p:par>
                                <p:cTn id="38" presetID="42" presetClass="entr" presetSubtype="0" fill="hold" nodeType="withEffect">
                                  <p:stCondLst>
                                    <p:cond delay="20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2" grpId="0"/>
      <p:bldP spid="34" grpId="0" bldLvl="0" animBg="1"/>
      <p:bldP spid="39" grpId="0" build="p"/>
    </p:bldLs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过渡页-3">
    <p:spTree>
      <p:nvGrpSpPr>
        <p:cNvPr id="1" name=""/>
        <p:cNvGrpSpPr/>
        <p:nvPr/>
      </p:nvGrpSpPr>
      <p:grpSpPr>
        <a:xfrm>
          <a:off x="0" y="0"/>
          <a:ext cx="0" cy="0"/>
        </a:xfrm>
      </p:grpSpPr>
      <p:sp>
        <p:nvSpPr>
          <p:cNvPr id="2" name="Freeform 5"/>
          <p:cNvSpPr>
            <a:spLocks noEditPoints="1"/>
          </p:cNvSpPr>
          <p:nvPr userDrawn="1"/>
        </p:nvSpPr>
        <p:spPr bwMode="auto">
          <a:xfrm rot="20629626">
            <a:off x="6138980" y="1669722"/>
            <a:ext cx="1302939" cy="2030413"/>
          </a:xfrm>
          <a:custGeom>
            <a:gdLst>
              <a:gd name="T0" fmla="*/ 292 w 708"/>
              <a:gd name="T1" fmla="*/ 192 h 1105"/>
              <a:gd name="T2" fmla="*/ 504 w 708"/>
              <a:gd name="T3" fmla="*/ 619 h 1105"/>
              <a:gd name="T4" fmla="*/ 661 w 708"/>
              <a:gd name="T5" fmla="*/ 701 h 1105"/>
              <a:gd name="T6" fmla="*/ 434 w 708"/>
              <a:gd name="T7" fmla="*/ 337 h 1105"/>
              <a:gd name="T8" fmla="*/ 496 w 708"/>
              <a:gd name="T9" fmla="*/ 438 h 1105"/>
              <a:gd name="T10" fmla="*/ 286 w 708"/>
              <a:gd name="T11" fmla="*/ 837 h 1105"/>
              <a:gd name="T12" fmla="*/ 116 w 708"/>
              <a:gd name="T13" fmla="*/ 860 h 1105"/>
              <a:gd name="T14" fmla="*/ 574 w 708"/>
              <a:gd name="T15" fmla="*/ 1058 h 1105"/>
              <a:gd name="T16" fmla="*/ 539 w 708"/>
              <a:gd name="T17" fmla="*/ 925 h 1105"/>
              <a:gd name="T18" fmla="*/ 623 w 708"/>
              <a:gd name="T19" fmla="*/ 897 h 1105"/>
              <a:gd name="T20" fmla="*/ 531 w 708"/>
              <a:gd name="T21" fmla="*/ 870 h 1105"/>
              <a:gd name="T22" fmla="*/ 542 w 708"/>
              <a:gd name="T23" fmla="*/ 971 h 1105"/>
              <a:gd name="T24" fmla="*/ 556 w 708"/>
              <a:gd name="T25" fmla="*/ 952 h 1105"/>
              <a:gd name="T26" fmla="*/ 172 w 708"/>
              <a:gd name="T27" fmla="*/ 771 h 1105"/>
              <a:gd name="T28" fmla="*/ 428 w 708"/>
              <a:gd name="T29" fmla="*/ 770 h 1105"/>
              <a:gd name="T30" fmla="*/ 395 w 708"/>
              <a:gd name="T31" fmla="*/ 844 h 1105"/>
              <a:gd name="T32" fmla="*/ 335 w 708"/>
              <a:gd name="T33" fmla="*/ 868 h 1105"/>
              <a:gd name="T34" fmla="*/ 118 w 708"/>
              <a:gd name="T35" fmla="*/ 905 h 1105"/>
              <a:gd name="T36" fmla="*/ 43 w 708"/>
              <a:gd name="T37" fmla="*/ 769 h 1105"/>
              <a:gd name="T38" fmla="*/ 116 w 708"/>
              <a:gd name="T39" fmla="*/ 771 h 1105"/>
              <a:gd name="T40" fmla="*/ 235 w 708"/>
              <a:gd name="T41" fmla="*/ 455 h 1105"/>
              <a:gd name="T42" fmla="*/ 328 w 708"/>
              <a:gd name="T43" fmla="*/ 535 h 1105"/>
              <a:gd name="T44" fmla="*/ 317 w 708"/>
              <a:gd name="T45" fmla="*/ 383 h 1105"/>
              <a:gd name="T46" fmla="*/ 149 w 708"/>
              <a:gd name="T47" fmla="*/ 426 h 1105"/>
              <a:gd name="T48" fmla="*/ 191 w 708"/>
              <a:gd name="T49" fmla="*/ 267 h 1105"/>
              <a:gd name="T50" fmla="*/ 37 w 708"/>
              <a:gd name="T51" fmla="*/ 108 h 1105"/>
              <a:gd name="T52" fmla="*/ 211 w 708"/>
              <a:gd name="T53" fmla="*/ 93 h 1105"/>
              <a:gd name="T54" fmla="*/ 201 w 708"/>
              <a:gd name="T55" fmla="*/ 218 h 1105"/>
              <a:gd name="T56" fmla="*/ 318 w 708"/>
              <a:gd name="T57" fmla="*/ 345 h 1105"/>
              <a:gd name="T58" fmla="*/ 417 w 708"/>
              <a:gd name="T59" fmla="*/ 281 h 1105"/>
              <a:gd name="T60" fmla="*/ 412 w 708"/>
              <a:gd name="T61" fmla="*/ 371 h 1105"/>
              <a:gd name="T62" fmla="*/ 363 w 708"/>
              <a:gd name="T63" fmla="*/ 483 h 1105"/>
              <a:gd name="T64" fmla="*/ 442 w 708"/>
              <a:gd name="T65" fmla="*/ 543 h 1105"/>
              <a:gd name="T66" fmla="*/ 468 w 708"/>
              <a:gd name="T67" fmla="*/ 445 h 1105"/>
              <a:gd name="T68" fmla="*/ 522 w 708"/>
              <a:gd name="T69" fmla="*/ 365 h 1105"/>
              <a:gd name="T70" fmla="*/ 509 w 708"/>
              <a:gd name="T71" fmla="*/ 514 h 1105"/>
              <a:gd name="T72" fmla="*/ 538 w 708"/>
              <a:gd name="T73" fmla="*/ 537 h 1105"/>
              <a:gd name="T74" fmla="*/ 370 w 708"/>
              <a:gd name="T75" fmla="*/ 568 h 1105"/>
              <a:gd name="T76" fmla="*/ 355 w 708"/>
              <a:gd name="T77" fmla="*/ 606 h 1105"/>
              <a:gd name="T78" fmla="*/ 349 w 708"/>
              <a:gd name="T79" fmla="*/ 675 h 1105"/>
              <a:gd name="T80" fmla="*/ 336 w 708"/>
              <a:gd name="T81" fmla="*/ 740 h 1105"/>
              <a:gd name="T82" fmla="*/ 317 w 708"/>
              <a:gd name="T83" fmla="*/ 696 h 1105"/>
              <a:gd name="T84" fmla="*/ 176 w 708"/>
              <a:gd name="T85" fmla="*/ 64 h 1105"/>
              <a:gd name="T86" fmla="*/ 261 w 708"/>
              <a:gd name="T87" fmla="*/ 508 h 1105"/>
              <a:gd name="T88" fmla="*/ 72 w 708"/>
              <a:gd name="T89" fmla="*/ 642 h 1105"/>
              <a:gd name="T90" fmla="*/ 161 w 708"/>
              <a:gd name="T91" fmla="*/ 627 h 1105"/>
              <a:gd name="T92" fmla="*/ 91 w 708"/>
              <a:gd name="T93" fmla="*/ 699 h 1105"/>
              <a:gd name="T94" fmla="*/ 54 w 708"/>
              <a:gd name="T95" fmla="*/ 606 h 1105"/>
              <a:gd name="T96" fmla="*/ 59 w 708"/>
              <a:gd name="T97" fmla="*/ 508 h 1105"/>
              <a:gd name="T98" fmla="*/ 69 w 708"/>
              <a:gd name="T99" fmla="*/ 584 h 1105"/>
              <a:gd name="T100" fmla="*/ 70 w 708"/>
              <a:gd name="T101" fmla="*/ 636 h 1105"/>
              <a:gd name="T102" fmla="*/ 91 w 708"/>
              <a:gd name="T103" fmla="*/ 605 h 1105"/>
              <a:gd name="T104" fmla="*/ 97 w 708"/>
              <a:gd name="T105" fmla="*/ 592 h 1105"/>
              <a:gd name="T106" fmla="*/ 92 w 708"/>
              <a:gd name="T107" fmla="*/ 566 h 1105"/>
              <a:gd name="T108" fmla="*/ 556 w 708"/>
              <a:gd name="T109" fmla="*/ 925 h 1105"/>
              <a:gd name="T110" fmla="*/ 591 w 708"/>
              <a:gd name="T111" fmla="*/ 969 h 1105"/>
              <a:gd name="T112" fmla="*/ 596 w 708"/>
              <a:gd name="T113" fmla="*/ 991 h 1105"/>
              <a:gd name="T114" fmla="*/ 516 w 708"/>
              <a:gd name="T115" fmla="*/ 482 h 1105"/>
              <a:gd name="T116" fmla="*/ 530 w 708"/>
              <a:gd name="T117" fmla="*/ 442 h 1105"/>
              <a:gd name="T118" fmla="*/ 536 w 708"/>
              <a:gd name="T119" fmla="*/ 424 h 1105"/>
              <a:gd name="T120" fmla="*/ 479 w 708"/>
              <a:gd name="T121" fmla="*/ 901 h 11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8" h="1105">
                <a:moveTo>
                  <a:pt x="293" y="193"/>
                </a:moveTo>
                <a:cubicBezTo>
                  <a:pt x="298" y="194"/>
                  <a:pt x="301" y="193"/>
                  <a:pt x="304" y="192"/>
                </a:cubicBezTo>
                <a:cubicBezTo>
                  <a:pt x="304" y="193"/>
                  <a:pt x="303" y="193"/>
                  <a:pt x="302" y="194"/>
                </a:cubicBezTo>
                <a:cubicBezTo>
                  <a:pt x="300" y="196"/>
                  <a:pt x="292" y="197"/>
                  <a:pt x="287" y="194"/>
                </a:cubicBezTo>
                <a:cubicBezTo>
                  <a:pt x="286" y="192"/>
                  <a:pt x="286" y="191"/>
                  <a:pt x="285" y="190"/>
                </a:cubicBezTo>
                <a:cubicBezTo>
                  <a:pt x="286" y="188"/>
                  <a:pt x="287" y="186"/>
                  <a:pt x="288" y="184"/>
                </a:cubicBezTo>
                <a:cubicBezTo>
                  <a:pt x="288" y="184"/>
                  <a:pt x="287" y="183"/>
                  <a:pt x="287" y="182"/>
                </a:cubicBezTo>
                <a:cubicBezTo>
                  <a:pt x="286" y="182"/>
                  <a:pt x="285" y="181"/>
                  <a:pt x="284" y="181"/>
                </a:cubicBezTo>
                <a:cubicBezTo>
                  <a:pt x="282" y="183"/>
                  <a:pt x="280" y="186"/>
                  <a:pt x="277" y="189"/>
                </a:cubicBezTo>
                <a:cubicBezTo>
                  <a:pt x="277" y="189"/>
                  <a:pt x="277" y="189"/>
                  <a:pt x="277" y="189"/>
                </a:cubicBezTo>
                <a:cubicBezTo>
                  <a:pt x="277" y="187"/>
                  <a:pt x="277" y="187"/>
                  <a:pt x="277" y="187"/>
                </a:cubicBezTo>
                <a:cubicBezTo>
                  <a:pt x="277" y="182"/>
                  <a:pt x="281" y="177"/>
                  <a:pt x="285" y="176"/>
                </a:cubicBezTo>
                <a:cubicBezTo>
                  <a:pt x="288" y="175"/>
                  <a:pt x="289" y="175"/>
                  <a:pt x="294" y="176"/>
                </a:cubicBezTo>
                <a:cubicBezTo>
                  <a:pt x="294" y="176"/>
                  <a:pt x="294" y="177"/>
                  <a:pt x="294" y="177"/>
                </a:cubicBezTo>
                <a:cubicBezTo>
                  <a:pt x="289" y="176"/>
                  <a:pt x="286" y="177"/>
                  <a:pt x="283" y="180"/>
                </a:cubicBezTo>
                <a:cubicBezTo>
                  <a:pt x="288" y="181"/>
                  <a:pt x="290" y="180"/>
                  <a:pt x="293" y="183"/>
                </a:cubicBezTo>
                <a:cubicBezTo>
                  <a:pt x="291" y="188"/>
                  <a:pt x="291" y="189"/>
                  <a:pt x="292" y="192"/>
                </a:cubicBezTo>
                <a:cubicBezTo>
                  <a:pt x="292" y="192"/>
                  <a:pt x="292" y="193"/>
                  <a:pt x="293" y="193"/>
                </a:cubicBezTo>
                <a:moveTo>
                  <a:pt x="489" y="784"/>
                </a:moveTo>
                <a:cubicBezTo>
                  <a:pt x="511" y="778"/>
                  <a:pt x="527" y="769"/>
                  <a:pt x="543" y="746"/>
                </a:cubicBezTo>
                <a:cubicBezTo>
                  <a:pt x="566" y="713"/>
                  <a:pt x="574" y="660"/>
                  <a:pt x="602" y="639"/>
                </a:cubicBezTo>
                <a:cubicBezTo>
                  <a:pt x="623" y="623"/>
                  <a:pt x="677" y="623"/>
                  <a:pt x="688" y="655"/>
                </a:cubicBezTo>
                <a:cubicBezTo>
                  <a:pt x="693" y="671"/>
                  <a:pt x="679" y="688"/>
                  <a:pt x="665" y="687"/>
                </a:cubicBezTo>
                <a:cubicBezTo>
                  <a:pt x="665" y="686"/>
                  <a:pt x="664" y="686"/>
                  <a:pt x="664" y="685"/>
                </a:cubicBezTo>
                <a:cubicBezTo>
                  <a:pt x="690" y="681"/>
                  <a:pt x="694" y="640"/>
                  <a:pt x="663" y="638"/>
                </a:cubicBezTo>
                <a:cubicBezTo>
                  <a:pt x="639" y="636"/>
                  <a:pt x="614" y="662"/>
                  <a:pt x="626" y="690"/>
                </a:cubicBezTo>
                <a:cubicBezTo>
                  <a:pt x="641" y="725"/>
                  <a:pt x="708" y="708"/>
                  <a:pt x="702" y="666"/>
                </a:cubicBezTo>
                <a:cubicBezTo>
                  <a:pt x="698" y="631"/>
                  <a:pt x="650" y="607"/>
                  <a:pt x="614" y="620"/>
                </a:cubicBezTo>
                <a:cubicBezTo>
                  <a:pt x="579" y="633"/>
                  <a:pt x="573" y="657"/>
                  <a:pt x="553" y="696"/>
                </a:cubicBezTo>
                <a:cubicBezTo>
                  <a:pt x="554" y="697"/>
                  <a:pt x="554" y="697"/>
                  <a:pt x="554" y="697"/>
                </a:cubicBezTo>
                <a:cubicBezTo>
                  <a:pt x="555" y="676"/>
                  <a:pt x="572" y="660"/>
                  <a:pt x="571" y="640"/>
                </a:cubicBezTo>
                <a:cubicBezTo>
                  <a:pt x="570" y="632"/>
                  <a:pt x="568" y="626"/>
                  <a:pt x="572" y="616"/>
                </a:cubicBezTo>
                <a:cubicBezTo>
                  <a:pt x="566" y="615"/>
                  <a:pt x="565" y="617"/>
                  <a:pt x="562" y="619"/>
                </a:cubicBezTo>
                <a:cubicBezTo>
                  <a:pt x="545" y="594"/>
                  <a:pt x="521" y="595"/>
                  <a:pt x="504" y="619"/>
                </a:cubicBezTo>
                <a:cubicBezTo>
                  <a:pt x="504" y="619"/>
                  <a:pt x="504" y="619"/>
                  <a:pt x="505" y="620"/>
                </a:cubicBezTo>
                <a:cubicBezTo>
                  <a:pt x="513" y="617"/>
                  <a:pt x="518" y="613"/>
                  <a:pt x="530" y="616"/>
                </a:cubicBezTo>
                <a:cubicBezTo>
                  <a:pt x="530" y="616"/>
                  <a:pt x="530" y="616"/>
                  <a:pt x="530" y="616"/>
                </a:cubicBezTo>
                <a:cubicBezTo>
                  <a:pt x="525" y="621"/>
                  <a:pt x="518" y="622"/>
                  <a:pt x="513" y="628"/>
                </a:cubicBezTo>
                <a:cubicBezTo>
                  <a:pt x="513" y="628"/>
                  <a:pt x="514" y="629"/>
                  <a:pt x="514" y="629"/>
                </a:cubicBezTo>
                <a:cubicBezTo>
                  <a:pt x="559" y="631"/>
                  <a:pt x="542" y="655"/>
                  <a:pt x="544" y="686"/>
                </a:cubicBezTo>
                <a:cubicBezTo>
                  <a:pt x="545" y="693"/>
                  <a:pt x="550" y="701"/>
                  <a:pt x="550" y="707"/>
                </a:cubicBezTo>
                <a:cubicBezTo>
                  <a:pt x="547" y="714"/>
                  <a:pt x="544" y="721"/>
                  <a:pt x="541" y="728"/>
                </a:cubicBezTo>
                <a:cubicBezTo>
                  <a:pt x="530" y="752"/>
                  <a:pt x="512" y="776"/>
                  <a:pt x="489" y="784"/>
                </a:cubicBezTo>
                <a:moveTo>
                  <a:pt x="630" y="690"/>
                </a:moveTo>
                <a:cubicBezTo>
                  <a:pt x="629" y="689"/>
                  <a:pt x="629" y="689"/>
                  <a:pt x="629" y="689"/>
                </a:cubicBezTo>
                <a:cubicBezTo>
                  <a:pt x="627" y="683"/>
                  <a:pt x="624" y="673"/>
                  <a:pt x="631" y="666"/>
                </a:cubicBezTo>
                <a:cubicBezTo>
                  <a:pt x="628" y="677"/>
                  <a:pt x="629" y="682"/>
                  <a:pt x="630" y="690"/>
                </a:cubicBezTo>
                <a:moveTo>
                  <a:pt x="675" y="662"/>
                </a:moveTo>
                <a:cubicBezTo>
                  <a:pt x="677" y="653"/>
                  <a:pt x="670" y="646"/>
                  <a:pt x="656" y="646"/>
                </a:cubicBezTo>
                <a:cubicBezTo>
                  <a:pt x="665" y="642"/>
                  <a:pt x="682" y="650"/>
                  <a:pt x="675" y="662"/>
                </a:cubicBezTo>
                <a:moveTo>
                  <a:pt x="661" y="701"/>
                </a:moveTo>
                <a:cubicBezTo>
                  <a:pt x="657" y="700"/>
                  <a:pt x="657" y="700"/>
                  <a:pt x="657" y="700"/>
                </a:cubicBezTo>
                <a:cubicBezTo>
                  <a:pt x="635" y="687"/>
                  <a:pt x="674" y="655"/>
                  <a:pt x="659" y="683"/>
                </a:cubicBezTo>
                <a:cubicBezTo>
                  <a:pt x="657" y="684"/>
                  <a:pt x="656" y="685"/>
                  <a:pt x="654" y="685"/>
                </a:cubicBezTo>
                <a:cubicBezTo>
                  <a:pt x="651" y="694"/>
                  <a:pt x="654" y="697"/>
                  <a:pt x="661" y="700"/>
                </a:cubicBezTo>
                <a:lnTo>
                  <a:pt x="661" y="701"/>
                </a:lnTo>
                <a:close/>
                <a:moveTo>
                  <a:pt x="489" y="784"/>
                </a:moveTo>
                <a:cubicBezTo>
                  <a:pt x="487" y="784"/>
                  <a:pt x="485" y="785"/>
                  <a:pt x="483" y="785"/>
                </a:cubicBezTo>
                <a:cubicBezTo>
                  <a:pt x="485" y="785"/>
                  <a:pt x="487" y="784"/>
                  <a:pt x="489" y="784"/>
                </a:cubicBezTo>
                <a:moveTo>
                  <a:pt x="411" y="353"/>
                </a:moveTo>
                <a:cubicBezTo>
                  <a:pt x="416" y="349"/>
                  <a:pt x="421" y="348"/>
                  <a:pt x="428" y="350"/>
                </a:cubicBezTo>
                <a:cubicBezTo>
                  <a:pt x="430" y="352"/>
                  <a:pt x="432" y="354"/>
                  <a:pt x="435" y="357"/>
                </a:cubicBezTo>
                <a:cubicBezTo>
                  <a:pt x="434" y="361"/>
                  <a:pt x="435" y="364"/>
                  <a:pt x="431" y="366"/>
                </a:cubicBezTo>
                <a:cubicBezTo>
                  <a:pt x="432" y="365"/>
                  <a:pt x="432" y="365"/>
                  <a:pt x="432" y="365"/>
                </a:cubicBezTo>
                <a:cubicBezTo>
                  <a:pt x="431" y="360"/>
                  <a:pt x="430" y="358"/>
                  <a:pt x="428" y="354"/>
                </a:cubicBezTo>
                <a:cubicBezTo>
                  <a:pt x="421" y="352"/>
                  <a:pt x="417" y="352"/>
                  <a:pt x="411" y="353"/>
                </a:cubicBezTo>
                <a:moveTo>
                  <a:pt x="376" y="382"/>
                </a:moveTo>
                <a:cubicBezTo>
                  <a:pt x="385" y="356"/>
                  <a:pt x="405" y="329"/>
                  <a:pt x="434" y="337"/>
                </a:cubicBezTo>
                <a:cubicBezTo>
                  <a:pt x="439" y="342"/>
                  <a:pt x="443" y="345"/>
                  <a:pt x="442" y="354"/>
                </a:cubicBezTo>
                <a:cubicBezTo>
                  <a:pt x="419" y="318"/>
                  <a:pt x="391" y="354"/>
                  <a:pt x="377" y="383"/>
                </a:cubicBezTo>
                <a:cubicBezTo>
                  <a:pt x="377" y="383"/>
                  <a:pt x="377" y="382"/>
                  <a:pt x="376" y="382"/>
                </a:cubicBezTo>
                <a:moveTo>
                  <a:pt x="364" y="413"/>
                </a:moveTo>
                <a:cubicBezTo>
                  <a:pt x="388" y="372"/>
                  <a:pt x="405" y="362"/>
                  <a:pt x="406" y="360"/>
                </a:cubicBezTo>
                <a:cubicBezTo>
                  <a:pt x="402" y="366"/>
                  <a:pt x="388" y="378"/>
                  <a:pt x="364" y="413"/>
                </a:cubicBezTo>
                <a:moveTo>
                  <a:pt x="505" y="457"/>
                </a:moveTo>
                <a:cubicBezTo>
                  <a:pt x="506" y="457"/>
                  <a:pt x="506" y="457"/>
                  <a:pt x="506" y="457"/>
                </a:cubicBezTo>
                <a:cubicBezTo>
                  <a:pt x="506" y="459"/>
                  <a:pt x="506" y="459"/>
                  <a:pt x="506" y="459"/>
                </a:cubicBezTo>
                <a:cubicBezTo>
                  <a:pt x="506" y="458"/>
                  <a:pt x="506" y="458"/>
                  <a:pt x="505" y="457"/>
                </a:cubicBezTo>
                <a:moveTo>
                  <a:pt x="497" y="439"/>
                </a:moveTo>
                <a:cubicBezTo>
                  <a:pt x="498" y="439"/>
                  <a:pt x="498" y="439"/>
                  <a:pt x="498" y="439"/>
                </a:cubicBezTo>
                <a:cubicBezTo>
                  <a:pt x="501" y="445"/>
                  <a:pt x="503" y="450"/>
                  <a:pt x="506" y="456"/>
                </a:cubicBezTo>
                <a:cubicBezTo>
                  <a:pt x="503" y="450"/>
                  <a:pt x="500" y="445"/>
                  <a:pt x="497" y="439"/>
                </a:cubicBezTo>
                <a:moveTo>
                  <a:pt x="495" y="436"/>
                </a:moveTo>
                <a:cubicBezTo>
                  <a:pt x="496" y="437"/>
                  <a:pt x="496" y="437"/>
                  <a:pt x="496" y="437"/>
                </a:cubicBezTo>
                <a:cubicBezTo>
                  <a:pt x="496" y="438"/>
                  <a:pt x="496" y="438"/>
                  <a:pt x="496" y="438"/>
                </a:cubicBezTo>
                <a:cubicBezTo>
                  <a:pt x="494" y="437"/>
                  <a:pt x="495" y="436"/>
                  <a:pt x="495" y="436"/>
                </a:cubicBezTo>
                <a:moveTo>
                  <a:pt x="329" y="978"/>
                </a:moveTo>
                <a:cubicBezTo>
                  <a:pt x="332" y="976"/>
                  <a:pt x="334" y="974"/>
                  <a:pt x="337" y="972"/>
                </a:cubicBezTo>
                <a:cubicBezTo>
                  <a:pt x="335" y="976"/>
                  <a:pt x="332" y="978"/>
                  <a:pt x="330" y="979"/>
                </a:cubicBezTo>
                <a:cubicBezTo>
                  <a:pt x="329" y="979"/>
                  <a:pt x="329" y="979"/>
                  <a:pt x="329" y="979"/>
                </a:cubicBezTo>
                <a:lnTo>
                  <a:pt x="329" y="978"/>
                </a:lnTo>
                <a:close/>
                <a:moveTo>
                  <a:pt x="336" y="832"/>
                </a:moveTo>
                <a:cubicBezTo>
                  <a:pt x="327" y="823"/>
                  <a:pt x="315" y="815"/>
                  <a:pt x="302" y="806"/>
                </a:cubicBezTo>
                <a:cubicBezTo>
                  <a:pt x="318" y="813"/>
                  <a:pt x="343" y="830"/>
                  <a:pt x="353" y="852"/>
                </a:cubicBezTo>
                <a:cubicBezTo>
                  <a:pt x="364" y="873"/>
                  <a:pt x="367" y="923"/>
                  <a:pt x="350" y="955"/>
                </a:cubicBezTo>
                <a:cubicBezTo>
                  <a:pt x="346" y="960"/>
                  <a:pt x="342" y="966"/>
                  <a:pt x="338" y="972"/>
                </a:cubicBezTo>
                <a:cubicBezTo>
                  <a:pt x="337" y="972"/>
                  <a:pt x="337" y="972"/>
                  <a:pt x="337" y="972"/>
                </a:cubicBezTo>
                <a:cubicBezTo>
                  <a:pt x="338" y="970"/>
                  <a:pt x="338" y="970"/>
                  <a:pt x="338" y="970"/>
                </a:cubicBezTo>
                <a:cubicBezTo>
                  <a:pt x="361" y="943"/>
                  <a:pt x="363" y="890"/>
                  <a:pt x="355" y="862"/>
                </a:cubicBezTo>
                <a:cubicBezTo>
                  <a:pt x="352" y="851"/>
                  <a:pt x="344" y="840"/>
                  <a:pt x="336" y="832"/>
                </a:cubicBezTo>
                <a:moveTo>
                  <a:pt x="283" y="912"/>
                </a:moveTo>
                <a:cubicBezTo>
                  <a:pt x="301" y="894"/>
                  <a:pt x="306" y="857"/>
                  <a:pt x="286" y="837"/>
                </a:cubicBezTo>
                <a:cubicBezTo>
                  <a:pt x="319" y="893"/>
                  <a:pt x="257" y="952"/>
                  <a:pt x="226" y="898"/>
                </a:cubicBezTo>
                <a:cubicBezTo>
                  <a:pt x="226" y="900"/>
                  <a:pt x="226" y="900"/>
                  <a:pt x="226" y="900"/>
                </a:cubicBezTo>
                <a:cubicBezTo>
                  <a:pt x="243" y="929"/>
                  <a:pt x="268" y="926"/>
                  <a:pt x="283" y="912"/>
                </a:cubicBezTo>
                <a:moveTo>
                  <a:pt x="272" y="883"/>
                </a:moveTo>
                <a:cubicBezTo>
                  <a:pt x="276" y="871"/>
                  <a:pt x="276" y="871"/>
                  <a:pt x="276" y="871"/>
                </a:cubicBezTo>
                <a:cubicBezTo>
                  <a:pt x="280" y="888"/>
                  <a:pt x="264" y="906"/>
                  <a:pt x="246" y="898"/>
                </a:cubicBezTo>
                <a:cubicBezTo>
                  <a:pt x="258" y="896"/>
                  <a:pt x="266" y="896"/>
                  <a:pt x="272" y="883"/>
                </a:cubicBezTo>
                <a:moveTo>
                  <a:pt x="166" y="873"/>
                </a:moveTo>
                <a:cubicBezTo>
                  <a:pt x="155" y="863"/>
                  <a:pt x="143" y="856"/>
                  <a:pt x="132" y="855"/>
                </a:cubicBezTo>
                <a:cubicBezTo>
                  <a:pt x="106" y="852"/>
                  <a:pt x="83" y="872"/>
                  <a:pt x="88" y="908"/>
                </a:cubicBezTo>
                <a:cubicBezTo>
                  <a:pt x="87" y="907"/>
                  <a:pt x="86" y="907"/>
                  <a:pt x="85" y="906"/>
                </a:cubicBezTo>
                <a:cubicBezTo>
                  <a:pt x="80" y="868"/>
                  <a:pt x="100" y="844"/>
                  <a:pt x="139" y="853"/>
                </a:cubicBezTo>
                <a:cubicBezTo>
                  <a:pt x="147" y="854"/>
                  <a:pt x="164" y="865"/>
                  <a:pt x="166" y="873"/>
                </a:cubicBezTo>
                <a:moveTo>
                  <a:pt x="116" y="860"/>
                </a:moveTo>
                <a:cubicBezTo>
                  <a:pt x="142" y="856"/>
                  <a:pt x="162" y="872"/>
                  <a:pt x="173" y="887"/>
                </a:cubicBezTo>
                <a:cubicBezTo>
                  <a:pt x="180" y="898"/>
                  <a:pt x="188" y="935"/>
                  <a:pt x="168" y="946"/>
                </a:cubicBezTo>
                <a:cubicBezTo>
                  <a:pt x="186" y="917"/>
                  <a:pt x="179" y="864"/>
                  <a:pt x="116" y="860"/>
                </a:cubicBezTo>
                <a:moveTo>
                  <a:pt x="93" y="772"/>
                </a:moveTo>
                <a:cubicBezTo>
                  <a:pt x="93" y="785"/>
                  <a:pt x="84" y="798"/>
                  <a:pt x="79" y="809"/>
                </a:cubicBezTo>
                <a:cubicBezTo>
                  <a:pt x="77" y="809"/>
                  <a:pt x="77" y="809"/>
                  <a:pt x="77" y="809"/>
                </a:cubicBezTo>
                <a:cubicBezTo>
                  <a:pt x="78" y="807"/>
                  <a:pt x="78" y="807"/>
                  <a:pt x="78" y="807"/>
                </a:cubicBezTo>
                <a:cubicBezTo>
                  <a:pt x="76" y="796"/>
                  <a:pt x="88" y="776"/>
                  <a:pt x="93" y="772"/>
                </a:cubicBezTo>
                <a:moveTo>
                  <a:pt x="542" y="971"/>
                </a:moveTo>
                <a:cubicBezTo>
                  <a:pt x="541" y="979"/>
                  <a:pt x="537" y="981"/>
                  <a:pt x="534" y="987"/>
                </a:cubicBezTo>
                <a:cubicBezTo>
                  <a:pt x="536" y="987"/>
                  <a:pt x="538" y="988"/>
                  <a:pt x="540" y="988"/>
                </a:cubicBezTo>
                <a:cubicBezTo>
                  <a:pt x="539" y="990"/>
                  <a:pt x="539" y="990"/>
                  <a:pt x="539" y="990"/>
                </a:cubicBezTo>
                <a:cubicBezTo>
                  <a:pt x="534" y="997"/>
                  <a:pt x="529" y="1003"/>
                  <a:pt x="524" y="1009"/>
                </a:cubicBezTo>
                <a:cubicBezTo>
                  <a:pt x="546" y="1018"/>
                  <a:pt x="557" y="1015"/>
                  <a:pt x="567" y="995"/>
                </a:cubicBezTo>
                <a:cubicBezTo>
                  <a:pt x="570" y="997"/>
                  <a:pt x="572" y="1000"/>
                  <a:pt x="577" y="1000"/>
                </a:cubicBezTo>
                <a:cubicBezTo>
                  <a:pt x="578" y="999"/>
                  <a:pt x="579" y="999"/>
                  <a:pt x="580" y="999"/>
                </a:cubicBezTo>
                <a:cubicBezTo>
                  <a:pt x="588" y="985"/>
                  <a:pt x="578" y="978"/>
                  <a:pt x="575" y="967"/>
                </a:cubicBezTo>
                <a:cubicBezTo>
                  <a:pt x="576" y="968"/>
                  <a:pt x="576" y="968"/>
                  <a:pt x="576" y="968"/>
                </a:cubicBezTo>
                <a:cubicBezTo>
                  <a:pt x="593" y="984"/>
                  <a:pt x="615" y="1058"/>
                  <a:pt x="570" y="1061"/>
                </a:cubicBezTo>
                <a:cubicBezTo>
                  <a:pt x="571" y="1060"/>
                  <a:pt x="573" y="1059"/>
                  <a:pt x="574" y="1058"/>
                </a:cubicBezTo>
                <a:cubicBezTo>
                  <a:pt x="579" y="1052"/>
                  <a:pt x="580" y="1047"/>
                  <a:pt x="577" y="1040"/>
                </a:cubicBezTo>
                <a:cubicBezTo>
                  <a:pt x="568" y="1023"/>
                  <a:pt x="541" y="1039"/>
                  <a:pt x="549" y="1057"/>
                </a:cubicBezTo>
                <a:cubicBezTo>
                  <a:pt x="560" y="1081"/>
                  <a:pt x="586" y="1058"/>
                  <a:pt x="595" y="1053"/>
                </a:cubicBezTo>
                <a:cubicBezTo>
                  <a:pt x="595" y="1053"/>
                  <a:pt x="596" y="1053"/>
                  <a:pt x="596" y="1054"/>
                </a:cubicBezTo>
                <a:cubicBezTo>
                  <a:pt x="589" y="1076"/>
                  <a:pt x="585" y="1103"/>
                  <a:pt x="606" y="1104"/>
                </a:cubicBezTo>
                <a:cubicBezTo>
                  <a:pt x="613" y="1105"/>
                  <a:pt x="618" y="1101"/>
                  <a:pt x="619" y="1094"/>
                </a:cubicBezTo>
                <a:cubicBezTo>
                  <a:pt x="620" y="1090"/>
                  <a:pt x="619" y="1086"/>
                  <a:pt x="616" y="1083"/>
                </a:cubicBezTo>
                <a:cubicBezTo>
                  <a:pt x="613" y="1080"/>
                  <a:pt x="609" y="1079"/>
                  <a:pt x="606" y="1080"/>
                </a:cubicBezTo>
                <a:cubicBezTo>
                  <a:pt x="603" y="1081"/>
                  <a:pt x="602" y="1082"/>
                  <a:pt x="600" y="1084"/>
                </a:cubicBezTo>
                <a:cubicBezTo>
                  <a:pt x="597" y="1088"/>
                  <a:pt x="598" y="1093"/>
                  <a:pt x="598" y="1096"/>
                </a:cubicBezTo>
                <a:cubicBezTo>
                  <a:pt x="596" y="1095"/>
                  <a:pt x="596" y="1095"/>
                  <a:pt x="596" y="1095"/>
                </a:cubicBezTo>
                <a:cubicBezTo>
                  <a:pt x="593" y="1075"/>
                  <a:pt x="606" y="1049"/>
                  <a:pt x="607" y="1025"/>
                </a:cubicBezTo>
                <a:cubicBezTo>
                  <a:pt x="609" y="994"/>
                  <a:pt x="601" y="967"/>
                  <a:pt x="586" y="946"/>
                </a:cubicBezTo>
                <a:cubicBezTo>
                  <a:pt x="578" y="936"/>
                  <a:pt x="567" y="918"/>
                  <a:pt x="549" y="920"/>
                </a:cubicBezTo>
                <a:cubicBezTo>
                  <a:pt x="543" y="920"/>
                  <a:pt x="542" y="926"/>
                  <a:pt x="539" y="931"/>
                </a:cubicBezTo>
                <a:cubicBezTo>
                  <a:pt x="539" y="929"/>
                  <a:pt x="539" y="929"/>
                  <a:pt x="539" y="929"/>
                </a:cubicBezTo>
                <a:cubicBezTo>
                  <a:pt x="539" y="928"/>
                  <a:pt x="539" y="926"/>
                  <a:pt x="539" y="925"/>
                </a:cubicBezTo>
                <a:cubicBezTo>
                  <a:pt x="530" y="919"/>
                  <a:pt x="519" y="913"/>
                  <a:pt x="518" y="903"/>
                </a:cubicBezTo>
                <a:cubicBezTo>
                  <a:pt x="523" y="908"/>
                  <a:pt x="531" y="923"/>
                  <a:pt x="541" y="922"/>
                </a:cubicBezTo>
                <a:cubicBezTo>
                  <a:pt x="544" y="920"/>
                  <a:pt x="546" y="919"/>
                  <a:pt x="549" y="917"/>
                </a:cubicBezTo>
                <a:cubicBezTo>
                  <a:pt x="553" y="916"/>
                  <a:pt x="557" y="919"/>
                  <a:pt x="561" y="916"/>
                </a:cubicBezTo>
                <a:cubicBezTo>
                  <a:pt x="567" y="908"/>
                  <a:pt x="568" y="892"/>
                  <a:pt x="569" y="882"/>
                </a:cubicBezTo>
                <a:cubicBezTo>
                  <a:pt x="569" y="883"/>
                  <a:pt x="569" y="883"/>
                  <a:pt x="569" y="883"/>
                </a:cubicBezTo>
                <a:cubicBezTo>
                  <a:pt x="569" y="887"/>
                  <a:pt x="570" y="892"/>
                  <a:pt x="570" y="896"/>
                </a:cubicBezTo>
                <a:cubicBezTo>
                  <a:pt x="569" y="906"/>
                  <a:pt x="565" y="911"/>
                  <a:pt x="564" y="918"/>
                </a:cubicBezTo>
                <a:cubicBezTo>
                  <a:pt x="576" y="924"/>
                  <a:pt x="581" y="933"/>
                  <a:pt x="588" y="941"/>
                </a:cubicBezTo>
                <a:cubicBezTo>
                  <a:pt x="594" y="937"/>
                  <a:pt x="613" y="917"/>
                  <a:pt x="618" y="912"/>
                </a:cubicBezTo>
                <a:cubicBezTo>
                  <a:pt x="612" y="922"/>
                  <a:pt x="599" y="933"/>
                  <a:pt x="589" y="944"/>
                </a:cubicBezTo>
                <a:cubicBezTo>
                  <a:pt x="592" y="950"/>
                  <a:pt x="596" y="957"/>
                  <a:pt x="599" y="964"/>
                </a:cubicBezTo>
                <a:cubicBezTo>
                  <a:pt x="612" y="966"/>
                  <a:pt x="623" y="957"/>
                  <a:pt x="627" y="944"/>
                </a:cubicBezTo>
                <a:cubicBezTo>
                  <a:pt x="626" y="943"/>
                  <a:pt x="626" y="943"/>
                  <a:pt x="625" y="942"/>
                </a:cubicBezTo>
                <a:cubicBezTo>
                  <a:pt x="617" y="940"/>
                  <a:pt x="617" y="940"/>
                  <a:pt x="617" y="940"/>
                </a:cubicBezTo>
                <a:cubicBezTo>
                  <a:pt x="623" y="927"/>
                  <a:pt x="632" y="918"/>
                  <a:pt x="627" y="903"/>
                </a:cubicBezTo>
                <a:cubicBezTo>
                  <a:pt x="626" y="902"/>
                  <a:pt x="625" y="897"/>
                  <a:pt x="623" y="897"/>
                </a:cubicBezTo>
                <a:cubicBezTo>
                  <a:pt x="618" y="901"/>
                  <a:pt x="613" y="904"/>
                  <a:pt x="608" y="908"/>
                </a:cubicBezTo>
                <a:cubicBezTo>
                  <a:pt x="607" y="907"/>
                  <a:pt x="607" y="907"/>
                  <a:pt x="607" y="907"/>
                </a:cubicBezTo>
                <a:cubicBezTo>
                  <a:pt x="607" y="904"/>
                  <a:pt x="608" y="901"/>
                  <a:pt x="608" y="898"/>
                </a:cubicBezTo>
                <a:cubicBezTo>
                  <a:pt x="606" y="897"/>
                  <a:pt x="606" y="897"/>
                  <a:pt x="606" y="897"/>
                </a:cubicBezTo>
                <a:cubicBezTo>
                  <a:pt x="598" y="902"/>
                  <a:pt x="588" y="917"/>
                  <a:pt x="580" y="920"/>
                </a:cubicBezTo>
                <a:cubicBezTo>
                  <a:pt x="578" y="919"/>
                  <a:pt x="578" y="919"/>
                  <a:pt x="578" y="919"/>
                </a:cubicBezTo>
                <a:cubicBezTo>
                  <a:pt x="578" y="918"/>
                  <a:pt x="578" y="917"/>
                  <a:pt x="578" y="917"/>
                </a:cubicBezTo>
                <a:cubicBezTo>
                  <a:pt x="577" y="907"/>
                  <a:pt x="590" y="906"/>
                  <a:pt x="593" y="898"/>
                </a:cubicBezTo>
                <a:cubicBezTo>
                  <a:pt x="592" y="897"/>
                  <a:pt x="591" y="896"/>
                  <a:pt x="590" y="895"/>
                </a:cubicBezTo>
                <a:cubicBezTo>
                  <a:pt x="587" y="895"/>
                  <a:pt x="587" y="895"/>
                  <a:pt x="586" y="892"/>
                </a:cubicBezTo>
                <a:cubicBezTo>
                  <a:pt x="583" y="872"/>
                  <a:pt x="582" y="857"/>
                  <a:pt x="561" y="847"/>
                </a:cubicBezTo>
                <a:cubicBezTo>
                  <a:pt x="561" y="847"/>
                  <a:pt x="561" y="848"/>
                  <a:pt x="560" y="848"/>
                </a:cubicBezTo>
                <a:cubicBezTo>
                  <a:pt x="561" y="859"/>
                  <a:pt x="559" y="868"/>
                  <a:pt x="551" y="875"/>
                </a:cubicBezTo>
                <a:cubicBezTo>
                  <a:pt x="536" y="870"/>
                  <a:pt x="547" y="895"/>
                  <a:pt x="546" y="902"/>
                </a:cubicBezTo>
                <a:cubicBezTo>
                  <a:pt x="546" y="903"/>
                  <a:pt x="545" y="903"/>
                  <a:pt x="545" y="903"/>
                </a:cubicBezTo>
                <a:cubicBezTo>
                  <a:pt x="544" y="903"/>
                  <a:pt x="544" y="902"/>
                  <a:pt x="543" y="902"/>
                </a:cubicBezTo>
                <a:cubicBezTo>
                  <a:pt x="544" y="889"/>
                  <a:pt x="537" y="879"/>
                  <a:pt x="531" y="870"/>
                </a:cubicBezTo>
                <a:cubicBezTo>
                  <a:pt x="529" y="870"/>
                  <a:pt x="528" y="871"/>
                  <a:pt x="527" y="871"/>
                </a:cubicBezTo>
                <a:cubicBezTo>
                  <a:pt x="525" y="875"/>
                  <a:pt x="523" y="879"/>
                  <a:pt x="521" y="883"/>
                </a:cubicBezTo>
                <a:cubicBezTo>
                  <a:pt x="521" y="882"/>
                  <a:pt x="520" y="881"/>
                  <a:pt x="519" y="880"/>
                </a:cubicBezTo>
                <a:cubicBezTo>
                  <a:pt x="515" y="861"/>
                  <a:pt x="515" y="861"/>
                  <a:pt x="515" y="861"/>
                </a:cubicBezTo>
                <a:cubicBezTo>
                  <a:pt x="492" y="867"/>
                  <a:pt x="493" y="902"/>
                  <a:pt x="505" y="916"/>
                </a:cubicBezTo>
                <a:cubicBezTo>
                  <a:pt x="509" y="921"/>
                  <a:pt x="523" y="927"/>
                  <a:pt x="519" y="933"/>
                </a:cubicBezTo>
                <a:cubicBezTo>
                  <a:pt x="511" y="933"/>
                  <a:pt x="504" y="930"/>
                  <a:pt x="497" y="927"/>
                </a:cubicBezTo>
                <a:cubicBezTo>
                  <a:pt x="496" y="929"/>
                  <a:pt x="496" y="931"/>
                  <a:pt x="496" y="933"/>
                </a:cubicBezTo>
                <a:cubicBezTo>
                  <a:pt x="498" y="936"/>
                  <a:pt x="500" y="939"/>
                  <a:pt x="503" y="943"/>
                </a:cubicBezTo>
                <a:cubicBezTo>
                  <a:pt x="502" y="944"/>
                  <a:pt x="502" y="944"/>
                  <a:pt x="501" y="945"/>
                </a:cubicBezTo>
                <a:cubicBezTo>
                  <a:pt x="493" y="953"/>
                  <a:pt x="483" y="951"/>
                  <a:pt x="473" y="946"/>
                </a:cubicBezTo>
                <a:cubicBezTo>
                  <a:pt x="473" y="948"/>
                  <a:pt x="473" y="948"/>
                  <a:pt x="473" y="948"/>
                </a:cubicBezTo>
                <a:cubicBezTo>
                  <a:pt x="478" y="971"/>
                  <a:pt x="493" y="976"/>
                  <a:pt x="520" y="980"/>
                </a:cubicBezTo>
                <a:cubicBezTo>
                  <a:pt x="518" y="986"/>
                  <a:pt x="519" y="987"/>
                  <a:pt x="521" y="992"/>
                </a:cubicBezTo>
                <a:cubicBezTo>
                  <a:pt x="530" y="993"/>
                  <a:pt x="534" y="975"/>
                  <a:pt x="538" y="969"/>
                </a:cubicBezTo>
                <a:cubicBezTo>
                  <a:pt x="541" y="970"/>
                  <a:pt x="541" y="970"/>
                  <a:pt x="541" y="970"/>
                </a:cubicBezTo>
                <a:lnTo>
                  <a:pt x="542" y="971"/>
                </a:lnTo>
                <a:close/>
                <a:moveTo>
                  <a:pt x="573" y="965"/>
                </a:moveTo>
                <a:cubicBezTo>
                  <a:pt x="574" y="965"/>
                  <a:pt x="574" y="965"/>
                  <a:pt x="574" y="965"/>
                </a:cubicBezTo>
                <a:cubicBezTo>
                  <a:pt x="574" y="966"/>
                  <a:pt x="574" y="966"/>
                  <a:pt x="575" y="967"/>
                </a:cubicBezTo>
                <a:cubicBezTo>
                  <a:pt x="573" y="966"/>
                  <a:pt x="573" y="966"/>
                  <a:pt x="573" y="965"/>
                </a:cubicBezTo>
                <a:moveTo>
                  <a:pt x="561" y="990"/>
                </a:moveTo>
                <a:cubicBezTo>
                  <a:pt x="562" y="988"/>
                  <a:pt x="562" y="986"/>
                  <a:pt x="564" y="985"/>
                </a:cubicBezTo>
                <a:cubicBezTo>
                  <a:pt x="563" y="988"/>
                  <a:pt x="562" y="988"/>
                  <a:pt x="561" y="990"/>
                </a:cubicBezTo>
                <a:moveTo>
                  <a:pt x="557" y="952"/>
                </a:moveTo>
                <a:cubicBezTo>
                  <a:pt x="559" y="953"/>
                  <a:pt x="559" y="953"/>
                  <a:pt x="559" y="953"/>
                </a:cubicBezTo>
                <a:cubicBezTo>
                  <a:pt x="563" y="957"/>
                  <a:pt x="570" y="959"/>
                  <a:pt x="572" y="964"/>
                </a:cubicBezTo>
                <a:cubicBezTo>
                  <a:pt x="568" y="964"/>
                  <a:pt x="569" y="965"/>
                  <a:pt x="568" y="967"/>
                </a:cubicBezTo>
                <a:cubicBezTo>
                  <a:pt x="567" y="959"/>
                  <a:pt x="562" y="958"/>
                  <a:pt x="557" y="952"/>
                </a:cubicBezTo>
                <a:close/>
                <a:moveTo>
                  <a:pt x="547" y="948"/>
                </a:moveTo>
                <a:cubicBezTo>
                  <a:pt x="538" y="951"/>
                  <a:pt x="533" y="959"/>
                  <a:pt x="521" y="960"/>
                </a:cubicBezTo>
                <a:cubicBezTo>
                  <a:pt x="530" y="955"/>
                  <a:pt x="537" y="953"/>
                  <a:pt x="544" y="945"/>
                </a:cubicBezTo>
                <a:cubicBezTo>
                  <a:pt x="544" y="943"/>
                  <a:pt x="540" y="937"/>
                  <a:pt x="541" y="936"/>
                </a:cubicBezTo>
                <a:cubicBezTo>
                  <a:pt x="544" y="943"/>
                  <a:pt x="552" y="945"/>
                  <a:pt x="556" y="952"/>
                </a:cubicBezTo>
                <a:cubicBezTo>
                  <a:pt x="553" y="950"/>
                  <a:pt x="551" y="947"/>
                  <a:pt x="547" y="948"/>
                </a:cubicBezTo>
                <a:moveTo>
                  <a:pt x="115" y="782"/>
                </a:moveTo>
                <a:cubicBezTo>
                  <a:pt x="127" y="776"/>
                  <a:pt x="140" y="767"/>
                  <a:pt x="154" y="755"/>
                </a:cubicBezTo>
                <a:cubicBezTo>
                  <a:pt x="179" y="733"/>
                  <a:pt x="179" y="733"/>
                  <a:pt x="179" y="733"/>
                </a:cubicBezTo>
                <a:cubicBezTo>
                  <a:pt x="167" y="741"/>
                  <a:pt x="121" y="771"/>
                  <a:pt x="115" y="782"/>
                </a:cubicBezTo>
                <a:moveTo>
                  <a:pt x="208" y="775"/>
                </a:moveTo>
                <a:cubicBezTo>
                  <a:pt x="195" y="778"/>
                  <a:pt x="182" y="781"/>
                  <a:pt x="168" y="784"/>
                </a:cubicBezTo>
                <a:cubicBezTo>
                  <a:pt x="168" y="785"/>
                  <a:pt x="167" y="785"/>
                  <a:pt x="166" y="786"/>
                </a:cubicBezTo>
                <a:cubicBezTo>
                  <a:pt x="178" y="784"/>
                  <a:pt x="189" y="781"/>
                  <a:pt x="201" y="779"/>
                </a:cubicBezTo>
                <a:cubicBezTo>
                  <a:pt x="224" y="776"/>
                  <a:pt x="225" y="774"/>
                  <a:pt x="248" y="774"/>
                </a:cubicBezTo>
                <a:cubicBezTo>
                  <a:pt x="262" y="773"/>
                  <a:pt x="279" y="775"/>
                  <a:pt x="292" y="775"/>
                </a:cubicBezTo>
                <a:cubicBezTo>
                  <a:pt x="314" y="776"/>
                  <a:pt x="431" y="802"/>
                  <a:pt x="456" y="808"/>
                </a:cubicBezTo>
                <a:cubicBezTo>
                  <a:pt x="378" y="785"/>
                  <a:pt x="290" y="760"/>
                  <a:pt x="208" y="775"/>
                </a:cubicBezTo>
                <a:moveTo>
                  <a:pt x="172" y="771"/>
                </a:moveTo>
                <a:cubicBezTo>
                  <a:pt x="151" y="778"/>
                  <a:pt x="126" y="783"/>
                  <a:pt x="111" y="802"/>
                </a:cubicBezTo>
                <a:cubicBezTo>
                  <a:pt x="123" y="797"/>
                  <a:pt x="133" y="787"/>
                  <a:pt x="146" y="782"/>
                </a:cubicBezTo>
                <a:cubicBezTo>
                  <a:pt x="158" y="777"/>
                  <a:pt x="216" y="755"/>
                  <a:pt x="172" y="771"/>
                </a:cubicBezTo>
                <a:moveTo>
                  <a:pt x="448" y="713"/>
                </a:moveTo>
                <a:cubicBezTo>
                  <a:pt x="446" y="712"/>
                  <a:pt x="448" y="713"/>
                  <a:pt x="446" y="712"/>
                </a:cubicBezTo>
                <a:cubicBezTo>
                  <a:pt x="452" y="706"/>
                  <a:pt x="455" y="703"/>
                  <a:pt x="456" y="697"/>
                </a:cubicBezTo>
                <a:cubicBezTo>
                  <a:pt x="441" y="681"/>
                  <a:pt x="450" y="668"/>
                  <a:pt x="471" y="669"/>
                </a:cubicBezTo>
                <a:cubicBezTo>
                  <a:pt x="451" y="665"/>
                  <a:pt x="433" y="678"/>
                  <a:pt x="453" y="698"/>
                </a:cubicBezTo>
                <a:cubicBezTo>
                  <a:pt x="455" y="704"/>
                  <a:pt x="446" y="709"/>
                  <a:pt x="440" y="710"/>
                </a:cubicBezTo>
                <a:cubicBezTo>
                  <a:pt x="438" y="711"/>
                  <a:pt x="437" y="711"/>
                  <a:pt x="435" y="710"/>
                </a:cubicBezTo>
                <a:cubicBezTo>
                  <a:pt x="445" y="718"/>
                  <a:pt x="456" y="716"/>
                  <a:pt x="463" y="706"/>
                </a:cubicBezTo>
                <a:cubicBezTo>
                  <a:pt x="460" y="709"/>
                  <a:pt x="452" y="713"/>
                  <a:pt x="448" y="713"/>
                </a:cubicBezTo>
                <a:moveTo>
                  <a:pt x="405" y="759"/>
                </a:moveTo>
                <a:cubicBezTo>
                  <a:pt x="401" y="762"/>
                  <a:pt x="396" y="765"/>
                  <a:pt x="390" y="766"/>
                </a:cubicBezTo>
                <a:cubicBezTo>
                  <a:pt x="390" y="766"/>
                  <a:pt x="389" y="767"/>
                  <a:pt x="388" y="767"/>
                </a:cubicBezTo>
                <a:cubicBezTo>
                  <a:pt x="409" y="778"/>
                  <a:pt x="430" y="780"/>
                  <a:pt x="448" y="776"/>
                </a:cubicBezTo>
                <a:cubicBezTo>
                  <a:pt x="452" y="775"/>
                  <a:pt x="457" y="773"/>
                  <a:pt x="461" y="771"/>
                </a:cubicBezTo>
                <a:cubicBezTo>
                  <a:pt x="479" y="762"/>
                  <a:pt x="489" y="739"/>
                  <a:pt x="487" y="720"/>
                </a:cubicBezTo>
                <a:cubicBezTo>
                  <a:pt x="487" y="740"/>
                  <a:pt x="473" y="764"/>
                  <a:pt x="452" y="768"/>
                </a:cubicBezTo>
                <a:cubicBezTo>
                  <a:pt x="444" y="772"/>
                  <a:pt x="436" y="773"/>
                  <a:pt x="428" y="770"/>
                </a:cubicBezTo>
                <a:cubicBezTo>
                  <a:pt x="418" y="767"/>
                  <a:pt x="411" y="762"/>
                  <a:pt x="405" y="757"/>
                </a:cubicBezTo>
                <a:lnTo>
                  <a:pt x="405" y="759"/>
                </a:lnTo>
                <a:close/>
                <a:moveTo>
                  <a:pt x="513" y="741"/>
                </a:moveTo>
                <a:cubicBezTo>
                  <a:pt x="501" y="765"/>
                  <a:pt x="487" y="774"/>
                  <a:pt x="468" y="785"/>
                </a:cubicBezTo>
                <a:cubicBezTo>
                  <a:pt x="468" y="785"/>
                  <a:pt x="468" y="785"/>
                  <a:pt x="468" y="785"/>
                </a:cubicBezTo>
                <a:cubicBezTo>
                  <a:pt x="473" y="786"/>
                  <a:pt x="478" y="786"/>
                  <a:pt x="483" y="785"/>
                </a:cubicBezTo>
                <a:cubicBezTo>
                  <a:pt x="478" y="786"/>
                  <a:pt x="473" y="787"/>
                  <a:pt x="468" y="788"/>
                </a:cubicBezTo>
                <a:cubicBezTo>
                  <a:pt x="468" y="789"/>
                  <a:pt x="468" y="789"/>
                  <a:pt x="468" y="789"/>
                </a:cubicBezTo>
                <a:cubicBezTo>
                  <a:pt x="485" y="799"/>
                  <a:pt x="498" y="804"/>
                  <a:pt x="501" y="822"/>
                </a:cubicBezTo>
                <a:cubicBezTo>
                  <a:pt x="501" y="823"/>
                  <a:pt x="501" y="823"/>
                  <a:pt x="501" y="823"/>
                </a:cubicBezTo>
                <a:cubicBezTo>
                  <a:pt x="501" y="824"/>
                  <a:pt x="501" y="824"/>
                  <a:pt x="501" y="824"/>
                </a:cubicBezTo>
                <a:cubicBezTo>
                  <a:pt x="483" y="824"/>
                  <a:pt x="453" y="832"/>
                  <a:pt x="438" y="821"/>
                </a:cubicBezTo>
                <a:cubicBezTo>
                  <a:pt x="438" y="822"/>
                  <a:pt x="437" y="822"/>
                  <a:pt x="437" y="822"/>
                </a:cubicBezTo>
                <a:cubicBezTo>
                  <a:pt x="449" y="838"/>
                  <a:pt x="446" y="877"/>
                  <a:pt x="423" y="887"/>
                </a:cubicBezTo>
                <a:cubicBezTo>
                  <a:pt x="424" y="880"/>
                  <a:pt x="424" y="874"/>
                  <a:pt x="424" y="867"/>
                </a:cubicBezTo>
                <a:cubicBezTo>
                  <a:pt x="421" y="853"/>
                  <a:pt x="409" y="841"/>
                  <a:pt x="397" y="831"/>
                </a:cubicBezTo>
                <a:cubicBezTo>
                  <a:pt x="396" y="836"/>
                  <a:pt x="396" y="840"/>
                  <a:pt x="395" y="844"/>
                </a:cubicBezTo>
                <a:cubicBezTo>
                  <a:pt x="392" y="852"/>
                  <a:pt x="387" y="858"/>
                  <a:pt x="383" y="863"/>
                </a:cubicBezTo>
                <a:cubicBezTo>
                  <a:pt x="382" y="863"/>
                  <a:pt x="381" y="863"/>
                  <a:pt x="380" y="863"/>
                </a:cubicBezTo>
                <a:cubicBezTo>
                  <a:pt x="374" y="801"/>
                  <a:pt x="326" y="788"/>
                  <a:pt x="260" y="788"/>
                </a:cubicBezTo>
                <a:cubicBezTo>
                  <a:pt x="260" y="788"/>
                  <a:pt x="259" y="789"/>
                  <a:pt x="259" y="789"/>
                </a:cubicBezTo>
                <a:cubicBezTo>
                  <a:pt x="271" y="790"/>
                  <a:pt x="283" y="792"/>
                  <a:pt x="295" y="793"/>
                </a:cubicBezTo>
                <a:cubicBezTo>
                  <a:pt x="333" y="798"/>
                  <a:pt x="366" y="838"/>
                  <a:pt x="375" y="861"/>
                </a:cubicBezTo>
                <a:cubicBezTo>
                  <a:pt x="387" y="889"/>
                  <a:pt x="384" y="929"/>
                  <a:pt x="411" y="948"/>
                </a:cubicBezTo>
                <a:cubicBezTo>
                  <a:pt x="411" y="949"/>
                  <a:pt x="411" y="949"/>
                  <a:pt x="411" y="950"/>
                </a:cubicBezTo>
                <a:cubicBezTo>
                  <a:pt x="400" y="952"/>
                  <a:pt x="393" y="953"/>
                  <a:pt x="381" y="946"/>
                </a:cubicBezTo>
                <a:cubicBezTo>
                  <a:pt x="370" y="1020"/>
                  <a:pt x="305" y="1016"/>
                  <a:pt x="254" y="978"/>
                </a:cubicBezTo>
                <a:cubicBezTo>
                  <a:pt x="254" y="977"/>
                  <a:pt x="255" y="976"/>
                  <a:pt x="255" y="975"/>
                </a:cubicBezTo>
                <a:cubicBezTo>
                  <a:pt x="282" y="986"/>
                  <a:pt x="299" y="981"/>
                  <a:pt x="318" y="972"/>
                </a:cubicBezTo>
                <a:cubicBezTo>
                  <a:pt x="318" y="970"/>
                  <a:pt x="318" y="970"/>
                  <a:pt x="318" y="970"/>
                </a:cubicBezTo>
                <a:cubicBezTo>
                  <a:pt x="308" y="970"/>
                  <a:pt x="287" y="968"/>
                  <a:pt x="281" y="958"/>
                </a:cubicBezTo>
                <a:cubicBezTo>
                  <a:pt x="298" y="954"/>
                  <a:pt x="298" y="954"/>
                  <a:pt x="298" y="954"/>
                </a:cubicBezTo>
                <a:cubicBezTo>
                  <a:pt x="311" y="950"/>
                  <a:pt x="325" y="939"/>
                  <a:pt x="333" y="926"/>
                </a:cubicBezTo>
                <a:cubicBezTo>
                  <a:pt x="345" y="907"/>
                  <a:pt x="340" y="883"/>
                  <a:pt x="335" y="868"/>
                </a:cubicBezTo>
                <a:cubicBezTo>
                  <a:pt x="323" y="833"/>
                  <a:pt x="300" y="804"/>
                  <a:pt x="249" y="795"/>
                </a:cubicBezTo>
                <a:cubicBezTo>
                  <a:pt x="268" y="803"/>
                  <a:pt x="275" y="809"/>
                  <a:pt x="282" y="817"/>
                </a:cubicBezTo>
                <a:cubicBezTo>
                  <a:pt x="302" y="838"/>
                  <a:pt x="322" y="877"/>
                  <a:pt x="300" y="915"/>
                </a:cubicBezTo>
                <a:cubicBezTo>
                  <a:pt x="293" y="926"/>
                  <a:pt x="288" y="934"/>
                  <a:pt x="278" y="938"/>
                </a:cubicBezTo>
                <a:cubicBezTo>
                  <a:pt x="246" y="950"/>
                  <a:pt x="211" y="921"/>
                  <a:pt x="214" y="892"/>
                </a:cubicBezTo>
                <a:cubicBezTo>
                  <a:pt x="216" y="876"/>
                  <a:pt x="233" y="866"/>
                  <a:pt x="244" y="866"/>
                </a:cubicBezTo>
                <a:cubicBezTo>
                  <a:pt x="255" y="866"/>
                  <a:pt x="259" y="874"/>
                  <a:pt x="265" y="877"/>
                </a:cubicBezTo>
                <a:cubicBezTo>
                  <a:pt x="269" y="861"/>
                  <a:pt x="265" y="845"/>
                  <a:pt x="258" y="835"/>
                </a:cubicBezTo>
                <a:cubicBezTo>
                  <a:pt x="226" y="787"/>
                  <a:pt x="159" y="797"/>
                  <a:pt x="117" y="814"/>
                </a:cubicBezTo>
                <a:cubicBezTo>
                  <a:pt x="108" y="818"/>
                  <a:pt x="78" y="829"/>
                  <a:pt x="67" y="879"/>
                </a:cubicBezTo>
                <a:cubicBezTo>
                  <a:pt x="69" y="838"/>
                  <a:pt x="89" y="827"/>
                  <a:pt x="94" y="817"/>
                </a:cubicBezTo>
                <a:cubicBezTo>
                  <a:pt x="87" y="820"/>
                  <a:pt x="83" y="828"/>
                  <a:pt x="78" y="835"/>
                </a:cubicBezTo>
                <a:cubicBezTo>
                  <a:pt x="58" y="863"/>
                  <a:pt x="59" y="898"/>
                  <a:pt x="76" y="919"/>
                </a:cubicBezTo>
                <a:cubicBezTo>
                  <a:pt x="83" y="926"/>
                  <a:pt x="97" y="938"/>
                  <a:pt x="111" y="935"/>
                </a:cubicBezTo>
                <a:cubicBezTo>
                  <a:pt x="113" y="934"/>
                  <a:pt x="114" y="935"/>
                  <a:pt x="114" y="932"/>
                </a:cubicBezTo>
                <a:cubicBezTo>
                  <a:pt x="111" y="927"/>
                  <a:pt x="111" y="927"/>
                  <a:pt x="111" y="927"/>
                </a:cubicBezTo>
                <a:cubicBezTo>
                  <a:pt x="110" y="919"/>
                  <a:pt x="115" y="911"/>
                  <a:pt x="118" y="905"/>
                </a:cubicBezTo>
                <a:cubicBezTo>
                  <a:pt x="119" y="905"/>
                  <a:pt x="120" y="905"/>
                  <a:pt x="121" y="905"/>
                </a:cubicBezTo>
                <a:cubicBezTo>
                  <a:pt x="118" y="916"/>
                  <a:pt x="116" y="922"/>
                  <a:pt x="122" y="927"/>
                </a:cubicBezTo>
                <a:cubicBezTo>
                  <a:pt x="127" y="926"/>
                  <a:pt x="130" y="926"/>
                  <a:pt x="137" y="929"/>
                </a:cubicBezTo>
                <a:cubicBezTo>
                  <a:pt x="137" y="930"/>
                  <a:pt x="138" y="932"/>
                  <a:pt x="138" y="933"/>
                </a:cubicBezTo>
                <a:cubicBezTo>
                  <a:pt x="138" y="950"/>
                  <a:pt x="123" y="962"/>
                  <a:pt x="109" y="961"/>
                </a:cubicBezTo>
                <a:cubicBezTo>
                  <a:pt x="108" y="961"/>
                  <a:pt x="108" y="962"/>
                  <a:pt x="107" y="962"/>
                </a:cubicBezTo>
                <a:cubicBezTo>
                  <a:pt x="127" y="968"/>
                  <a:pt x="159" y="932"/>
                  <a:pt x="141" y="917"/>
                </a:cubicBezTo>
                <a:cubicBezTo>
                  <a:pt x="135" y="913"/>
                  <a:pt x="130" y="919"/>
                  <a:pt x="123" y="916"/>
                </a:cubicBezTo>
                <a:cubicBezTo>
                  <a:pt x="124" y="901"/>
                  <a:pt x="133" y="898"/>
                  <a:pt x="147" y="902"/>
                </a:cubicBezTo>
                <a:cubicBezTo>
                  <a:pt x="139" y="888"/>
                  <a:pt x="115" y="900"/>
                  <a:pt x="110" y="908"/>
                </a:cubicBezTo>
                <a:cubicBezTo>
                  <a:pt x="104" y="918"/>
                  <a:pt x="109" y="924"/>
                  <a:pt x="109" y="931"/>
                </a:cubicBezTo>
                <a:cubicBezTo>
                  <a:pt x="39" y="916"/>
                  <a:pt x="85" y="808"/>
                  <a:pt x="150" y="843"/>
                </a:cubicBezTo>
                <a:cubicBezTo>
                  <a:pt x="216" y="879"/>
                  <a:pt x="194" y="974"/>
                  <a:pt x="117" y="976"/>
                </a:cubicBezTo>
                <a:cubicBezTo>
                  <a:pt x="71" y="977"/>
                  <a:pt x="49" y="940"/>
                  <a:pt x="45" y="904"/>
                </a:cubicBezTo>
                <a:cubicBezTo>
                  <a:pt x="42" y="881"/>
                  <a:pt x="50" y="859"/>
                  <a:pt x="60" y="839"/>
                </a:cubicBezTo>
                <a:cubicBezTo>
                  <a:pt x="70" y="818"/>
                  <a:pt x="79" y="794"/>
                  <a:pt x="61" y="777"/>
                </a:cubicBezTo>
                <a:cubicBezTo>
                  <a:pt x="57" y="773"/>
                  <a:pt x="51" y="768"/>
                  <a:pt x="43" y="769"/>
                </a:cubicBezTo>
                <a:cubicBezTo>
                  <a:pt x="37" y="771"/>
                  <a:pt x="31" y="773"/>
                  <a:pt x="25" y="775"/>
                </a:cubicBezTo>
                <a:cubicBezTo>
                  <a:pt x="25" y="775"/>
                  <a:pt x="24" y="775"/>
                  <a:pt x="24" y="776"/>
                </a:cubicBezTo>
                <a:cubicBezTo>
                  <a:pt x="23" y="775"/>
                  <a:pt x="23" y="774"/>
                  <a:pt x="23" y="773"/>
                </a:cubicBezTo>
                <a:cubicBezTo>
                  <a:pt x="26" y="768"/>
                  <a:pt x="28" y="763"/>
                  <a:pt x="31" y="759"/>
                </a:cubicBezTo>
                <a:cubicBezTo>
                  <a:pt x="31" y="758"/>
                  <a:pt x="31" y="758"/>
                  <a:pt x="31" y="758"/>
                </a:cubicBezTo>
                <a:cubicBezTo>
                  <a:pt x="26" y="758"/>
                  <a:pt x="22" y="761"/>
                  <a:pt x="19" y="765"/>
                </a:cubicBezTo>
                <a:cubicBezTo>
                  <a:pt x="19" y="765"/>
                  <a:pt x="18" y="765"/>
                  <a:pt x="18" y="765"/>
                </a:cubicBezTo>
                <a:cubicBezTo>
                  <a:pt x="17" y="765"/>
                  <a:pt x="17" y="765"/>
                  <a:pt x="17" y="765"/>
                </a:cubicBezTo>
                <a:cubicBezTo>
                  <a:pt x="24" y="737"/>
                  <a:pt x="34" y="735"/>
                  <a:pt x="57" y="746"/>
                </a:cubicBezTo>
                <a:cubicBezTo>
                  <a:pt x="59" y="740"/>
                  <a:pt x="61" y="737"/>
                  <a:pt x="65" y="735"/>
                </a:cubicBezTo>
                <a:cubicBezTo>
                  <a:pt x="66" y="735"/>
                  <a:pt x="66" y="735"/>
                  <a:pt x="66" y="735"/>
                </a:cubicBezTo>
                <a:cubicBezTo>
                  <a:pt x="70" y="749"/>
                  <a:pt x="76" y="753"/>
                  <a:pt x="76" y="768"/>
                </a:cubicBezTo>
                <a:cubicBezTo>
                  <a:pt x="83" y="766"/>
                  <a:pt x="91" y="762"/>
                  <a:pt x="97" y="758"/>
                </a:cubicBezTo>
                <a:cubicBezTo>
                  <a:pt x="112" y="717"/>
                  <a:pt x="87" y="694"/>
                  <a:pt x="96" y="695"/>
                </a:cubicBezTo>
                <a:cubicBezTo>
                  <a:pt x="118" y="714"/>
                  <a:pt x="103" y="779"/>
                  <a:pt x="90" y="796"/>
                </a:cubicBezTo>
                <a:cubicBezTo>
                  <a:pt x="89" y="798"/>
                  <a:pt x="89" y="798"/>
                  <a:pt x="89" y="798"/>
                </a:cubicBezTo>
                <a:cubicBezTo>
                  <a:pt x="98" y="789"/>
                  <a:pt x="107" y="780"/>
                  <a:pt x="116" y="771"/>
                </a:cubicBezTo>
                <a:cubicBezTo>
                  <a:pt x="138" y="749"/>
                  <a:pt x="155" y="730"/>
                  <a:pt x="173" y="705"/>
                </a:cubicBezTo>
                <a:cubicBezTo>
                  <a:pt x="187" y="684"/>
                  <a:pt x="196" y="664"/>
                  <a:pt x="203" y="642"/>
                </a:cubicBezTo>
                <a:cubicBezTo>
                  <a:pt x="206" y="631"/>
                  <a:pt x="214" y="594"/>
                  <a:pt x="199" y="581"/>
                </a:cubicBezTo>
                <a:cubicBezTo>
                  <a:pt x="190" y="598"/>
                  <a:pt x="176" y="600"/>
                  <a:pt x="167" y="593"/>
                </a:cubicBezTo>
                <a:cubicBezTo>
                  <a:pt x="160" y="591"/>
                  <a:pt x="154" y="585"/>
                  <a:pt x="152" y="574"/>
                </a:cubicBezTo>
                <a:cubicBezTo>
                  <a:pt x="148" y="553"/>
                  <a:pt x="174" y="526"/>
                  <a:pt x="197" y="533"/>
                </a:cubicBezTo>
                <a:cubicBezTo>
                  <a:pt x="202" y="534"/>
                  <a:pt x="205" y="536"/>
                  <a:pt x="209" y="538"/>
                </a:cubicBezTo>
                <a:cubicBezTo>
                  <a:pt x="213" y="540"/>
                  <a:pt x="217" y="543"/>
                  <a:pt x="221" y="546"/>
                </a:cubicBezTo>
                <a:cubicBezTo>
                  <a:pt x="230" y="556"/>
                  <a:pt x="233" y="570"/>
                  <a:pt x="234" y="584"/>
                </a:cubicBezTo>
                <a:cubicBezTo>
                  <a:pt x="240" y="635"/>
                  <a:pt x="212" y="686"/>
                  <a:pt x="182" y="721"/>
                </a:cubicBezTo>
                <a:cubicBezTo>
                  <a:pt x="229" y="676"/>
                  <a:pt x="260" y="626"/>
                  <a:pt x="249" y="575"/>
                </a:cubicBezTo>
                <a:cubicBezTo>
                  <a:pt x="239" y="527"/>
                  <a:pt x="194" y="477"/>
                  <a:pt x="208" y="433"/>
                </a:cubicBezTo>
                <a:cubicBezTo>
                  <a:pt x="210" y="432"/>
                  <a:pt x="210" y="432"/>
                  <a:pt x="210" y="432"/>
                </a:cubicBezTo>
                <a:cubicBezTo>
                  <a:pt x="217" y="443"/>
                  <a:pt x="225" y="448"/>
                  <a:pt x="233" y="455"/>
                </a:cubicBezTo>
                <a:cubicBezTo>
                  <a:pt x="234" y="456"/>
                  <a:pt x="235" y="456"/>
                  <a:pt x="235" y="457"/>
                </a:cubicBezTo>
                <a:cubicBezTo>
                  <a:pt x="235" y="456"/>
                  <a:pt x="235" y="456"/>
                  <a:pt x="235" y="456"/>
                </a:cubicBezTo>
                <a:cubicBezTo>
                  <a:pt x="235" y="455"/>
                  <a:pt x="235" y="455"/>
                  <a:pt x="235" y="455"/>
                </a:cubicBezTo>
                <a:cubicBezTo>
                  <a:pt x="234" y="448"/>
                  <a:pt x="232" y="441"/>
                  <a:pt x="231" y="433"/>
                </a:cubicBezTo>
                <a:cubicBezTo>
                  <a:pt x="231" y="416"/>
                  <a:pt x="238" y="404"/>
                  <a:pt x="227" y="386"/>
                </a:cubicBezTo>
                <a:cubicBezTo>
                  <a:pt x="226" y="385"/>
                  <a:pt x="225" y="384"/>
                  <a:pt x="223" y="383"/>
                </a:cubicBezTo>
                <a:cubicBezTo>
                  <a:pt x="223" y="380"/>
                  <a:pt x="223" y="380"/>
                  <a:pt x="223" y="380"/>
                </a:cubicBezTo>
                <a:cubicBezTo>
                  <a:pt x="223" y="380"/>
                  <a:pt x="223" y="380"/>
                  <a:pt x="223" y="380"/>
                </a:cubicBezTo>
                <a:cubicBezTo>
                  <a:pt x="236" y="375"/>
                  <a:pt x="263" y="392"/>
                  <a:pt x="271" y="412"/>
                </a:cubicBezTo>
                <a:cubicBezTo>
                  <a:pt x="279" y="430"/>
                  <a:pt x="280" y="448"/>
                  <a:pt x="281" y="466"/>
                </a:cubicBezTo>
                <a:cubicBezTo>
                  <a:pt x="281" y="470"/>
                  <a:pt x="282" y="474"/>
                  <a:pt x="282" y="478"/>
                </a:cubicBezTo>
                <a:cubicBezTo>
                  <a:pt x="285" y="492"/>
                  <a:pt x="288" y="507"/>
                  <a:pt x="290" y="522"/>
                </a:cubicBezTo>
                <a:cubicBezTo>
                  <a:pt x="291" y="522"/>
                  <a:pt x="291" y="522"/>
                  <a:pt x="291" y="522"/>
                </a:cubicBezTo>
                <a:cubicBezTo>
                  <a:pt x="297" y="517"/>
                  <a:pt x="306" y="508"/>
                  <a:pt x="313" y="501"/>
                </a:cubicBezTo>
                <a:cubicBezTo>
                  <a:pt x="313" y="501"/>
                  <a:pt x="314" y="500"/>
                  <a:pt x="314" y="500"/>
                </a:cubicBezTo>
                <a:cubicBezTo>
                  <a:pt x="315" y="501"/>
                  <a:pt x="315" y="501"/>
                  <a:pt x="315" y="501"/>
                </a:cubicBezTo>
                <a:cubicBezTo>
                  <a:pt x="315" y="501"/>
                  <a:pt x="315" y="501"/>
                  <a:pt x="315" y="501"/>
                </a:cubicBezTo>
                <a:cubicBezTo>
                  <a:pt x="318" y="501"/>
                  <a:pt x="318" y="501"/>
                  <a:pt x="318" y="501"/>
                </a:cubicBezTo>
                <a:cubicBezTo>
                  <a:pt x="316" y="574"/>
                  <a:pt x="316" y="574"/>
                  <a:pt x="316" y="574"/>
                </a:cubicBezTo>
                <a:cubicBezTo>
                  <a:pt x="323" y="563"/>
                  <a:pt x="326" y="546"/>
                  <a:pt x="328" y="535"/>
                </a:cubicBezTo>
                <a:cubicBezTo>
                  <a:pt x="338" y="493"/>
                  <a:pt x="341" y="453"/>
                  <a:pt x="326" y="406"/>
                </a:cubicBezTo>
                <a:cubicBezTo>
                  <a:pt x="319" y="405"/>
                  <a:pt x="313" y="404"/>
                  <a:pt x="306" y="401"/>
                </a:cubicBezTo>
                <a:cubicBezTo>
                  <a:pt x="306" y="401"/>
                  <a:pt x="306" y="401"/>
                  <a:pt x="306" y="401"/>
                </a:cubicBezTo>
                <a:cubicBezTo>
                  <a:pt x="306" y="401"/>
                  <a:pt x="306" y="401"/>
                  <a:pt x="306" y="401"/>
                </a:cubicBezTo>
                <a:cubicBezTo>
                  <a:pt x="304" y="400"/>
                  <a:pt x="301" y="399"/>
                  <a:pt x="299" y="397"/>
                </a:cubicBezTo>
                <a:cubicBezTo>
                  <a:pt x="284" y="386"/>
                  <a:pt x="280" y="375"/>
                  <a:pt x="273" y="369"/>
                </a:cubicBezTo>
                <a:cubicBezTo>
                  <a:pt x="269" y="366"/>
                  <a:pt x="262" y="366"/>
                  <a:pt x="246" y="368"/>
                </a:cubicBezTo>
                <a:cubicBezTo>
                  <a:pt x="246" y="367"/>
                  <a:pt x="245" y="366"/>
                  <a:pt x="245" y="366"/>
                </a:cubicBezTo>
                <a:cubicBezTo>
                  <a:pt x="245" y="366"/>
                  <a:pt x="245" y="365"/>
                  <a:pt x="246" y="365"/>
                </a:cubicBezTo>
                <a:cubicBezTo>
                  <a:pt x="245" y="364"/>
                  <a:pt x="245" y="364"/>
                  <a:pt x="245" y="364"/>
                </a:cubicBezTo>
                <a:cubicBezTo>
                  <a:pt x="247" y="363"/>
                  <a:pt x="248" y="362"/>
                  <a:pt x="249" y="362"/>
                </a:cubicBezTo>
                <a:cubicBezTo>
                  <a:pt x="260" y="351"/>
                  <a:pt x="269" y="348"/>
                  <a:pt x="277" y="351"/>
                </a:cubicBezTo>
                <a:cubicBezTo>
                  <a:pt x="284" y="352"/>
                  <a:pt x="291" y="357"/>
                  <a:pt x="299" y="364"/>
                </a:cubicBezTo>
                <a:cubicBezTo>
                  <a:pt x="306" y="371"/>
                  <a:pt x="310" y="381"/>
                  <a:pt x="316" y="385"/>
                </a:cubicBezTo>
                <a:cubicBezTo>
                  <a:pt x="317" y="384"/>
                  <a:pt x="317" y="384"/>
                  <a:pt x="317" y="384"/>
                </a:cubicBezTo>
                <a:cubicBezTo>
                  <a:pt x="317" y="383"/>
                  <a:pt x="317" y="383"/>
                  <a:pt x="317" y="383"/>
                </a:cubicBezTo>
                <a:cubicBezTo>
                  <a:pt x="317" y="383"/>
                  <a:pt x="317" y="383"/>
                  <a:pt x="317" y="383"/>
                </a:cubicBezTo>
                <a:cubicBezTo>
                  <a:pt x="317" y="383"/>
                  <a:pt x="317" y="383"/>
                  <a:pt x="317" y="383"/>
                </a:cubicBezTo>
                <a:cubicBezTo>
                  <a:pt x="298" y="347"/>
                  <a:pt x="261" y="307"/>
                  <a:pt x="199" y="307"/>
                </a:cubicBezTo>
                <a:cubicBezTo>
                  <a:pt x="159" y="308"/>
                  <a:pt x="124" y="325"/>
                  <a:pt x="103" y="358"/>
                </a:cubicBezTo>
                <a:cubicBezTo>
                  <a:pt x="89" y="380"/>
                  <a:pt x="80" y="409"/>
                  <a:pt x="92" y="436"/>
                </a:cubicBezTo>
                <a:cubicBezTo>
                  <a:pt x="106" y="467"/>
                  <a:pt x="161" y="472"/>
                  <a:pt x="162" y="437"/>
                </a:cubicBezTo>
                <a:cubicBezTo>
                  <a:pt x="161" y="435"/>
                  <a:pt x="161" y="435"/>
                  <a:pt x="161" y="435"/>
                </a:cubicBezTo>
                <a:cubicBezTo>
                  <a:pt x="154" y="437"/>
                  <a:pt x="148" y="435"/>
                  <a:pt x="144" y="428"/>
                </a:cubicBezTo>
                <a:cubicBezTo>
                  <a:pt x="144" y="426"/>
                  <a:pt x="144" y="426"/>
                  <a:pt x="144" y="426"/>
                </a:cubicBezTo>
                <a:cubicBezTo>
                  <a:pt x="145" y="426"/>
                  <a:pt x="145" y="426"/>
                  <a:pt x="145" y="426"/>
                </a:cubicBezTo>
                <a:cubicBezTo>
                  <a:pt x="150" y="429"/>
                  <a:pt x="152" y="431"/>
                  <a:pt x="158" y="430"/>
                </a:cubicBezTo>
                <a:cubicBezTo>
                  <a:pt x="159" y="426"/>
                  <a:pt x="158" y="421"/>
                  <a:pt x="163" y="419"/>
                </a:cubicBezTo>
                <a:cubicBezTo>
                  <a:pt x="174" y="417"/>
                  <a:pt x="180" y="432"/>
                  <a:pt x="181" y="440"/>
                </a:cubicBezTo>
                <a:cubicBezTo>
                  <a:pt x="181" y="439"/>
                  <a:pt x="182" y="438"/>
                  <a:pt x="182" y="437"/>
                </a:cubicBezTo>
                <a:cubicBezTo>
                  <a:pt x="179" y="422"/>
                  <a:pt x="170" y="414"/>
                  <a:pt x="157" y="412"/>
                </a:cubicBezTo>
                <a:cubicBezTo>
                  <a:pt x="156" y="413"/>
                  <a:pt x="155" y="414"/>
                  <a:pt x="155" y="415"/>
                </a:cubicBezTo>
                <a:cubicBezTo>
                  <a:pt x="153" y="418"/>
                  <a:pt x="154" y="421"/>
                  <a:pt x="153" y="425"/>
                </a:cubicBezTo>
                <a:cubicBezTo>
                  <a:pt x="152" y="425"/>
                  <a:pt x="151" y="426"/>
                  <a:pt x="149" y="426"/>
                </a:cubicBezTo>
                <a:cubicBezTo>
                  <a:pt x="144" y="422"/>
                  <a:pt x="144" y="422"/>
                  <a:pt x="144" y="422"/>
                </a:cubicBezTo>
                <a:cubicBezTo>
                  <a:pt x="143" y="416"/>
                  <a:pt x="144" y="413"/>
                  <a:pt x="144" y="409"/>
                </a:cubicBezTo>
                <a:cubicBezTo>
                  <a:pt x="133" y="419"/>
                  <a:pt x="142" y="440"/>
                  <a:pt x="157" y="437"/>
                </a:cubicBezTo>
                <a:cubicBezTo>
                  <a:pt x="158" y="438"/>
                  <a:pt x="158" y="439"/>
                  <a:pt x="159" y="440"/>
                </a:cubicBezTo>
                <a:cubicBezTo>
                  <a:pt x="140" y="466"/>
                  <a:pt x="95" y="459"/>
                  <a:pt x="96" y="423"/>
                </a:cubicBezTo>
                <a:cubicBezTo>
                  <a:pt x="97" y="385"/>
                  <a:pt x="145" y="369"/>
                  <a:pt x="172" y="386"/>
                </a:cubicBezTo>
                <a:cubicBezTo>
                  <a:pt x="218" y="416"/>
                  <a:pt x="182" y="491"/>
                  <a:pt x="134" y="479"/>
                </a:cubicBezTo>
                <a:cubicBezTo>
                  <a:pt x="52" y="459"/>
                  <a:pt x="71" y="376"/>
                  <a:pt x="114" y="331"/>
                </a:cubicBezTo>
                <a:cubicBezTo>
                  <a:pt x="140" y="305"/>
                  <a:pt x="177" y="298"/>
                  <a:pt x="200" y="295"/>
                </a:cubicBezTo>
                <a:cubicBezTo>
                  <a:pt x="192" y="291"/>
                  <a:pt x="165" y="284"/>
                  <a:pt x="162" y="274"/>
                </a:cubicBezTo>
                <a:cubicBezTo>
                  <a:pt x="165" y="272"/>
                  <a:pt x="167" y="271"/>
                  <a:pt x="167" y="269"/>
                </a:cubicBezTo>
                <a:cubicBezTo>
                  <a:pt x="161" y="245"/>
                  <a:pt x="167" y="235"/>
                  <a:pt x="194" y="229"/>
                </a:cubicBezTo>
                <a:cubicBezTo>
                  <a:pt x="195" y="230"/>
                  <a:pt x="195" y="231"/>
                  <a:pt x="195" y="231"/>
                </a:cubicBezTo>
                <a:cubicBezTo>
                  <a:pt x="188" y="234"/>
                  <a:pt x="181" y="241"/>
                  <a:pt x="181" y="247"/>
                </a:cubicBezTo>
                <a:cubicBezTo>
                  <a:pt x="182" y="246"/>
                  <a:pt x="182" y="246"/>
                  <a:pt x="182" y="246"/>
                </a:cubicBezTo>
                <a:cubicBezTo>
                  <a:pt x="187" y="245"/>
                  <a:pt x="192" y="240"/>
                  <a:pt x="198" y="240"/>
                </a:cubicBezTo>
                <a:cubicBezTo>
                  <a:pt x="196" y="249"/>
                  <a:pt x="187" y="257"/>
                  <a:pt x="191" y="267"/>
                </a:cubicBezTo>
                <a:cubicBezTo>
                  <a:pt x="198" y="285"/>
                  <a:pt x="257" y="307"/>
                  <a:pt x="271" y="315"/>
                </a:cubicBezTo>
                <a:cubicBezTo>
                  <a:pt x="279" y="321"/>
                  <a:pt x="287" y="327"/>
                  <a:pt x="296" y="334"/>
                </a:cubicBezTo>
                <a:cubicBezTo>
                  <a:pt x="305" y="344"/>
                  <a:pt x="305" y="344"/>
                  <a:pt x="305" y="344"/>
                </a:cubicBezTo>
                <a:cubicBezTo>
                  <a:pt x="305" y="344"/>
                  <a:pt x="306" y="345"/>
                  <a:pt x="307" y="346"/>
                </a:cubicBezTo>
                <a:cubicBezTo>
                  <a:pt x="307" y="346"/>
                  <a:pt x="307" y="346"/>
                  <a:pt x="307" y="346"/>
                </a:cubicBezTo>
                <a:cubicBezTo>
                  <a:pt x="307" y="347"/>
                  <a:pt x="307" y="347"/>
                  <a:pt x="307" y="347"/>
                </a:cubicBezTo>
                <a:cubicBezTo>
                  <a:pt x="308" y="346"/>
                  <a:pt x="308" y="346"/>
                  <a:pt x="308" y="346"/>
                </a:cubicBezTo>
                <a:cubicBezTo>
                  <a:pt x="280" y="296"/>
                  <a:pt x="238" y="266"/>
                  <a:pt x="203" y="233"/>
                </a:cubicBezTo>
                <a:cubicBezTo>
                  <a:pt x="190" y="221"/>
                  <a:pt x="173" y="202"/>
                  <a:pt x="164" y="183"/>
                </a:cubicBezTo>
                <a:cubicBezTo>
                  <a:pt x="160" y="176"/>
                  <a:pt x="157" y="169"/>
                  <a:pt x="153" y="162"/>
                </a:cubicBezTo>
                <a:cubicBezTo>
                  <a:pt x="148" y="158"/>
                  <a:pt x="139" y="156"/>
                  <a:pt x="133" y="150"/>
                </a:cubicBezTo>
                <a:cubicBezTo>
                  <a:pt x="117" y="137"/>
                  <a:pt x="110" y="106"/>
                  <a:pt x="94" y="99"/>
                </a:cubicBezTo>
                <a:cubicBezTo>
                  <a:pt x="80" y="93"/>
                  <a:pt x="69" y="104"/>
                  <a:pt x="53" y="110"/>
                </a:cubicBezTo>
                <a:cubicBezTo>
                  <a:pt x="52" y="108"/>
                  <a:pt x="52" y="108"/>
                  <a:pt x="52" y="108"/>
                </a:cubicBezTo>
                <a:cubicBezTo>
                  <a:pt x="54" y="101"/>
                  <a:pt x="60" y="92"/>
                  <a:pt x="63" y="83"/>
                </a:cubicBezTo>
                <a:cubicBezTo>
                  <a:pt x="62" y="83"/>
                  <a:pt x="61" y="83"/>
                  <a:pt x="61" y="83"/>
                </a:cubicBezTo>
                <a:cubicBezTo>
                  <a:pt x="46" y="89"/>
                  <a:pt x="44" y="99"/>
                  <a:pt x="37" y="108"/>
                </a:cubicBezTo>
                <a:cubicBezTo>
                  <a:pt x="36" y="107"/>
                  <a:pt x="36" y="107"/>
                  <a:pt x="36" y="107"/>
                </a:cubicBezTo>
                <a:cubicBezTo>
                  <a:pt x="34" y="79"/>
                  <a:pt x="68" y="39"/>
                  <a:pt x="97" y="65"/>
                </a:cubicBezTo>
                <a:cubicBezTo>
                  <a:pt x="98" y="64"/>
                  <a:pt x="98" y="64"/>
                  <a:pt x="98" y="64"/>
                </a:cubicBezTo>
                <a:cubicBezTo>
                  <a:pt x="97" y="59"/>
                  <a:pt x="99" y="56"/>
                  <a:pt x="104" y="52"/>
                </a:cubicBezTo>
                <a:cubicBezTo>
                  <a:pt x="106" y="56"/>
                  <a:pt x="107" y="60"/>
                  <a:pt x="109" y="65"/>
                </a:cubicBezTo>
                <a:cubicBezTo>
                  <a:pt x="114" y="70"/>
                  <a:pt x="123" y="74"/>
                  <a:pt x="127" y="84"/>
                </a:cubicBezTo>
                <a:cubicBezTo>
                  <a:pt x="131" y="97"/>
                  <a:pt x="136" y="110"/>
                  <a:pt x="140" y="123"/>
                </a:cubicBezTo>
                <a:cubicBezTo>
                  <a:pt x="141" y="123"/>
                  <a:pt x="141" y="123"/>
                  <a:pt x="141" y="123"/>
                </a:cubicBezTo>
                <a:cubicBezTo>
                  <a:pt x="141" y="123"/>
                  <a:pt x="141" y="122"/>
                  <a:pt x="141" y="122"/>
                </a:cubicBezTo>
                <a:cubicBezTo>
                  <a:pt x="130" y="96"/>
                  <a:pt x="143" y="54"/>
                  <a:pt x="162" y="33"/>
                </a:cubicBezTo>
                <a:cubicBezTo>
                  <a:pt x="192" y="0"/>
                  <a:pt x="251" y="4"/>
                  <a:pt x="268" y="45"/>
                </a:cubicBezTo>
                <a:cubicBezTo>
                  <a:pt x="291" y="100"/>
                  <a:pt x="227" y="156"/>
                  <a:pt x="181" y="113"/>
                </a:cubicBezTo>
                <a:cubicBezTo>
                  <a:pt x="158" y="92"/>
                  <a:pt x="161" y="60"/>
                  <a:pt x="177" y="44"/>
                </a:cubicBezTo>
                <a:cubicBezTo>
                  <a:pt x="198" y="22"/>
                  <a:pt x="231" y="40"/>
                  <a:pt x="235" y="66"/>
                </a:cubicBezTo>
                <a:cubicBezTo>
                  <a:pt x="234" y="66"/>
                  <a:pt x="233" y="66"/>
                  <a:pt x="232" y="67"/>
                </a:cubicBezTo>
                <a:cubicBezTo>
                  <a:pt x="218" y="57"/>
                  <a:pt x="203" y="81"/>
                  <a:pt x="210" y="93"/>
                </a:cubicBezTo>
                <a:cubicBezTo>
                  <a:pt x="211" y="93"/>
                  <a:pt x="211" y="93"/>
                  <a:pt x="211" y="93"/>
                </a:cubicBezTo>
                <a:cubicBezTo>
                  <a:pt x="209" y="84"/>
                  <a:pt x="214" y="79"/>
                  <a:pt x="223" y="77"/>
                </a:cubicBezTo>
                <a:cubicBezTo>
                  <a:pt x="223" y="77"/>
                  <a:pt x="224" y="77"/>
                  <a:pt x="224" y="78"/>
                </a:cubicBezTo>
                <a:cubicBezTo>
                  <a:pt x="225" y="82"/>
                  <a:pt x="223" y="87"/>
                  <a:pt x="222" y="92"/>
                </a:cubicBezTo>
                <a:cubicBezTo>
                  <a:pt x="223" y="92"/>
                  <a:pt x="224" y="93"/>
                  <a:pt x="224" y="93"/>
                </a:cubicBezTo>
                <a:cubicBezTo>
                  <a:pt x="237" y="101"/>
                  <a:pt x="257" y="88"/>
                  <a:pt x="258" y="74"/>
                </a:cubicBezTo>
                <a:cubicBezTo>
                  <a:pt x="258" y="73"/>
                  <a:pt x="258" y="73"/>
                  <a:pt x="258" y="73"/>
                </a:cubicBezTo>
                <a:cubicBezTo>
                  <a:pt x="251" y="82"/>
                  <a:pt x="247" y="90"/>
                  <a:pt x="234" y="90"/>
                </a:cubicBezTo>
                <a:cubicBezTo>
                  <a:pt x="231" y="86"/>
                  <a:pt x="231" y="86"/>
                  <a:pt x="231" y="86"/>
                </a:cubicBezTo>
                <a:cubicBezTo>
                  <a:pt x="230" y="83"/>
                  <a:pt x="231" y="80"/>
                  <a:pt x="231" y="77"/>
                </a:cubicBezTo>
                <a:cubicBezTo>
                  <a:pt x="229" y="75"/>
                  <a:pt x="227" y="74"/>
                  <a:pt x="225" y="73"/>
                </a:cubicBezTo>
                <a:cubicBezTo>
                  <a:pt x="222" y="73"/>
                  <a:pt x="219" y="74"/>
                  <a:pt x="216" y="75"/>
                </a:cubicBezTo>
                <a:cubicBezTo>
                  <a:pt x="215" y="74"/>
                  <a:pt x="215" y="74"/>
                  <a:pt x="215" y="74"/>
                </a:cubicBezTo>
                <a:cubicBezTo>
                  <a:pt x="216" y="73"/>
                  <a:pt x="216" y="73"/>
                  <a:pt x="216" y="73"/>
                </a:cubicBezTo>
                <a:cubicBezTo>
                  <a:pt x="222" y="65"/>
                  <a:pt x="232" y="69"/>
                  <a:pt x="237" y="70"/>
                </a:cubicBezTo>
                <a:cubicBezTo>
                  <a:pt x="238" y="69"/>
                  <a:pt x="238" y="69"/>
                  <a:pt x="238" y="69"/>
                </a:cubicBezTo>
                <a:cubicBezTo>
                  <a:pt x="238" y="11"/>
                  <a:pt x="168" y="23"/>
                  <a:pt x="153" y="68"/>
                </a:cubicBezTo>
                <a:cubicBezTo>
                  <a:pt x="139" y="108"/>
                  <a:pt x="154" y="173"/>
                  <a:pt x="201" y="218"/>
                </a:cubicBezTo>
                <a:cubicBezTo>
                  <a:pt x="241" y="256"/>
                  <a:pt x="241" y="256"/>
                  <a:pt x="241" y="256"/>
                </a:cubicBezTo>
                <a:cubicBezTo>
                  <a:pt x="234" y="244"/>
                  <a:pt x="230" y="231"/>
                  <a:pt x="228" y="216"/>
                </a:cubicBezTo>
                <a:cubicBezTo>
                  <a:pt x="224" y="174"/>
                  <a:pt x="247" y="136"/>
                  <a:pt x="285" y="138"/>
                </a:cubicBezTo>
                <a:cubicBezTo>
                  <a:pt x="302" y="139"/>
                  <a:pt x="320" y="154"/>
                  <a:pt x="322" y="171"/>
                </a:cubicBezTo>
                <a:cubicBezTo>
                  <a:pt x="324" y="193"/>
                  <a:pt x="306" y="216"/>
                  <a:pt x="289" y="213"/>
                </a:cubicBezTo>
                <a:cubicBezTo>
                  <a:pt x="286" y="213"/>
                  <a:pt x="276" y="208"/>
                  <a:pt x="271" y="206"/>
                </a:cubicBezTo>
                <a:cubicBezTo>
                  <a:pt x="273" y="209"/>
                  <a:pt x="279" y="211"/>
                  <a:pt x="285" y="212"/>
                </a:cubicBezTo>
                <a:cubicBezTo>
                  <a:pt x="285" y="213"/>
                  <a:pt x="285" y="213"/>
                  <a:pt x="285" y="213"/>
                </a:cubicBezTo>
                <a:cubicBezTo>
                  <a:pt x="261" y="222"/>
                  <a:pt x="241" y="181"/>
                  <a:pt x="256" y="160"/>
                </a:cubicBezTo>
                <a:cubicBezTo>
                  <a:pt x="273" y="137"/>
                  <a:pt x="310" y="167"/>
                  <a:pt x="295" y="178"/>
                </a:cubicBezTo>
                <a:cubicBezTo>
                  <a:pt x="295" y="179"/>
                  <a:pt x="295" y="179"/>
                  <a:pt x="295" y="179"/>
                </a:cubicBezTo>
                <a:cubicBezTo>
                  <a:pt x="298" y="180"/>
                  <a:pt x="298" y="180"/>
                  <a:pt x="298" y="180"/>
                </a:cubicBezTo>
                <a:cubicBezTo>
                  <a:pt x="306" y="154"/>
                  <a:pt x="281" y="143"/>
                  <a:pt x="262" y="151"/>
                </a:cubicBezTo>
                <a:cubicBezTo>
                  <a:pt x="239" y="160"/>
                  <a:pt x="232" y="199"/>
                  <a:pt x="235" y="223"/>
                </a:cubicBezTo>
                <a:cubicBezTo>
                  <a:pt x="238" y="242"/>
                  <a:pt x="249" y="259"/>
                  <a:pt x="262" y="275"/>
                </a:cubicBezTo>
                <a:cubicBezTo>
                  <a:pt x="275" y="287"/>
                  <a:pt x="275" y="287"/>
                  <a:pt x="275" y="287"/>
                </a:cubicBezTo>
                <a:cubicBezTo>
                  <a:pt x="291" y="303"/>
                  <a:pt x="304" y="325"/>
                  <a:pt x="318" y="345"/>
                </a:cubicBezTo>
                <a:cubicBezTo>
                  <a:pt x="318" y="344"/>
                  <a:pt x="319" y="343"/>
                  <a:pt x="319" y="342"/>
                </a:cubicBezTo>
                <a:cubicBezTo>
                  <a:pt x="318" y="339"/>
                  <a:pt x="317" y="336"/>
                  <a:pt x="316" y="333"/>
                </a:cubicBezTo>
                <a:cubicBezTo>
                  <a:pt x="310" y="313"/>
                  <a:pt x="300" y="293"/>
                  <a:pt x="290" y="293"/>
                </a:cubicBezTo>
                <a:cubicBezTo>
                  <a:pt x="290" y="292"/>
                  <a:pt x="290" y="291"/>
                  <a:pt x="289" y="290"/>
                </a:cubicBezTo>
                <a:cubicBezTo>
                  <a:pt x="293" y="288"/>
                  <a:pt x="297" y="286"/>
                  <a:pt x="300" y="285"/>
                </a:cubicBezTo>
                <a:cubicBezTo>
                  <a:pt x="309" y="283"/>
                  <a:pt x="317" y="285"/>
                  <a:pt x="322" y="292"/>
                </a:cubicBezTo>
                <a:cubicBezTo>
                  <a:pt x="325" y="281"/>
                  <a:pt x="325" y="281"/>
                  <a:pt x="325" y="281"/>
                </a:cubicBezTo>
                <a:cubicBezTo>
                  <a:pt x="327" y="273"/>
                  <a:pt x="329" y="269"/>
                  <a:pt x="333" y="263"/>
                </a:cubicBezTo>
                <a:cubicBezTo>
                  <a:pt x="340" y="254"/>
                  <a:pt x="349" y="244"/>
                  <a:pt x="349" y="233"/>
                </a:cubicBezTo>
                <a:cubicBezTo>
                  <a:pt x="350" y="232"/>
                  <a:pt x="355" y="238"/>
                  <a:pt x="356" y="242"/>
                </a:cubicBezTo>
                <a:cubicBezTo>
                  <a:pt x="357" y="246"/>
                  <a:pt x="356" y="250"/>
                  <a:pt x="357" y="253"/>
                </a:cubicBezTo>
                <a:cubicBezTo>
                  <a:pt x="364" y="249"/>
                  <a:pt x="369" y="244"/>
                  <a:pt x="377" y="242"/>
                </a:cubicBezTo>
                <a:cubicBezTo>
                  <a:pt x="388" y="241"/>
                  <a:pt x="397" y="243"/>
                  <a:pt x="404" y="248"/>
                </a:cubicBezTo>
                <a:cubicBezTo>
                  <a:pt x="414" y="254"/>
                  <a:pt x="424" y="264"/>
                  <a:pt x="429" y="274"/>
                </a:cubicBezTo>
                <a:cubicBezTo>
                  <a:pt x="433" y="284"/>
                  <a:pt x="436" y="293"/>
                  <a:pt x="433" y="301"/>
                </a:cubicBezTo>
                <a:cubicBezTo>
                  <a:pt x="433" y="300"/>
                  <a:pt x="432" y="300"/>
                  <a:pt x="431" y="300"/>
                </a:cubicBezTo>
                <a:cubicBezTo>
                  <a:pt x="429" y="294"/>
                  <a:pt x="421" y="285"/>
                  <a:pt x="417" y="281"/>
                </a:cubicBezTo>
                <a:cubicBezTo>
                  <a:pt x="411" y="277"/>
                  <a:pt x="406" y="274"/>
                  <a:pt x="400" y="273"/>
                </a:cubicBezTo>
                <a:cubicBezTo>
                  <a:pt x="400" y="274"/>
                  <a:pt x="400" y="274"/>
                  <a:pt x="399" y="275"/>
                </a:cubicBezTo>
                <a:cubicBezTo>
                  <a:pt x="408" y="284"/>
                  <a:pt x="414" y="295"/>
                  <a:pt x="415" y="305"/>
                </a:cubicBezTo>
                <a:cubicBezTo>
                  <a:pt x="414" y="305"/>
                  <a:pt x="413" y="305"/>
                  <a:pt x="412" y="305"/>
                </a:cubicBezTo>
                <a:cubicBezTo>
                  <a:pt x="388" y="286"/>
                  <a:pt x="355" y="288"/>
                  <a:pt x="338" y="322"/>
                </a:cubicBezTo>
                <a:cubicBezTo>
                  <a:pt x="334" y="329"/>
                  <a:pt x="330" y="337"/>
                  <a:pt x="330" y="344"/>
                </a:cubicBezTo>
                <a:cubicBezTo>
                  <a:pt x="330" y="348"/>
                  <a:pt x="331" y="352"/>
                  <a:pt x="332" y="355"/>
                </a:cubicBezTo>
                <a:cubicBezTo>
                  <a:pt x="336" y="365"/>
                  <a:pt x="346" y="373"/>
                  <a:pt x="345" y="386"/>
                </a:cubicBezTo>
                <a:cubicBezTo>
                  <a:pt x="343" y="391"/>
                  <a:pt x="340" y="396"/>
                  <a:pt x="338" y="401"/>
                </a:cubicBezTo>
                <a:cubicBezTo>
                  <a:pt x="339" y="404"/>
                  <a:pt x="340" y="407"/>
                  <a:pt x="341" y="411"/>
                </a:cubicBezTo>
                <a:cubicBezTo>
                  <a:pt x="342" y="412"/>
                  <a:pt x="342" y="414"/>
                  <a:pt x="343" y="415"/>
                </a:cubicBezTo>
                <a:cubicBezTo>
                  <a:pt x="348" y="430"/>
                  <a:pt x="352" y="448"/>
                  <a:pt x="350" y="463"/>
                </a:cubicBezTo>
                <a:cubicBezTo>
                  <a:pt x="356" y="456"/>
                  <a:pt x="354" y="436"/>
                  <a:pt x="355" y="427"/>
                </a:cubicBezTo>
                <a:cubicBezTo>
                  <a:pt x="360" y="382"/>
                  <a:pt x="395" y="327"/>
                  <a:pt x="426" y="330"/>
                </a:cubicBezTo>
                <a:cubicBezTo>
                  <a:pt x="465" y="333"/>
                  <a:pt x="456" y="399"/>
                  <a:pt x="413" y="380"/>
                </a:cubicBezTo>
                <a:cubicBezTo>
                  <a:pt x="412" y="377"/>
                  <a:pt x="413" y="377"/>
                  <a:pt x="414" y="373"/>
                </a:cubicBezTo>
                <a:cubicBezTo>
                  <a:pt x="413" y="372"/>
                  <a:pt x="413" y="371"/>
                  <a:pt x="412" y="371"/>
                </a:cubicBezTo>
                <a:cubicBezTo>
                  <a:pt x="402" y="374"/>
                  <a:pt x="396" y="383"/>
                  <a:pt x="389" y="392"/>
                </a:cubicBezTo>
                <a:cubicBezTo>
                  <a:pt x="378" y="407"/>
                  <a:pt x="352" y="443"/>
                  <a:pt x="351" y="471"/>
                </a:cubicBezTo>
                <a:cubicBezTo>
                  <a:pt x="350" y="509"/>
                  <a:pt x="340" y="558"/>
                  <a:pt x="321" y="597"/>
                </a:cubicBezTo>
                <a:cubicBezTo>
                  <a:pt x="329" y="587"/>
                  <a:pt x="337" y="580"/>
                  <a:pt x="339" y="569"/>
                </a:cubicBezTo>
                <a:cubicBezTo>
                  <a:pt x="340" y="564"/>
                  <a:pt x="338" y="559"/>
                  <a:pt x="340" y="555"/>
                </a:cubicBezTo>
                <a:cubicBezTo>
                  <a:pt x="341" y="556"/>
                  <a:pt x="341" y="556"/>
                  <a:pt x="341" y="556"/>
                </a:cubicBezTo>
                <a:cubicBezTo>
                  <a:pt x="341" y="556"/>
                  <a:pt x="342" y="556"/>
                  <a:pt x="342" y="556"/>
                </a:cubicBezTo>
                <a:cubicBezTo>
                  <a:pt x="343" y="553"/>
                  <a:pt x="343" y="553"/>
                  <a:pt x="343" y="553"/>
                </a:cubicBezTo>
                <a:cubicBezTo>
                  <a:pt x="343" y="554"/>
                  <a:pt x="343" y="554"/>
                  <a:pt x="343" y="554"/>
                </a:cubicBezTo>
                <a:cubicBezTo>
                  <a:pt x="347" y="557"/>
                  <a:pt x="348" y="560"/>
                  <a:pt x="349" y="565"/>
                </a:cubicBezTo>
                <a:cubicBezTo>
                  <a:pt x="352" y="559"/>
                  <a:pt x="353" y="551"/>
                  <a:pt x="357" y="545"/>
                </a:cubicBezTo>
                <a:cubicBezTo>
                  <a:pt x="373" y="521"/>
                  <a:pt x="389" y="518"/>
                  <a:pt x="360" y="492"/>
                </a:cubicBezTo>
                <a:cubicBezTo>
                  <a:pt x="360" y="492"/>
                  <a:pt x="360" y="492"/>
                  <a:pt x="361" y="491"/>
                </a:cubicBezTo>
                <a:cubicBezTo>
                  <a:pt x="361" y="491"/>
                  <a:pt x="362" y="491"/>
                  <a:pt x="362" y="491"/>
                </a:cubicBezTo>
                <a:cubicBezTo>
                  <a:pt x="366" y="488"/>
                  <a:pt x="373" y="489"/>
                  <a:pt x="379" y="490"/>
                </a:cubicBezTo>
                <a:cubicBezTo>
                  <a:pt x="378" y="489"/>
                  <a:pt x="378" y="489"/>
                  <a:pt x="378" y="489"/>
                </a:cubicBezTo>
                <a:cubicBezTo>
                  <a:pt x="372" y="485"/>
                  <a:pt x="367" y="484"/>
                  <a:pt x="363" y="483"/>
                </a:cubicBezTo>
                <a:cubicBezTo>
                  <a:pt x="362" y="483"/>
                  <a:pt x="362" y="483"/>
                  <a:pt x="362" y="483"/>
                </a:cubicBezTo>
                <a:cubicBezTo>
                  <a:pt x="362" y="483"/>
                  <a:pt x="362" y="482"/>
                  <a:pt x="362" y="482"/>
                </a:cubicBezTo>
                <a:cubicBezTo>
                  <a:pt x="361" y="482"/>
                  <a:pt x="359" y="481"/>
                  <a:pt x="358" y="481"/>
                </a:cubicBezTo>
                <a:cubicBezTo>
                  <a:pt x="359" y="479"/>
                  <a:pt x="359" y="479"/>
                  <a:pt x="359" y="479"/>
                </a:cubicBezTo>
                <a:cubicBezTo>
                  <a:pt x="361" y="479"/>
                  <a:pt x="364" y="478"/>
                  <a:pt x="367" y="478"/>
                </a:cubicBezTo>
                <a:cubicBezTo>
                  <a:pt x="381" y="471"/>
                  <a:pt x="408" y="486"/>
                  <a:pt x="402" y="507"/>
                </a:cubicBezTo>
                <a:cubicBezTo>
                  <a:pt x="411" y="509"/>
                  <a:pt x="411" y="509"/>
                  <a:pt x="411" y="509"/>
                </a:cubicBezTo>
                <a:cubicBezTo>
                  <a:pt x="411" y="509"/>
                  <a:pt x="411" y="509"/>
                  <a:pt x="411" y="510"/>
                </a:cubicBezTo>
                <a:cubicBezTo>
                  <a:pt x="410" y="511"/>
                  <a:pt x="410" y="512"/>
                  <a:pt x="409" y="513"/>
                </a:cubicBezTo>
                <a:cubicBezTo>
                  <a:pt x="409" y="513"/>
                  <a:pt x="409" y="513"/>
                  <a:pt x="409" y="513"/>
                </a:cubicBezTo>
                <a:cubicBezTo>
                  <a:pt x="409" y="513"/>
                  <a:pt x="409" y="513"/>
                  <a:pt x="409" y="513"/>
                </a:cubicBezTo>
                <a:cubicBezTo>
                  <a:pt x="406" y="518"/>
                  <a:pt x="403" y="523"/>
                  <a:pt x="400" y="527"/>
                </a:cubicBezTo>
                <a:cubicBezTo>
                  <a:pt x="399" y="528"/>
                  <a:pt x="398" y="529"/>
                  <a:pt x="397" y="530"/>
                </a:cubicBezTo>
                <a:cubicBezTo>
                  <a:pt x="393" y="534"/>
                  <a:pt x="393" y="534"/>
                  <a:pt x="393" y="534"/>
                </a:cubicBezTo>
                <a:cubicBezTo>
                  <a:pt x="389" y="538"/>
                  <a:pt x="385" y="542"/>
                  <a:pt x="380" y="545"/>
                </a:cubicBezTo>
                <a:cubicBezTo>
                  <a:pt x="380" y="546"/>
                  <a:pt x="380" y="546"/>
                  <a:pt x="380" y="546"/>
                </a:cubicBezTo>
                <a:cubicBezTo>
                  <a:pt x="397" y="544"/>
                  <a:pt x="418" y="529"/>
                  <a:pt x="442" y="543"/>
                </a:cubicBezTo>
                <a:cubicBezTo>
                  <a:pt x="446" y="526"/>
                  <a:pt x="458" y="520"/>
                  <a:pt x="464" y="507"/>
                </a:cubicBezTo>
                <a:cubicBezTo>
                  <a:pt x="457" y="502"/>
                  <a:pt x="444" y="509"/>
                  <a:pt x="440" y="516"/>
                </a:cubicBezTo>
                <a:cubicBezTo>
                  <a:pt x="439" y="516"/>
                  <a:pt x="438" y="516"/>
                  <a:pt x="437" y="516"/>
                </a:cubicBezTo>
                <a:cubicBezTo>
                  <a:pt x="436" y="511"/>
                  <a:pt x="436" y="511"/>
                  <a:pt x="436" y="511"/>
                </a:cubicBezTo>
                <a:cubicBezTo>
                  <a:pt x="435" y="506"/>
                  <a:pt x="439" y="500"/>
                  <a:pt x="441" y="497"/>
                </a:cubicBezTo>
                <a:cubicBezTo>
                  <a:pt x="441" y="495"/>
                  <a:pt x="441" y="495"/>
                  <a:pt x="441" y="495"/>
                </a:cubicBezTo>
                <a:cubicBezTo>
                  <a:pt x="429" y="491"/>
                  <a:pt x="417" y="489"/>
                  <a:pt x="411" y="499"/>
                </a:cubicBezTo>
                <a:cubicBezTo>
                  <a:pt x="411" y="498"/>
                  <a:pt x="410" y="498"/>
                  <a:pt x="409" y="497"/>
                </a:cubicBezTo>
                <a:cubicBezTo>
                  <a:pt x="411" y="471"/>
                  <a:pt x="433" y="454"/>
                  <a:pt x="453" y="457"/>
                </a:cubicBezTo>
                <a:cubicBezTo>
                  <a:pt x="453" y="457"/>
                  <a:pt x="453" y="456"/>
                  <a:pt x="454" y="456"/>
                </a:cubicBezTo>
                <a:cubicBezTo>
                  <a:pt x="451" y="453"/>
                  <a:pt x="451" y="449"/>
                  <a:pt x="452" y="444"/>
                </a:cubicBezTo>
                <a:cubicBezTo>
                  <a:pt x="453" y="443"/>
                  <a:pt x="454" y="442"/>
                  <a:pt x="455" y="441"/>
                </a:cubicBezTo>
                <a:cubicBezTo>
                  <a:pt x="466" y="445"/>
                  <a:pt x="466" y="456"/>
                  <a:pt x="473" y="463"/>
                </a:cubicBezTo>
                <a:cubicBezTo>
                  <a:pt x="477" y="464"/>
                  <a:pt x="477" y="464"/>
                  <a:pt x="477" y="464"/>
                </a:cubicBezTo>
                <a:cubicBezTo>
                  <a:pt x="478" y="463"/>
                  <a:pt x="478" y="463"/>
                  <a:pt x="478" y="462"/>
                </a:cubicBezTo>
                <a:cubicBezTo>
                  <a:pt x="477" y="456"/>
                  <a:pt x="475" y="451"/>
                  <a:pt x="469" y="448"/>
                </a:cubicBezTo>
                <a:cubicBezTo>
                  <a:pt x="468" y="447"/>
                  <a:pt x="468" y="446"/>
                  <a:pt x="468" y="445"/>
                </a:cubicBezTo>
                <a:cubicBezTo>
                  <a:pt x="470" y="445"/>
                  <a:pt x="471" y="444"/>
                  <a:pt x="473" y="443"/>
                </a:cubicBezTo>
                <a:cubicBezTo>
                  <a:pt x="470" y="436"/>
                  <a:pt x="461" y="430"/>
                  <a:pt x="453" y="424"/>
                </a:cubicBezTo>
                <a:cubicBezTo>
                  <a:pt x="462" y="411"/>
                  <a:pt x="494" y="410"/>
                  <a:pt x="499" y="429"/>
                </a:cubicBezTo>
                <a:cubicBezTo>
                  <a:pt x="504" y="430"/>
                  <a:pt x="506" y="426"/>
                  <a:pt x="510" y="424"/>
                </a:cubicBezTo>
                <a:cubicBezTo>
                  <a:pt x="526" y="428"/>
                  <a:pt x="518" y="449"/>
                  <a:pt x="512" y="462"/>
                </a:cubicBezTo>
                <a:cubicBezTo>
                  <a:pt x="509" y="463"/>
                  <a:pt x="509" y="463"/>
                  <a:pt x="507" y="462"/>
                </a:cubicBezTo>
                <a:cubicBezTo>
                  <a:pt x="504" y="474"/>
                  <a:pt x="496" y="478"/>
                  <a:pt x="489" y="485"/>
                </a:cubicBezTo>
                <a:cubicBezTo>
                  <a:pt x="480" y="483"/>
                  <a:pt x="458" y="467"/>
                  <a:pt x="433" y="472"/>
                </a:cubicBezTo>
                <a:cubicBezTo>
                  <a:pt x="462" y="472"/>
                  <a:pt x="480" y="482"/>
                  <a:pt x="483" y="488"/>
                </a:cubicBezTo>
                <a:cubicBezTo>
                  <a:pt x="484" y="491"/>
                  <a:pt x="484" y="493"/>
                  <a:pt x="482" y="503"/>
                </a:cubicBezTo>
                <a:cubicBezTo>
                  <a:pt x="485" y="498"/>
                  <a:pt x="487" y="493"/>
                  <a:pt x="489" y="488"/>
                </a:cubicBezTo>
                <a:cubicBezTo>
                  <a:pt x="500" y="474"/>
                  <a:pt x="514" y="465"/>
                  <a:pt x="523" y="447"/>
                </a:cubicBezTo>
                <a:cubicBezTo>
                  <a:pt x="539" y="414"/>
                  <a:pt x="528" y="361"/>
                  <a:pt x="492" y="359"/>
                </a:cubicBezTo>
                <a:cubicBezTo>
                  <a:pt x="501" y="373"/>
                  <a:pt x="508" y="361"/>
                  <a:pt x="502" y="386"/>
                </a:cubicBezTo>
                <a:cubicBezTo>
                  <a:pt x="487" y="396"/>
                  <a:pt x="461" y="382"/>
                  <a:pt x="475" y="363"/>
                </a:cubicBezTo>
                <a:cubicBezTo>
                  <a:pt x="486" y="346"/>
                  <a:pt x="507" y="357"/>
                  <a:pt x="522" y="366"/>
                </a:cubicBezTo>
                <a:cubicBezTo>
                  <a:pt x="522" y="365"/>
                  <a:pt x="522" y="365"/>
                  <a:pt x="522" y="365"/>
                </a:cubicBezTo>
                <a:cubicBezTo>
                  <a:pt x="518" y="353"/>
                  <a:pt x="509" y="340"/>
                  <a:pt x="509" y="325"/>
                </a:cubicBezTo>
                <a:cubicBezTo>
                  <a:pt x="510" y="302"/>
                  <a:pt x="533" y="306"/>
                  <a:pt x="541" y="317"/>
                </a:cubicBezTo>
                <a:cubicBezTo>
                  <a:pt x="541" y="322"/>
                  <a:pt x="541" y="327"/>
                  <a:pt x="537" y="330"/>
                </a:cubicBezTo>
                <a:cubicBezTo>
                  <a:pt x="534" y="334"/>
                  <a:pt x="530" y="334"/>
                  <a:pt x="524" y="333"/>
                </a:cubicBezTo>
                <a:cubicBezTo>
                  <a:pt x="520" y="328"/>
                  <a:pt x="519" y="325"/>
                  <a:pt x="517" y="319"/>
                </a:cubicBezTo>
                <a:cubicBezTo>
                  <a:pt x="509" y="325"/>
                  <a:pt x="522" y="349"/>
                  <a:pt x="524" y="355"/>
                </a:cubicBezTo>
                <a:cubicBezTo>
                  <a:pt x="540" y="392"/>
                  <a:pt x="554" y="435"/>
                  <a:pt x="526" y="486"/>
                </a:cubicBezTo>
                <a:cubicBezTo>
                  <a:pt x="517" y="502"/>
                  <a:pt x="509" y="519"/>
                  <a:pt x="488" y="513"/>
                </a:cubicBezTo>
                <a:cubicBezTo>
                  <a:pt x="486" y="510"/>
                  <a:pt x="484" y="508"/>
                  <a:pt x="483" y="504"/>
                </a:cubicBezTo>
                <a:cubicBezTo>
                  <a:pt x="483" y="503"/>
                  <a:pt x="483" y="503"/>
                  <a:pt x="483" y="503"/>
                </a:cubicBezTo>
                <a:cubicBezTo>
                  <a:pt x="481" y="519"/>
                  <a:pt x="467" y="523"/>
                  <a:pt x="461" y="542"/>
                </a:cubicBezTo>
                <a:cubicBezTo>
                  <a:pt x="471" y="532"/>
                  <a:pt x="475" y="521"/>
                  <a:pt x="484" y="513"/>
                </a:cubicBezTo>
                <a:cubicBezTo>
                  <a:pt x="494" y="517"/>
                  <a:pt x="498" y="517"/>
                  <a:pt x="507" y="514"/>
                </a:cubicBezTo>
                <a:cubicBezTo>
                  <a:pt x="517" y="525"/>
                  <a:pt x="518" y="539"/>
                  <a:pt x="522" y="554"/>
                </a:cubicBezTo>
                <a:cubicBezTo>
                  <a:pt x="521" y="555"/>
                  <a:pt x="521" y="555"/>
                  <a:pt x="521" y="555"/>
                </a:cubicBezTo>
                <a:cubicBezTo>
                  <a:pt x="522" y="555"/>
                  <a:pt x="522" y="555"/>
                  <a:pt x="523" y="555"/>
                </a:cubicBezTo>
                <a:cubicBezTo>
                  <a:pt x="525" y="540"/>
                  <a:pt x="517" y="525"/>
                  <a:pt x="509" y="514"/>
                </a:cubicBezTo>
                <a:cubicBezTo>
                  <a:pt x="510" y="512"/>
                  <a:pt x="529" y="487"/>
                  <a:pt x="530" y="486"/>
                </a:cubicBezTo>
                <a:cubicBezTo>
                  <a:pt x="542" y="485"/>
                  <a:pt x="553" y="498"/>
                  <a:pt x="562" y="502"/>
                </a:cubicBezTo>
                <a:cubicBezTo>
                  <a:pt x="562" y="501"/>
                  <a:pt x="562" y="501"/>
                  <a:pt x="562" y="501"/>
                </a:cubicBezTo>
                <a:cubicBezTo>
                  <a:pt x="553" y="496"/>
                  <a:pt x="545" y="487"/>
                  <a:pt x="534" y="483"/>
                </a:cubicBezTo>
                <a:cubicBezTo>
                  <a:pt x="533" y="477"/>
                  <a:pt x="538" y="464"/>
                  <a:pt x="542" y="458"/>
                </a:cubicBezTo>
                <a:cubicBezTo>
                  <a:pt x="556" y="458"/>
                  <a:pt x="571" y="464"/>
                  <a:pt x="574" y="476"/>
                </a:cubicBezTo>
                <a:cubicBezTo>
                  <a:pt x="571" y="480"/>
                  <a:pt x="568" y="480"/>
                  <a:pt x="564" y="482"/>
                </a:cubicBezTo>
                <a:cubicBezTo>
                  <a:pt x="573" y="496"/>
                  <a:pt x="587" y="503"/>
                  <a:pt x="578" y="525"/>
                </a:cubicBezTo>
                <a:cubicBezTo>
                  <a:pt x="578" y="526"/>
                  <a:pt x="578" y="526"/>
                  <a:pt x="578" y="526"/>
                </a:cubicBezTo>
                <a:cubicBezTo>
                  <a:pt x="573" y="523"/>
                  <a:pt x="568" y="520"/>
                  <a:pt x="563" y="518"/>
                </a:cubicBezTo>
                <a:cubicBezTo>
                  <a:pt x="559" y="517"/>
                  <a:pt x="559" y="517"/>
                  <a:pt x="559" y="517"/>
                </a:cubicBezTo>
                <a:cubicBezTo>
                  <a:pt x="560" y="520"/>
                  <a:pt x="561" y="524"/>
                  <a:pt x="561" y="527"/>
                </a:cubicBezTo>
                <a:cubicBezTo>
                  <a:pt x="552" y="533"/>
                  <a:pt x="537" y="514"/>
                  <a:pt x="534" y="509"/>
                </a:cubicBezTo>
                <a:cubicBezTo>
                  <a:pt x="531" y="510"/>
                  <a:pt x="529" y="510"/>
                  <a:pt x="527" y="510"/>
                </a:cubicBezTo>
                <a:cubicBezTo>
                  <a:pt x="526" y="511"/>
                  <a:pt x="526" y="512"/>
                  <a:pt x="525" y="513"/>
                </a:cubicBezTo>
                <a:cubicBezTo>
                  <a:pt x="529" y="520"/>
                  <a:pt x="542" y="522"/>
                  <a:pt x="546" y="530"/>
                </a:cubicBezTo>
                <a:cubicBezTo>
                  <a:pt x="544" y="534"/>
                  <a:pt x="541" y="534"/>
                  <a:pt x="538" y="537"/>
                </a:cubicBezTo>
                <a:cubicBezTo>
                  <a:pt x="545" y="560"/>
                  <a:pt x="534" y="574"/>
                  <a:pt x="522" y="589"/>
                </a:cubicBezTo>
                <a:cubicBezTo>
                  <a:pt x="521" y="589"/>
                  <a:pt x="521" y="589"/>
                  <a:pt x="520" y="590"/>
                </a:cubicBezTo>
                <a:cubicBezTo>
                  <a:pt x="515" y="579"/>
                  <a:pt x="518" y="567"/>
                  <a:pt x="504" y="562"/>
                </a:cubicBezTo>
                <a:cubicBezTo>
                  <a:pt x="502" y="563"/>
                  <a:pt x="500" y="564"/>
                  <a:pt x="499" y="565"/>
                </a:cubicBezTo>
                <a:cubicBezTo>
                  <a:pt x="497" y="564"/>
                  <a:pt x="497" y="564"/>
                  <a:pt x="497" y="564"/>
                </a:cubicBezTo>
                <a:cubicBezTo>
                  <a:pt x="494" y="556"/>
                  <a:pt x="497" y="542"/>
                  <a:pt x="494" y="533"/>
                </a:cubicBezTo>
                <a:cubicBezTo>
                  <a:pt x="493" y="533"/>
                  <a:pt x="493" y="533"/>
                  <a:pt x="493" y="533"/>
                </a:cubicBezTo>
                <a:cubicBezTo>
                  <a:pt x="492" y="533"/>
                  <a:pt x="492" y="533"/>
                  <a:pt x="492" y="533"/>
                </a:cubicBezTo>
                <a:cubicBezTo>
                  <a:pt x="494" y="546"/>
                  <a:pt x="489" y="557"/>
                  <a:pt x="483" y="571"/>
                </a:cubicBezTo>
                <a:cubicBezTo>
                  <a:pt x="482" y="571"/>
                  <a:pt x="481" y="571"/>
                  <a:pt x="480" y="571"/>
                </a:cubicBezTo>
                <a:cubicBezTo>
                  <a:pt x="477" y="567"/>
                  <a:pt x="474" y="563"/>
                  <a:pt x="471" y="558"/>
                </a:cubicBezTo>
                <a:cubicBezTo>
                  <a:pt x="471" y="558"/>
                  <a:pt x="471" y="558"/>
                  <a:pt x="471" y="558"/>
                </a:cubicBezTo>
                <a:cubicBezTo>
                  <a:pt x="470" y="566"/>
                  <a:pt x="470" y="575"/>
                  <a:pt x="469" y="583"/>
                </a:cubicBezTo>
                <a:cubicBezTo>
                  <a:pt x="468" y="583"/>
                  <a:pt x="468" y="583"/>
                  <a:pt x="468" y="583"/>
                </a:cubicBezTo>
                <a:cubicBezTo>
                  <a:pt x="452" y="574"/>
                  <a:pt x="442" y="567"/>
                  <a:pt x="443" y="550"/>
                </a:cubicBezTo>
                <a:cubicBezTo>
                  <a:pt x="418" y="540"/>
                  <a:pt x="383" y="550"/>
                  <a:pt x="370" y="566"/>
                </a:cubicBezTo>
                <a:cubicBezTo>
                  <a:pt x="370" y="568"/>
                  <a:pt x="370" y="568"/>
                  <a:pt x="370" y="568"/>
                </a:cubicBezTo>
                <a:cubicBezTo>
                  <a:pt x="371" y="568"/>
                  <a:pt x="373" y="568"/>
                  <a:pt x="375" y="568"/>
                </a:cubicBezTo>
                <a:cubicBezTo>
                  <a:pt x="379" y="567"/>
                  <a:pt x="383" y="567"/>
                  <a:pt x="387" y="567"/>
                </a:cubicBezTo>
                <a:cubicBezTo>
                  <a:pt x="396" y="567"/>
                  <a:pt x="405" y="567"/>
                  <a:pt x="415" y="573"/>
                </a:cubicBezTo>
                <a:cubicBezTo>
                  <a:pt x="437" y="583"/>
                  <a:pt x="451" y="609"/>
                  <a:pt x="483" y="606"/>
                </a:cubicBezTo>
                <a:cubicBezTo>
                  <a:pt x="483" y="606"/>
                  <a:pt x="484" y="607"/>
                  <a:pt x="484" y="607"/>
                </a:cubicBezTo>
                <a:cubicBezTo>
                  <a:pt x="481" y="613"/>
                  <a:pt x="475" y="617"/>
                  <a:pt x="469" y="620"/>
                </a:cubicBezTo>
                <a:cubicBezTo>
                  <a:pt x="463" y="623"/>
                  <a:pt x="457" y="625"/>
                  <a:pt x="450" y="625"/>
                </a:cubicBezTo>
                <a:cubicBezTo>
                  <a:pt x="448" y="624"/>
                  <a:pt x="445" y="623"/>
                  <a:pt x="442" y="623"/>
                </a:cubicBezTo>
                <a:cubicBezTo>
                  <a:pt x="443" y="624"/>
                  <a:pt x="444" y="625"/>
                  <a:pt x="444" y="627"/>
                </a:cubicBezTo>
                <a:cubicBezTo>
                  <a:pt x="443" y="628"/>
                  <a:pt x="441" y="629"/>
                  <a:pt x="440" y="629"/>
                </a:cubicBezTo>
                <a:cubicBezTo>
                  <a:pt x="440" y="629"/>
                  <a:pt x="440" y="629"/>
                  <a:pt x="440" y="629"/>
                </a:cubicBezTo>
                <a:cubicBezTo>
                  <a:pt x="424" y="638"/>
                  <a:pt x="401" y="626"/>
                  <a:pt x="387" y="616"/>
                </a:cubicBezTo>
                <a:cubicBezTo>
                  <a:pt x="382" y="625"/>
                  <a:pt x="381" y="628"/>
                  <a:pt x="371" y="631"/>
                </a:cubicBezTo>
                <a:cubicBezTo>
                  <a:pt x="370" y="631"/>
                  <a:pt x="370" y="631"/>
                  <a:pt x="370" y="631"/>
                </a:cubicBezTo>
                <a:cubicBezTo>
                  <a:pt x="369" y="632"/>
                  <a:pt x="368" y="632"/>
                  <a:pt x="366" y="632"/>
                </a:cubicBezTo>
                <a:cubicBezTo>
                  <a:pt x="365" y="632"/>
                  <a:pt x="365" y="632"/>
                  <a:pt x="365" y="632"/>
                </a:cubicBezTo>
                <a:cubicBezTo>
                  <a:pt x="364" y="625"/>
                  <a:pt x="365" y="609"/>
                  <a:pt x="355" y="606"/>
                </a:cubicBezTo>
                <a:cubicBezTo>
                  <a:pt x="353" y="606"/>
                  <a:pt x="351" y="605"/>
                  <a:pt x="349" y="606"/>
                </a:cubicBezTo>
                <a:cubicBezTo>
                  <a:pt x="342" y="609"/>
                  <a:pt x="332" y="616"/>
                  <a:pt x="319" y="621"/>
                </a:cubicBezTo>
                <a:cubicBezTo>
                  <a:pt x="319" y="622"/>
                  <a:pt x="319" y="622"/>
                  <a:pt x="319" y="622"/>
                </a:cubicBezTo>
                <a:cubicBezTo>
                  <a:pt x="340" y="630"/>
                  <a:pt x="357" y="647"/>
                  <a:pt x="355" y="668"/>
                </a:cubicBezTo>
                <a:cubicBezTo>
                  <a:pt x="354" y="667"/>
                  <a:pt x="352" y="666"/>
                  <a:pt x="351" y="665"/>
                </a:cubicBezTo>
                <a:cubicBezTo>
                  <a:pt x="351" y="666"/>
                  <a:pt x="350" y="668"/>
                  <a:pt x="349" y="669"/>
                </a:cubicBezTo>
                <a:cubicBezTo>
                  <a:pt x="342" y="662"/>
                  <a:pt x="334" y="659"/>
                  <a:pt x="326" y="659"/>
                </a:cubicBezTo>
                <a:cubicBezTo>
                  <a:pt x="286" y="662"/>
                  <a:pt x="258" y="701"/>
                  <a:pt x="229" y="722"/>
                </a:cubicBezTo>
                <a:cubicBezTo>
                  <a:pt x="205" y="740"/>
                  <a:pt x="177" y="754"/>
                  <a:pt x="153" y="773"/>
                </a:cubicBezTo>
                <a:cubicBezTo>
                  <a:pt x="161" y="772"/>
                  <a:pt x="169" y="765"/>
                  <a:pt x="176" y="761"/>
                </a:cubicBezTo>
                <a:cubicBezTo>
                  <a:pt x="171" y="760"/>
                  <a:pt x="171" y="760"/>
                  <a:pt x="171" y="760"/>
                </a:cubicBezTo>
                <a:cubicBezTo>
                  <a:pt x="183" y="755"/>
                  <a:pt x="195" y="750"/>
                  <a:pt x="208" y="744"/>
                </a:cubicBezTo>
                <a:cubicBezTo>
                  <a:pt x="221" y="736"/>
                  <a:pt x="221" y="736"/>
                  <a:pt x="221" y="736"/>
                </a:cubicBezTo>
                <a:cubicBezTo>
                  <a:pt x="236" y="725"/>
                  <a:pt x="250" y="712"/>
                  <a:pt x="265" y="700"/>
                </a:cubicBezTo>
                <a:cubicBezTo>
                  <a:pt x="278" y="686"/>
                  <a:pt x="293" y="673"/>
                  <a:pt x="309" y="671"/>
                </a:cubicBezTo>
                <a:cubicBezTo>
                  <a:pt x="310" y="671"/>
                  <a:pt x="310" y="671"/>
                  <a:pt x="311" y="671"/>
                </a:cubicBezTo>
                <a:cubicBezTo>
                  <a:pt x="323" y="667"/>
                  <a:pt x="336" y="667"/>
                  <a:pt x="349" y="675"/>
                </a:cubicBezTo>
                <a:cubicBezTo>
                  <a:pt x="378" y="693"/>
                  <a:pt x="358" y="733"/>
                  <a:pt x="333" y="732"/>
                </a:cubicBezTo>
                <a:cubicBezTo>
                  <a:pt x="319" y="736"/>
                  <a:pt x="304" y="731"/>
                  <a:pt x="302" y="712"/>
                </a:cubicBezTo>
                <a:cubicBezTo>
                  <a:pt x="306" y="710"/>
                  <a:pt x="307" y="710"/>
                  <a:pt x="309" y="707"/>
                </a:cubicBezTo>
                <a:cubicBezTo>
                  <a:pt x="306" y="704"/>
                  <a:pt x="305" y="704"/>
                  <a:pt x="303" y="704"/>
                </a:cubicBezTo>
                <a:cubicBezTo>
                  <a:pt x="301" y="704"/>
                  <a:pt x="299" y="704"/>
                  <a:pt x="297" y="705"/>
                </a:cubicBezTo>
                <a:cubicBezTo>
                  <a:pt x="295" y="705"/>
                  <a:pt x="295" y="705"/>
                  <a:pt x="295" y="705"/>
                </a:cubicBezTo>
                <a:cubicBezTo>
                  <a:pt x="281" y="709"/>
                  <a:pt x="267" y="721"/>
                  <a:pt x="256" y="729"/>
                </a:cubicBezTo>
                <a:cubicBezTo>
                  <a:pt x="236" y="745"/>
                  <a:pt x="216" y="754"/>
                  <a:pt x="192" y="763"/>
                </a:cubicBezTo>
                <a:cubicBezTo>
                  <a:pt x="202" y="760"/>
                  <a:pt x="211" y="758"/>
                  <a:pt x="220" y="754"/>
                </a:cubicBezTo>
                <a:cubicBezTo>
                  <a:pt x="236" y="748"/>
                  <a:pt x="247" y="740"/>
                  <a:pt x="259" y="732"/>
                </a:cubicBezTo>
                <a:cubicBezTo>
                  <a:pt x="263" y="728"/>
                  <a:pt x="293" y="716"/>
                  <a:pt x="295" y="711"/>
                </a:cubicBezTo>
                <a:cubicBezTo>
                  <a:pt x="295" y="711"/>
                  <a:pt x="296" y="711"/>
                  <a:pt x="296" y="711"/>
                </a:cubicBezTo>
                <a:cubicBezTo>
                  <a:pt x="299" y="714"/>
                  <a:pt x="300" y="718"/>
                  <a:pt x="300" y="722"/>
                </a:cubicBezTo>
                <a:cubicBezTo>
                  <a:pt x="302" y="729"/>
                  <a:pt x="299" y="735"/>
                  <a:pt x="292" y="743"/>
                </a:cubicBezTo>
                <a:cubicBezTo>
                  <a:pt x="291" y="745"/>
                  <a:pt x="289" y="747"/>
                  <a:pt x="288" y="748"/>
                </a:cubicBezTo>
                <a:cubicBezTo>
                  <a:pt x="304" y="743"/>
                  <a:pt x="318" y="740"/>
                  <a:pt x="332" y="740"/>
                </a:cubicBezTo>
                <a:cubicBezTo>
                  <a:pt x="334" y="740"/>
                  <a:pt x="335" y="740"/>
                  <a:pt x="336" y="740"/>
                </a:cubicBezTo>
                <a:cubicBezTo>
                  <a:pt x="358" y="738"/>
                  <a:pt x="380" y="748"/>
                  <a:pt x="404" y="756"/>
                </a:cubicBezTo>
                <a:cubicBezTo>
                  <a:pt x="381" y="732"/>
                  <a:pt x="385" y="689"/>
                  <a:pt x="407" y="666"/>
                </a:cubicBezTo>
                <a:cubicBezTo>
                  <a:pt x="413" y="659"/>
                  <a:pt x="421" y="655"/>
                  <a:pt x="428" y="652"/>
                </a:cubicBezTo>
                <a:cubicBezTo>
                  <a:pt x="474" y="629"/>
                  <a:pt x="540" y="685"/>
                  <a:pt x="513" y="741"/>
                </a:cubicBezTo>
                <a:moveTo>
                  <a:pt x="462" y="747"/>
                </a:moveTo>
                <a:cubicBezTo>
                  <a:pt x="460" y="748"/>
                  <a:pt x="458" y="749"/>
                  <a:pt x="455" y="750"/>
                </a:cubicBezTo>
                <a:cubicBezTo>
                  <a:pt x="448" y="754"/>
                  <a:pt x="441" y="755"/>
                  <a:pt x="434" y="753"/>
                </a:cubicBezTo>
                <a:cubicBezTo>
                  <a:pt x="445" y="757"/>
                  <a:pt x="457" y="755"/>
                  <a:pt x="465" y="748"/>
                </a:cubicBezTo>
                <a:cubicBezTo>
                  <a:pt x="469" y="744"/>
                  <a:pt x="472" y="740"/>
                  <a:pt x="473" y="734"/>
                </a:cubicBezTo>
                <a:cubicBezTo>
                  <a:pt x="470" y="739"/>
                  <a:pt x="467" y="744"/>
                  <a:pt x="462" y="747"/>
                </a:cubicBezTo>
                <a:moveTo>
                  <a:pt x="426" y="659"/>
                </a:moveTo>
                <a:cubicBezTo>
                  <a:pt x="421" y="662"/>
                  <a:pt x="417" y="666"/>
                  <a:pt x="413" y="671"/>
                </a:cubicBezTo>
                <a:cubicBezTo>
                  <a:pt x="417" y="668"/>
                  <a:pt x="422" y="664"/>
                  <a:pt x="426" y="660"/>
                </a:cubicBezTo>
                <a:lnTo>
                  <a:pt x="426" y="659"/>
                </a:lnTo>
                <a:close/>
                <a:moveTo>
                  <a:pt x="288" y="702"/>
                </a:moveTo>
                <a:cubicBezTo>
                  <a:pt x="298" y="698"/>
                  <a:pt x="306" y="692"/>
                  <a:pt x="315" y="696"/>
                </a:cubicBezTo>
                <a:cubicBezTo>
                  <a:pt x="316" y="696"/>
                  <a:pt x="316" y="696"/>
                  <a:pt x="317" y="696"/>
                </a:cubicBezTo>
                <a:cubicBezTo>
                  <a:pt x="317" y="695"/>
                  <a:pt x="317" y="695"/>
                  <a:pt x="317" y="695"/>
                </a:cubicBezTo>
                <a:cubicBezTo>
                  <a:pt x="314" y="694"/>
                  <a:pt x="311" y="693"/>
                  <a:pt x="308" y="693"/>
                </a:cubicBezTo>
                <a:cubicBezTo>
                  <a:pt x="300" y="694"/>
                  <a:pt x="294" y="698"/>
                  <a:pt x="288" y="702"/>
                </a:cubicBezTo>
                <a:moveTo>
                  <a:pt x="336" y="699"/>
                </a:moveTo>
                <a:cubicBezTo>
                  <a:pt x="334" y="694"/>
                  <a:pt x="330" y="691"/>
                  <a:pt x="326" y="690"/>
                </a:cubicBezTo>
                <a:cubicBezTo>
                  <a:pt x="329" y="694"/>
                  <a:pt x="333" y="695"/>
                  <a:pt x="336" y="699"/>
                </a:cubicBezTo>
                <a:moveTo>
                  <a:pt x="278" y="699"/>
                </a:moveTo>
                <a:cubicBezTo>
                  <a:pt x="289" y="692"/>
                  <a:pt x="298" y="686"/>
                  <a:pt x="309" y="682"/>
                </a:cubicBezTo>
                <a:cubicBezTo>
                  <a:pt x="311" y="681"/>
                  <a:pt x="313" y="681"/>
                  <a:pt x="315" y="680"/>
                </a:cubicBezTo>
                <a:cubicBezTo>
                  <a:pt x="317" y="679"/>
                  <a:pt x="320" y="679"/>
                  <a:pt x="322" y="679"/>
                </a:cubicBezTo>
                <a:cubicBezTo>
                  <a:pt x="324" y="679"/>
                  <a:pt x="326" y="679"/>
                  <a:pt x="327" y="679"/>
                </a:cubicBezTo>
                <a:cubicBezTo>
                  <a:pt x="325" y="678"/>
                  <a:pt x="323" y="678"/>
                  <a:pt x="321" y="678"/>
                </a:cubicBezTo>
                <a:cubicBezTo>
                  <a:pt x="303" y="678"/>
                  <a:pt x="288" y="688"/>
                  <a:pt x="278" y="699"/>
                </a:cubicBezTo>
                <a:moveTo>
                  <a:pt x="182" y="99"/>
                </a:moveTo>
                <a:cubicBezTo>
                  <a:pt x="180" y="93"/>
                  <a:pt x="179" y="88"/>
                  <a:pt x="177" y="82"/>
                </a:cubicBezTo>
                <a:cubicBezTo>
                  <a:pt x="174" y="55"/>
                  <a:pt x="195" y="47"/>
                  <a:pt x="218" y="48"/>
                </a:cubicBezTo>
                <a:cubicBezTo>
                  <a:pt x="201" y="38"/>
                  <a:pt x="183" y="48"/>
                  <a:pt x="176" y="64"/>
                </a:cubicBezTo>
                <a:cubicBezTo>
                  <a:pt x="172" y="75"/>
                  <a:pt x="174" y="87"/>
                  <a:pt x="182" y="100"/>
                </a:cubicBezTo>
                <a:cubicBezTo>
                  <a:pt x="183" y="100"/>
                  <a:pt x="183" y="100"/>
                  <a:pt x="183" y="100"/>
                </a:cubicBezTo>
                <a:lnTo>
                  <a:pt x="182" y="99"/>
                </a:lnTo>
                <a:close/>
                <a:moveTo>
                  <a:pt x="241" y="116"/>
                </a:moveTo>
                <a:cubicBezTo>
                  <a:pt x="216" y="121"/>
                  <a:pt x="217" y="121"/>
                  <a:pt x="195" y="109"/>
                </a:cubicBezTo>
                <a:cubicBezTo>
                  <a:pt x="203" y="122"/>
                  <a:pt x="232" y="132"/>
                  <a:pt x="241" y="116"/>
                </a:cubicBezTo>
                <a:moveTo>
                  <a:pt x="88" y="77"/>
                </a:moveTo>
                <a:cubicBezTo>
                  <a:pt x="81" y="74"/>
                  <a:pt x="72" y="71"/>
                  <a:pt x="62" y="72"/>
                </a:cubicBezTo>
                <a:cubicBezTo>
                  <a:pt x="77" y="64"/>
                  <a:pt x="94" y="77"/>
                  <a:pt x="105" y="88"/>
                </a:cubicBezTo>
                <a:cubicBezTo>
                  <a:pt x="122" y="104"/>
                  <a:pt x="131" y="121"/>
                  <a:pt x="135" y="137"/>
                </a:cubicBezTo>
                <a:cubicBezTo>
                  <a:pt x="130" y="118"/>
                  <a:pt x="107" y="87"/>
                  <a:pt x="88" y="77"/>
                </a:cubicBezTo>
                <a:moveTo>
                  <a:pt x="261" y="508"/>
                </a:moveTo>
                <a:cubicBezTo>
                  <a:pt x="263" y="514"/>
                  <a:pt x="282" y="581"/>
                  <a:pt x="275" y="622"/>
                </a:cubicBezTo>
                <a:cubicBezTo>
                  <a:pt x="286" y="586"/>
                  <a:pt x="274" y="544"/>
                  <a:pt x="263" y="503"/>
                </a:cubicBezTo>
                <a:cubicBezTo>
                  <a:pt x="257" y="478"/>
                  <a:pt x="252" y="455"/>
                  <a:pt x="248" y="432"/>
                </a:cubicBezTo>
                <a:cubicBezTo>
                  <a:pt x="248" y="433"/>
                  <a:pt x="248" y="434"/>
                  <a:pt x="248" y="435"/>
                </a:cubicBezTo>
                <a:cubicBezTo>
                  <a:pt x="249" y="460"/>
                  <a:pt x="255" y="484"/>
                  <a:pt x="261" y="508"/>
                </a:cubicBezTo>
                <a:moveTo>
                  <a:pt x="177" y="550"/>
                </a:moveTo>
                <a:cubicBezTo>
                  <a:pt x="185" y="547"/>
                  <a:pt x="194" y="547"/>
                  <a:pt x="200" y="550"/>
                </a:cubicBezTo>
                <a:cubicBezTo>
                  <a:pt x="206" y="556"/>
                  <a:pt x="206" y="556"/>
                  <a:pt x="206" y="556"/>
                </a:cubicBezTo>
                <a:cubicBezTo>
                  <a:pt x="207" y="557"/>
                  <a:pt x="208" y="557"/>
                  <a:pt x="210" y="558"/>
                </a:cubicBezTo>
                <a:cubicBezTo>
                  <a:pt x="206" y="554"/>
                  <a:pt x="203" y="551"/>
                  <a:pt x="199" y="548"/>
                </a:cubicBezTo>
                <a:cubicBezTo>
                  <a:pt x="190" y="546"/>
                  <a:pt x="183" y="547"/>
                  <a:pt x="177" y="550"/>
                </a:cubicBezTo>
                <a:moveTo>
                  <a:pt x="193" y="570"/>
                </a:moveTo>
                <a:cubicBezTo>
                  <a:pt x="198" y="574"/>
                  <a:pt x="198" y="574"/>
                  <a:pt x="198" y="574"/>
                </a:cubicBezTo>
                <a:cubicBezTo>
                  <a:pt x="200" y="574"/>
                  <a:pt x="201" y="575"/>
                  <a:pt x="202" y="575"/>
                </a:cubicBezTo>
                <a:cubicBezTo>
                  <a:pt x="202" y="575"/>
                  <a:pt x="202" y="575"/>
                  <a:pt x="202" y="575"/>
                </a:cubicBezTo>
                <a:cubicBezTo>
                  <a:pt x="200" y="572"/>
                  <a:pt x="200" y="572"/>
                  <a:pt x="200" y="572"/>
                </a:cubicBezTo>
                <a:cubicBezTo>
                  <a:pt x="200" y="572"/>
                  <a:pt x="200" y="572"/>
                  <a:pt x="200" y="572"/>
                </a:cubicBezTo>
                <a:lnTo>
                  <a:pt x="193" y="570"/>
                </a:lnTo>
                <a:close/>
                <a:moveTo>
                  <a:pt x="40" y="474"/>
                </a:moveTo>
                <a:cubicBezTo>
                  <a:pt x="42" y="488"/>
                  <a:pt x="80" y="516"/>
                  <a:pt x="89" y="535"/>
                </a:cubicBezTo>
                <a:cubicBezTo>
                  <a:pt x="102" y="564"/>
                  <a:pt x="108" y="588"/>
                  <a:pt x="103" y="613"/>
                </a:cubicBezTo>
                <a:cubicBezTo>
                  <a:pt x="99" y="628"/>
                  <a:pt x="96" y="656"/>
                  <a:pt x="72" y="642"/>
                </a:cubicBezTo>
                <a:cubicBezTo>
                  <a:pt x="71" y="642"/>
                  <a:pt x="71" y="642"/>
                  <a:pt x="71" y="642"/>
                </a:cubicBezTo>
                <a:cubicBezTo>
                  <a:pt x="76" y="652"/>
                  <a:pt x="61" y="666"/>
                  <a:pt x="66" y="679"/>
                </a:cubicBezTo>
                <a:cubicBezTo>
                  <a:pt x="67" y="679"/>
                  <a:pt x="67" y="679"/>
                  <a:pt x="67" y="679"/>
                </a:cubicBezTo>
                <a:cubicBezTo>
                  <a:pt x="66" y="678"/>
                  <a:pt x="66" y="678"/>
                  <a:pt x="66" y="678"/>
                </a:cubicBezTo>
                <a:cubicBezTo>
                  <a:pt x="68" y="668"/>
                  <a:pt x="68" y="656"/>
                  <a:pt x="77" y="647"/>
                </a:cubicBezTo>
                <a:cubicBezTo>
                  <a:pt x="84" y="650"/>
                  <a:pt x="88" y="646"/>
                  <a:pt x="97" y="642"/>
                </a:cubicBezTo>
                <a:cubicBezTo>
                  <a:pt x="99" y="643"/>
                  <a:pt x="100" y="645"/>
                  <a:pt x="102" y="646"/>
                </a:cubicBezTo>
                <a:cubicBezTo>
                  <a:pt x="102" y="646"/>
                  <a:pt x="102" y="646"/>
                  <a:pt x="102" y="646"/>
                </a:cubicBezTo>
                <a:cubicBezTo>
                  <a:pt x="100" y="643"/>
                  <a:pt x="99" y="641"/>
                  <a:pt x="97" y="639"/>
                </a:cubicBezTo>
                <a:cubicBezTo>
                  <a:pt x="104" y="631"/>
                  <a:pt x="103" y="620"/>
                  <a:pt x="106" y="610"/>
                </a:cubicBezTo>
                <a:cubicBezTo>
                  <a:pt x="116" y="605"/>
                  <a:pt x="127" y="613"/>
                  <a:pt x="136" y="612"/>
                </a:cubicBezTo>
                <a:cubicBezTo>
                  <a:pt x="127" y="610"/>
                  <a:pt x="118" y="608"/>
                  <a:pt x="108" y="605"/>
                </a:cubicBezTo>
                <a:cubicBezTo>
                  <a:pt x="106" y="600"/>
                  <a:pt x="106" y="587"/>
                  <a:pt x="107" y="581"/>
                </a:cubicBezTo>
                <a:cubicBezTo>
                  <a:pt x="117" y="578"/>
                  <a:pt x="139" y="576"/>
                  <a:pt x="141" y="589"/>
                </a:cubicBezTo>
                <a:cubicBezTo>
                  <a:pt x="139" y="591"/>
                  <a:pt x="137" y="593"/>
                  <a:pt x="135" y="596"/>
                </a:cubicBezTo>
                <a:cubicBezTo>
                  <a:pt x="135" y="596"/>
                  <a:pt x="135" y="596"/>
                  <a:pt x="135" y="596"/>
                </a:cubicBezTo>
                <a:cubicBezTo>
                  <a:pt x="150" y="598"/>
                  <a:pt x="159" y="613"/>
                  <a:pt x="161" y="627"/>
                </a:cubicBezTo>
                <a:cubicBezTo>
                  <a:pt x="159" y="629"/>
                  <a:pt x="159" y="629"/>
                  <a:pt x="159" y="629"/>
                </a:cubicBezTo>
                <a:cubicBezTo>
                  <a:pt x="155" y="627"/>
                  <a:pt x="147" y="626"/>
                  <a:pt x="142" y="627"/>
                </a:cubicBezTo>
                <a:cubicBezTo>
                  <a:pt x="144" y="630"/>
                  <a:pt x="145" y="633"/>
                  <a:pt x="147" y="636"/>
                </a:cubicBezTo>
                <a:cubicBezTo>
                  <a:pt x="145" y="638"/>
                  <a:pt x="145" y="638"/>
                  <a:pt x="145" y="638"/>
                </a:cubicBezTo>
                <a:cubicBezTo>
                  <a:pt x="134" y="636"/>
                  <a:pt x="124" y="631"/>
                  <a:pt x="113" y="630"/>
                </a:cubicBezTo>
                <a:cubicBezTo>
                  <a:pt x="112" y="631"/>
                  <a:pt x="112" y="631"/>
                  <a:pt x="111" y="632"/>
                </a:cubicBezTo>
                <a:cubicBezTo>
                  <a:pt x="114" y="642"/>
                  <a:pt x="126" y="638"/>
                  <a:pt x="134" y="641"/>
                </a:cubicBezTo>
                <a:cubicBezTo>
                  <a:pt x="134" y="643"/>
                  <a:pt x="134" y="644"/>
                  <a:pt x="134" y="646"/>
                </a:cubicBezTo>
                <a:cubicBezTo>
                  <a:pt x="133" y="647"/>
                  <a:pt x="132" y="648"/>
                  <a:pt x="130" y="649"/>
                </a:cubicBezTo>
                <a:cubicBezTo>
                  <a:pt x="139" y="672"/>
                  <a:pt x="144" y="684"/>
                  <a:pt x="132" y="702"/>
                </a:cubicBezTo>
                <a:cubicBezTo>
                  <a:pt x="131" y="702"/>
                  <a:pt x="131" y="702"/>
                  <a:pt x="131" y="702"/>
                </a:cubicBezTo>
                <a:cubicBezTo>
                  <a:pt x="124" y="691"/>
                  <a:pt x="119" y="687"/>
                  <a:pt x="110" y="684"/>
                </a:cubicBezTo>
                <a:cubicBezTo>
                  <a:pt x="106" y="687"/>
                  <a:pt x="106" y="688"/>
                  <a:pt x="103" y="687"/>
                </a:cubicBezTo>
                <a:cubicBezTo>
                  <a:pt x="95" y="683"/>
                  <a:pt x="97" y="669"/>
                  <a:pt x="90" y="662"/>
                </a:cubicBezTo>
                <a:cubicBezTo>
                  <a:pt x="90" y="663"/>
                  <a:pt x="90" y="663"/>
                  <a:pt x="90" y="663"/>
                </a:cubicBezTo>
                <a:cubicBezTo>
                  <a:pt x="90" y="663"/>
                  <a:pt x="89" y="664"/>
                  <a:pt x="89" y="664"/>
                </a:cubicBezTo>
                <a:cubicBezTo>
                  <a:pt x="91" y="667"/>
                  <a:pt x="102" y="701"/>
                  <a:pt x="91" y="699"/>
                </a:cubicBezTo>
                <a:cubicBezTo>
                  <a:pt x="87" y="698"/>
                  <a:pt x="84" y="694"/>
                  <a:pt x="80" y="693"/>
                </a:cubicBezTo>
                <a:cubicBezTo>
                  <a:pt x="79" y="693"/>
                  <a:pt x="79" y="693"/>
                  <a:pt x="79" y="693"/>
                </a:cubicBezTo>
                <a:cubicBezTo>
                  <a:pt x="81" y="700"/>
                  <a:pt x="83" y="707"/>
                  <a:pt x="85" y="714"/>
                </a:cubicBezTo>
                <a:cubicBezTo>
                  <a:pt x="77" y="716"/>
                  <a:pt x="70" y="713"/>
                  <a:pt x="63" y="708"/>
                </a:cubicBezTo>
                <a:cubicBezTo>
                  <a:pt x="37" y="688"/>
                  <a:pt x="54" y="669"/>
                  <a:pt x="56" y="650"/>
                </a:cubicBezTo>
                <a:cubicBezTo>
                  <a:pt x="55" y="650"/>
                  <a:pt x="53" y="649"/>
                  <a:pt x="52" y="649"/>
                </a:cubicBezTo>
                <a:cubicBezTo>
                  <a:pt x="43" y="655"/>
                  <a:pt x="41" y="660"/>
                  <a:pt x="37" y="666"/>
                </a:cubicBezTo>
                <a:cubicBezTo>
                  <a:pt x="34" y="665"/>
                  <a:pt x="34" y="665"/>
                  <a:pt x="34" y="665"/>
                </a:cubicBezTo>
                <a:cubicBezTo>
                  <a:pt x="32" y="658"/>
                  <a:pt x="33" y="654"/>
                  <a:pt x="33" y="648"/>
                </a:cubicBezTo>
                <a:cubicBezTo>
                  <a:pt x="32" y="648"/>
                  <a:pt x="32" y="647"/>
                  <a:pt x="31" y="647"/>
                </a:cubicBezTo>
                <a:cubicBezTo>
                  <a:pt x="18" y="649"/>
                  <a:pt x="16" y="649"/>
                  <a:pt x="6" y="661"/>
                </a:cubicBezTo>
                <a:cubicBezTo>
                  <a:pt x="5" y="659"/>
                  <a:pt x="5" y="659"/>
                  <a:pt x="5" y="659"/>
                </a:cubicBezTo>
                <a:cubicBezTo>
                  <a:pt x="0" y="638"/>
                  <a:pt x="6" y="625"/>
                  <a:pt x="30" y="609"/>
                </a:cubicBezTo>
                <a:cubicBezTo>
                  <a:pt x="26" y="604"/>
                  <a:pt x="24" y="601"/>
                  <a:pt x="26" y="597"/>
                </a:cubicBezTo>
                <a:cubicBezTo>
                  <a:pt x="28" y="596"/>
                  <a:pt x="28" y="595"/>
                  <a:pt x="31" y="595"/>
                </a:cubicBezTo>
                <a:cubicBezTo>
                  <a:pt x="36" y="599"/>
                  <a:pt x="45" y="607"/>
                  <a:pt x="51" y="608"/>
                </a:cubicBezTo>
                <a:cubicBezTo>
                  <a:pt x="52" y="607"/>
                  <a:pt x="53" y="607"/>
                  <a:pt x="54" y="606"/>
                </a:cubicBezTo>
                <a:cubicBezTo>
                  <a:pt x="48" y="598"/>
                  <a:pt x="44" y="600"/>
                  <a:pt x="39" y="595"/>
                </a:cubicBezTo>
                <a:cubicBezTo>
                  <a:pt x="39" y="594"/>
                  <a:pt x="39" y="594"/>
                  <a:pt x="39" y="594"/>
                </a:cubicBezTo>
                <a:cubicBezTo>
                  <a:pt x="41" y="593"/>
                  <a:pt x="42" y="592"/>
                  <a:pt x="44" y="592"/>
                </a:cubicBezTo>
                <a:cubicBezTo>
                  <a:pt x="43" y="591"/>
                  <a:pt x="43" y="591"/>
                  <a:pt x="43" y="591"/>
                </a:cubicBezTo>
                <a:cubicBezTo>
                  <a:pt x="35" y="586"/>
                  <a:pt x="27" y="585"/>
                  <a:pt x="19" y="582"/>
                </a:cubicBezTo>
                <a:cubicBezTo>
                  <a:pt x="20" y="580"/>
                  <a:pt x="20" y="580"/>
                  <a:pt x="20" y="580"/>
                </a:cubicBezTo>
                <a:cubicBezTo>
                  <a:pt x="30" y="558"/>
                  <a:pt x="51" y="564"/>
                  <a:pt x="63" y="571"/>
                </a:cubicBezTo>
                <a:cubicBezTo>
                  <a:pt x="65" y="569"/>
                  <a:pt x="66" y="566"/>
                  <a:pt x="67" y="564"/>
                </a:cubicBezTo>
                <a:cubicBezTo>
                  <a:pt x="69" y="563"/>
                  <a:pt x="71" y="563"/>
                  <a:pt x="73" y="562"/>
                </a:cubicBezTo>
                <a:cubicBezTo>
                  <a:pt x="95" y="579"/>
                  <a:pt x="76" y="598"/>
                  <a:pt x="76" y="615"/>
                </a:cubicBezTo>
                <a:cubicBezTo>
                  <a:pt x="76" y="614"/>
                  <a:pt x="76" y="614"/>
                  <a:pt x="76" y="614"/>
                </a:cubicBezTo>
                <a:cubicBezTo>
                  <a:pt x="89" y="591"/>
                  <a:pt x="90" y="566"/>
                  <a:pt x="79" y="539"/>
                </a:cubicBezTo>
                <a:cubicBezTo>
                  <a:pt x="70" y="518"/>
                  <a:pt x="48" y="503"/>
                  <a:pt x="33" y="513"/>
                </a:cubicBezTo>
                <a:cubicBezTo>
                  <a:pt x="33" y="513"/>
                  <a:pt x="33" y="513"/>
                  <a:pt x="33" y="513"/>
                </a:cubicBezTo>
                <a:cubicBezTo>
                  <a:pt x="43" y="515"/>
                  <a:pt x="54" y="524"/>
                  <a:pt x="47" y="535"/>
                </a:cubicBezTo>
                <a:cubicBezTo>
                  <a:pt x="41" y="549"/>
                  <a:pt x="17" y="540"/>
                  <a:pt x="17" y="525"/>
                </a:cubicBezTo>
                <a:cubicBezTo>
                  <a:pt x="16" y="501"/>
                  <a:pt x="47" y="507"/>
                  <a:pt x="59" y="508"/>
                </a:cubicBezTo>
                <a:cubicBezTo>
                  <a:pt x="60" y="507"/>
                  <a:pt x="60" y="507"/>
                  <a:pt x="60" y="507"/>
                </a:cubicBezTo>
                <a:cubicBezTo>
                  <a:pt x="58" y="505"/>
                  <a:pt x="58" y="505"/>
                  <a:pt x="58" y="505"/>
                </a:cubicBezTo>
                <a:cubicBezTo>
                  <a:pt x="46" y="496"/>
                  <a:pt x="30" y="473"/>
                  <a:pt x="37" y="462"/>
                </a:cubicBezTo>
                <a:cubicBezTo>
                  <a:pt x="40" y="457"/>
                  <a:pt x="47" y="454"/>
                  <a:pt x="52" y="456"/>
                </a:cubicBezTo>
                <a:cubicBezTo>
                  <a:pt x="60" y="457"/>
                  <a:pt x="64" y="468"/>
                  <a:pt x="59" y="475"/>
                </a:cubicBezTo>
                <a:cubicBezTo>
                  <a:pt x="55" y="481"/>
                  <a:pt x="49" y="479"/>
                  <a:pt x="44" y="476"/>
                </a:cubicBezTo>
                <a:cubicBezTo>
                  <a:pt x="43" y="475"/>
                  <a:pt x="41" y="474"/>
                  <a:pt x="39" y="470"/>
                </a:cubicBezTo>
                <a:cubicBezTo>
                  <a:pt x="40" y="471"/>
                  <a:pt x="39" y="472"/>
                  <a:pt x="40" y="474"/>
                </a:cubicBezTo>
                <a:moveTo>
                  <a:pt x="24" y="525"/>
                </a:moveTo>
                <a:cubicBezTo>
                  <a:pt x="24" y="526"/>
                  <a:pt x="24" y="526"/>
                  <a:pt x="24" y="526"/>
                </a:cubicBezTo>
                <a:cubicBezTo>
                  <a:pt x="25" y="527"/>
                  <a:pt x="25" y="527"/>
                  <a:pt x="25" y="527"/>
                </a:cubicBezTo>
                <a:cubicBezTo>
                  <a:pt x="25" y="527"/>
                  <a:pt x="24" y="526"/>
                  <a:pt x="24" y="525"/>
                </a:cubicBezTo>
                <a:moveTo>
                  <a:pt x="72" y="588"/>
                </a:moveTo>
                <a:cubicBezTo>
                  <a:pt x="74" y="591"/>
                  <a:pt x="76" y="593"/>
                  <a:pt x="78" y="595"/>
                </a:cubicBezTo>
                <a:cubicBezTo>
                  <a:pt x="78" y="595"/>
                  <a:pt x="78" y="594"/>
                  <a:pt x="78" y="594"/>
                </a:cubicBezTo>
                <a:cubicBezTo>
                  <a:pt x="77" y="591"/>
                  <a:pt x="75" y="589"/>
                  <a:pt x="72" y="588"/>
                </a:cubicBezTo>
                <a:moveTo>
                  <a:pt x="69" y="584"/>
                </a:moveTo>
                <a:cubicBezTo>
                  <a:pt x="68" y="584"/>
                  <a:pt x="67" y="584"/>
                  <a:pt x="66" y="584"/>
                </a:cubicBezTo>
                <a:cubicBezTo>
                  <a:pt x="69" y="586"/>
                  <a:pt x="70" y="587"/>
                  <a:pt x="72" y="588"/>
                </a:cubicBezTo>
                <a:lnTo>
                  <a:pt x="69" y="584"/>
                </a:lnTo>
                <a:close/>
                <a:moveTo>
                  <a:pt x="62" y="581"/>
                </a:moveTo>
                <a:cubicBezTo>
                  <a:pt x="63" y="582"/>
                  <a:pt x="64" y="583"/>
                  <a:pt x="66" y="583"/>
                </a:cubicBezTo>
                <a:cubicBezTo>
                  <a:pt x="66" y="583"/>
                  <a:pt x="66" y="583"/>
                  <a:pt x="66" y="583"/>
                </a:cubicBezTo>
                <a:cubicBezTo>
                  <a:pt x="66" y="582"/>
                  <a:pt x="66" y="582"/>
                  <a:pt x="66" y="582"/>
                </a:cubicBezTo>
                <a:cubicBezTo>
                  <a:pt x="64" y="582"/>
                  <a:pt x="64" y="581"/>
                  <a:pt x="62" y="581"/>
                </a:cubicBezTo>
                <a:moveTo>
                  <a:pt x="103" y="647"/>
                </a:moveTo>
                <a:cubicBezTo>
                  <a:pt x="110" y="653"/>
                  <a:pt x="115" y="666"/>
                  <a:pt x="122" y="670"/>
                </a:cubicBezTo>
                <a:cubicBezTo>
                  <a:pt x="118" y="662"/>
                  <a:pt x="112" y="649"/>
                  <a:pt x="103" y="647"/>
                </a:cubicBezTo>
                <a:moveTo>
                  <a:pt x="75" y="615"/>
                </a:moveTo>
                <a:cubicBezTo>
                  <a:pt x="73" y="618"/>
                  <a:pt x="71" y="621"/>
                  <a:pt x="69" y="624"/>
                </a:cubicBezTo>
                <a:cubicBezTo>
                  <a:pt x="62" y="620"/>
                  <a:pt x="52" y="621"/>
                  <a:pt x="44" y="624"/>
                </a:cubicBezTo>
                <a:cubicBezTo>
                  <a:pt x="52" y="625"/>
                  <a:pt x="59" y="624"/>
                  <a:pt x="68" y="626"/>
                </a:cubicBezTo>
                <a:cubicBezTo>
                  <a:pt x="68" y="630"/>
                  <a:pt x="69" y="634"/>
                  <a:pt x="70" y="638"/>
                </a:cubicBezTo>
                <a:cubicBezTo>
                  <a:pt x="70" y="637"/>
                  <a:pt x="70" y="637"/>
                  <a:pt x="70" y="636"/>
                </a:cubicBezTo>
                <a:cubicBezTo>
                  <a:pt x="69" y="629"/>
                  <a:pt x="74" y="622"/>
                  <a:pt x="75" y="615"/>
                </a:cubicBezTo>
                <a:moveTo>
                  <a:pt x="89" y="630"/>
                </a:moveTo>
                <a:cubicBezTo>
                  <a:pt x="86" y="627"/>
                  <a:pt x="85" y="627"/>
                  <a:pt x="82" y="626"/>
                </a:cubicBezTo>
                <a:cubicBezTo>
                  <a:pt x="78" y="629"/>
                  <a:pt x="78" y="629"/>
                  <a:pt x="78" y="629"/>
                </a:cubicBezTo>
                <a:cubicBezTo>
                  <a:pt x="78" y="631"/>
                  <a:pt x="79" y="633"/>
                  <a:pt x="79" y="635"/>
                </a:cubicBezTo>
                <a:cubicBezTo>
                  <a:pt x="84" y="639"/>
                  <a:pt x="88" y="637"/>
                  <a:pt x="89" y="631"/>
                </a:cubicBezTo>
                <a:lnTo>
                  <a:pt x="89" y="630"/>
                </a:lnTo>
                <a:close/>
                <a:moveTo>
                  <a:pt x="93" y="618"/>
                </a:moveTo>
                <a:cubicBezTo>
                  <a:pt x="91" y="617"/>
                  <a:pt x="90" y="616"/>
                  <a:pt x="89" y="616"/>
                </a:cubicBezTo>
                <a:cubicBezTo>
                  <a:pt x="87" y="617"/>
                  <a:pt x="86" y="618"/>
                  <a:pt x="84" y="619"/>
                </a:cubicBezTo>
                <a:cubicBezTo>
                  <a:pt x="84" y="620"/>
                  <a:pt x="84" y="621"/>
                  <a:pt x="84" y="622"/>
                </a:cubicBezTo>
                <a:cubicBezTo>
                  <a:pt x="85" y="623"/>
                  <a:pt x="86" y="624"/>
                  <a:pt x="87" y="625"/>
                </a:cubicBezTo>
                <a:cubicBezTo>
                  <a:pt x="88" y="625"/>
                  <a:pt x="88" y="625"/>
                  <a:pt x="89" y="625"/>
                </a:cubicBezTo>
                <a:cubicBezTo>
                  <a:pt x="92" y="624"/>
                  <a:pt x="92" y="622"/>
                  <a:pt x="93" y="620"/>
                </a:cubicBezTo>
                <a:cubicBezTo>
                  <a:pt x="93" y="620"/>
                  <a:pt x="93" y="619"/>
                  <a:pt x="93" y="618"/>
                </a:cubicBezTo>
                <a:moveTo>
                  <a:pt x="95" y="607"/>
                </a:moveTo>
                <a:cubicBezTo>
                  <a:pt x="91" y="605"/>
                  <a:pt x="91" y="605"/>
                  <a:pt x="91" y="605"/>
                </a:cubicBezTo>
                <a:cubicBezTo>
                  <a:pt x="87" y="607"/>
                  <a:pt x="87" y="607"/>
                  <a:pt x="87" y="607"/>
                </a:cubicBezTo>
                <a:cubicBezTo>
                  <a:pt x="87" y="608"/>
                  <a:pt x="87" y="609"/>
                  <a:pt x="87" y="611"/>
                </a:cubicBezTo>
                <a:cubicBezTo>
                  <a:pt x="89" y="613"/>
                  <a:pt x="89" y="613"/>
                  <a:pt x="89" y="613"/>
                </a:cubicBezTo>
                <a:cubicBezTo>
                  <a:pt x="91" y="613"/>
                  <a:pt x="92" y="613"/>
                  <a:pt x="94" y="613"/>
                </a:cubicBezTo>
                <a:cubicBezTo>
                  <a:pt x="96" y="610"/>
                  <a:pt x="95" y="610"/>
                  <a:pt x="95" y="607"/>
                </a:cubicBezTo>
                <a:moveTo>
                  <a:pt x="97" y="596"/>
                </a:moveTo>
                <a:cubicBezTo>
                  <a:pt x="96" y="596"/>
                  <a:pt x="95" y="596"/>
                  <a:pt x="94" y="595"/>
                </a:cubicBezTo>
                <a:cubicBezTo>
                  <a:pt x="91" y="597"/>
                  <a:pt x="91" y="597"/>
                  <a:pt x="91" y="597"/>
                </a:cubicBezTo>
                <a:cubicBezTo>
                  <a:pt x="91" y="598"/>
                  <a:pt x="91" y="600"/>
                  <a:pt x="91" y="601"/>
                </a:cubicBezTo>
                <a:cubicBezTo>
                  <a:pt x="92" y="601"/>
                  <a:pt x="93" y="602"/>
                  <a:pt x="95" y="603"/>
                </a:cubicBezTo>
                <a:cubicBezTo>
                  <a:pt x="97" y="601"/>
                  <a:pt x="97" y="601"/>
                  <a:pt x="97" y="601"/>
                </a:cubicBezTo>
                <a:cubicBezTo>
                  <a:pt x="97" y="599"/>
                  <a:pt x="97" y="600"/>
                  <a:pt x="97" y="599"/>
                </a:cubicBezTo>
                <a:cubicBezTo>
                  <a:pt x="97" y="598"/>
                  <a:pt x="97" y="597"/>
                  <a:pt x="97" y="596"/>
                </a:cubicBezTo>
                <a:moveTo>
                  <a:pt x="97" y="588"/>
                </a:moveTo>
                <a:cubicBezTo>
                  <a:pt x="96" y="587"/>
                  <a:pt x="95" y="587"/>
                  <a:pt x="94" y="586"/>
                </a:cubicBezTo>
                <a:cubicBezTo>
                  <a:pt x="92" y="587"/>
                  <a:pt x="92" y="587"/>
                  <a:pt x="92" y="587"/>
                </a:cubicBezTo>
                <a:cubicBezTo>
                  <a:pt x="93" y="591"/>
                  <a:pt x="93" y="591"/>
                  <a:pt x="97" y="592"/>
                </a:cubicBezTo>
                <a:cubicBezTo>
                  <a:pt x="97" y="591"/>
                  <a:pt x="98" y="590"/>
                  <a:pt x="98" y="590"/>
                </a:cubicBezTo>
                <a:cubicBezTo>
                  <a:pt x="98" y="589"/>
                  <a:pt x="98" y="589"/>
                  <a:pt x="97" y="588"/>
                </a:cubicBezTo>
                <a:moveTo>
                  <a:pt x="92" y="578"/>
                </a:moveTo>
                <a:cubicBezTo>
                  <a:pt x="92" y="581"/>
                  <a:pt x="92" y="581"/>
                  <a:pt x="95" y="582"/>
                </a:cubicBezTo>
                <a:cubicBezTo>
                  <a:pt x="95" y="582"/>
                  <a:pt x="95" y="582"/>
                  <a:pt x="95" y="582"/>
                </a:cubicBezTo>
                <a:cubicBezTo>
                  <a:pt x="96" y="581"/>
                  <a:pt x="97" y="580"/>
                  <a:pt x="97" y="580"/>
                </a:cubicBezTo>
                <a:cubicBezTo>
                  <a:pt x="96" y="577"/>
                  <a:pt x="95" y="576"/>
                  <a:pt x="92" y="578"/>
                </a:cubicBezTo>
                <a:moveTo>
                  <a:pt x="95" y="569"/>
                </a:moveTo>
                <a:cubicBezTo>
                  <a:pt x="93" y="569"/>
                  <a:pt x="93" y="569"/>
                  <a:pt x="91" y="570"/>
                </a:cubicBezTo>
                <a:cubicBezTo>
                  <a:pt x="91" y="571"/>
                  <a:pt x="92" y="572"/>
                  <a:pt x="93" y="573"/>
                </a:cubicBezTo>
                <a:cubicBezTo>
                  <a:pt x="93" y="573"/>
                  <a:pt x="94" y="573"/>
                  <a:pt x="95" y="573"/>
                </a:cubicBezTo>
                <a:cubicBezTo>
                  <a:pt x="95" y="571"/>
                  <a:pt x="95" y="571"/>
                  <a:pt x="95" y="571"/>
                </a:cubicBezTo>
                <a:cubicBezTo>
                  <a:pt x="95" y="571"/>
                  <a:pt x="95" y="570"/>
                  <a:pt x="95" y="569"/>
                </a:cubicBezTo>
                <a:moveTo>
                  <a:pt x="93" y="562"/>
                </a:moveTo>
                <a:cubicBezTo>
                  <a:pt x="92" y="562"/>
                  <a:pt x="91" y="562"/>
                  <a:pt x="91" y="562"/>
                </a:cubicBezTo>
                <a:cubicBezTo>
                  <a:pt x="90" y="565"/>
                  <a:pt x="90" y="565"/>
                  <a:pt x="90" y="565"/>
                </a:cubicBezTo>
                <a:cubicBezTo>
                  <a:pt x="91" y="565"/>
                  <a:pt x="92" y="566"/>
                  <a:pt x="92" y="566"/>
                </a:cubicBezTo>
                <a:cubicBezTo>
                  <a:pt x="94" y="565"/>
                  <a:pt x="94" y="565"/>
                  <a:pt x="94" y="565"/>
                </a:cubicBezTo>
                <a:cubicBezTo>
                  <a:pt x="94" y="565"/>
                  <a:pt x="94" y="564"/>
                  <a:pt x="94" y="564"/>
                </a:cubicBezTo>
                <a:lnTo>
                  <a:pt x="93" y="562"/>
                </a:lnTo>
                <a:close/>
                <a:moveTo>
                  <a:pt x="90" y="556"/>
                </a:moveTo>
                <a:cubicBezTo>
                  <a:pt x="89" y="557"/>
                  <a:pt x="89" y="557"/>
                  <a:pt x="89" y="557"/>
                </a:cubicBezTo>
                <a:cubicBezTo>
                  <a:pt x="89" y="559"/>
                  <a:pt x="89" y="559"/>
                  <a:pt x="89" y="559"/>
                </a:cubicBezTo>
                <a:cubicBezTo>
                  <a:pt x="90" y="559"/>
                  <a:pt x="91" y="558"/>
                  <a:pt x="92" y="558"/>
                </a:cubicBezTo>
                <a:lnTo>
                  <a:pt x="90" y="556"/>
                </a:lnTo>
                <a:close/>
                <a:moveTo>
                  <a:pt x="567" y="1048"/>
                </a:moveTo>
                <a:cubicBezTo>
                  <a:pt x="567" y="1050"/>
                  <a:pt x="565" y="1051"/>
                  <a:pt x="564" y="1050"/>
                </a:cubicBezTo>
                <a:cubicBezTo>
                  <a:pt x="562" y="1050"/>
                  <a:pt x="561" y="1048"/>
                  <a:pt x="562" y="1047"/>
                </a:cubicBezTo>
                <a:cubicBezTo>
                  <a:pt x="562" y="1045"/>
                  <a:pt x="564" y="1044"/>
                  <a:pt x="565" y="1044"/>
                </a:cubicBezTo>
                <a:cubicBezTo>
                  <a:pt x="567" y="1045"/>
                  <a:pt x="568" y="1046"/>
                  <a:pt x="567" y="1048"/>
                </a:cubicBezTo>
                <a:moveTo>
                  <a:pt x="560" y="933"/>
                </a:moveTo>
                <a:cubicBezTo>
                  <a:pt x="560" y="936"/>
                  <a:pt x="556" y="938"/>
                  <a:pt x="553" y="937"/>
                </a:cubicBezTo>
                <a:cubicBezTo>
                  <a:pt x="550" y="936"/>
                  <a:pt x="548" y="933"/>
                  <a:pt x="549" y="929"/>
                </a:cubicBezTo>
                <a:cubicBezTo>
                  <a:pt x="550" y="926"/>
                  <a:pt x="553" y="924"/>
                  <a:pt x="556" y="925"/>
                </a:cubicBezTo>
                <a:cubicBezTo>
                  <a:pt x="559" y="926"/>
                  <a:pt x="561" y="930"/>
                  <a:pt x="560" y="933"/>
                </a:cubicBezTo>
                <a:moveTo>
                  <a:pt x="571" y="942"/>
                </a:moveTo>
                <a:cubicBezTo>
                  <a:pt x="570" y="945"/>
                  <a:pt x="567" y="947"/>
                  <a:pt x="564" y="946"/>
                </a:cubicBezTo>
                <a:cubicBezTo>
                  <a:pt x="561" y="945"/>
                  <a:pt x="560" y="942"/>
                  <a:pt x="560" y="939"/>
                </a:cubicBezTo>
                <a:cubicBezTo>
                  <a:pt x="561" y="937"/>
                  <a:pt x="564" y="935"/>
                  <a:pt x="567" y="936"/>
                </a:cubicBezTo>
                <a:cubicBezTo>
                  <a:pt x="570" y="937"/>
                  <a:pt x="571" y="939"/>
                  <a:pt x="571" y="942"/>
                </a:cubicBezTo>
                <a:moveTo>
                  <a:pt x="579" y="951"/>
                </a:moveTo>
                <a:cubicBezTo>
                  <a:pt x="578" y="954"/>
                  <a:pt x="575" y="955"/>
                  <a:pt x="573" y="955"/>
                </a:cubicBezTo>
                <a:cubicBezTo>
                  <a:pt x="570" y="954"/>
                  <a:pt x="569" y="951"/>
                  <a:pt x="570" y="949"/>
                </a:cubicBezTo>
                <a:cubicBezTo>
                  <a:pt x="570" y="946"/>
                  <a:pt x="573" y="945"/>
                  <a:pt x="575" y="946"/>
                </a:cubicBezTo>
                <a:cubicBezTo>
                  <a:pt x="578" y="946"/>
                  <a:pt x="579" y="949"/>
                  <a:pt x="579" y="951"/>
                </a:cubicBezTo>
                <a:moveTo>
                  <a:pt x="586" y="960"/>
                </a:moveTo>
                <a:cubicBezTo>
                  <a:pt x="585" y="963"/>
                  <a:pt x="583" y="964"/>
                  <a:pt x="580" y="963"/>
                </a:cubicBezTo>
                <a:cubicBezTo>
                  <a:pt x="578" y="963"/>
                  <a:pt x="577" y="960"/>
                  <a:pt x="577" y="958"/>
                </a:cubicBezTo>
                <a:cubicBezTo>
                  <a:pt x="578" y="956"/>
                  <a:pt x="580" y="954"/>
                  <a:pt x="583" y="955"/>
                </a:cubicBezTo>
                <a:cubicBezTo>
                  <a:pt x="585" y="956"/>
                  <a:pt x="586" y="958"/>
                  <a:pt x="586" y="960"/>
                </a:cubicBezTo>
                <a:moveTo>
                  <a:pt x="591" y="969"/>
                </a:moveTo>
                <a:cubicBezTo>
                  <a:pt x="591" y="972"/>
                  <a:pt x="589" y="973"/>
                  <a:pt x="587" y="972"/>
                </a:cubicBezTo>
                <a:cubicBezTo>
                  <a:pt x="585" y="972"/>
                  <a:pt x="583" y="969"/>
                  <a:pt x="584" y="967"/>
                </a:cubicBezTo>
                <a:cubicBezTo>
                  <a:pt x="584" y="965"/>
                  <a:pt x="587" y="964"/>
                  <a:pt x="589" y="965"/>
                </a:cubicBezTo>
                <a:cubicBezTo>
                  <a:pt x="591" y="965"/>
                  <a:pt x="592" y="967"/>
                  <a:pt x="591" y="969"/>
                </a:cubicBezTo>
                <a:moveTo>
                  <a:pt x="595" y="978"/>
                </a:moveTo>
                <a:cubicBezTo>
                  <a:pt x="595" y="979"/>
                  <a:pt x="593" y="980"/>
                  <a:pt x="591" y="980"/>
                </a:cubicBezTo>
                <a:cubicBezTo>
                  <a:pt x="590" y="979"/>
                  <a:pt x="589" y="978"/>
                  <a:pt x="589" y="976"/>
                </a:cubicBezTo>
                <a:cubicBezTo>
                  <a:pt x="590" y="974"/>
                  <a:pt x="591" y="973"/>
                  <a:pt x="593" y="974"/>
                </a:cubicBezTo>
                <a:cubicBezTo>
                  <a:pt x="595" y="974"/>
                  <a:pt x="596" y="976"/>
                  <a:pt x="595" y="978"/>
                </a:cubicBezTo>
                <a:moveTo>
                  <a:pt x="598" y="985"/>
                </a:moveTo>
                <a:cubicBezTo>
                  <a:pt x="597" y="986"/>
                  <a:pt x="596" y="987"/>
                  <a:pt x="595" y="987"/>
                </a:cubicBezTo>
                <a:cubicBezTo>
                  <a:pt x="593" y="986"/>
                  <a:pt x="593" y="985"/>
                  <a:pt x="593" y="984"/>
                </a:cubicBezTo>
                <a:cubicBezTo>
                  <a:pt x="593" y="983"/>
                  <a:pt x="595" y="982"/>
                  <a:pt x="596" y="982"/>
                </a:cubicBezTo>
                <a:cubicBezTo>
                  <a:pt x="597" y="983"/>
                  <a:pt x="598" y="984"/>
                  <a:pt x="598" y="985"/>
                </a:cubicBezTo>
                <a:moveTo>
                  <a:pt x="600" y="992"/>
                </a:moveTo>
                <a:cubicBezTo>
                  <a:pt x="599" y="993"/>
                  <a:pt x="598" y="994"/>
                  <a:pt x="597" y="993"/>
                </a:cubicBezTo>
                <a:cubicBezTo>
                  <a:pt x="596" y="993"/>
                  <a:pt x="596" y="992"/>
                  <a:pt x="596" y="991"/>
                </a:cubicBezTo>
                <a:cubicBezTo>
                  <a:pt x="596" y="990"/>
                  <a:pt x="597" y="989"/>
                  <a:pt x="598" y="989"/>
                </a:cubicBezTo>
                <a:cubicBezTo>
                  <a:pt x="599" y="990"/>
                  <a:pt x="600" y="991"/>
                  <a:pt x="600" y="992"/>
                </a:cubicBezTo>
                <a:moveTo>
                  <a:pt x="601" y="998"/>
                </a:moveTo>
                <a:cubicBezTo>
                  <a:pt x="600" y="999"/>
                  <a:pt x="600" y="1000"/>
                  <a:pt x="599" y="999"/>
                </a:cubicBezTo>
                <a:cubicBezTo>
                  <a:pt x="598" y="999"/>
                  <a:pt x="597" y="998"/>
                  <a:pt x="598" y="998"/>
                </a:cubicBezTo>
                <a:cubicBezTo>
                  <a:pt x="598" y="997"/>
                  <a:pt x="599" y="996"/>
                  <a:pt x="600" y="996"/>
                </a:cubicBezTo>
                <a:cubicBezTo>
                  <a:pt x="600" y="997"/>
                  <a:pt x="601" y="998"/>
                  <a:pt x="601" y="998"/>
                </a:cubicBezTo>
                <a:moveTo>
                  <a:pt x="507" y="493"/>
                </a:moveTo>
                <a:cubicBezTo>
                  <a:pt x="506" y="490"/>
                  <a:pt x="502" y="489"/>
                  <a:pt x="499" y="490"/>
                </a:cubicBezTo>
                <a:cubicBezTo>
                  <a:pt x="496" y="491"/>
                  <a:pt x="495" y="495"/>
                  <a:pt x="496" y="498"/>
                </a:cubicBezTo>
                <a:cubicBezTo>
                  <a:pt x="498" y="501"/>
                  <a:pt x="501" y="502"/>
                  <a:pt x="504" y="501"/>
                </a:cubicBezTo>
                <a:cubicBezTo>
                  <a:pt x="507" y="499"/>
                  <a:pt x="509" y="496"/>
                  <a:pt x="507" y="493"/>
                </a:cubicBezTo>
                <a:moveTo>
                  <a:pt x="516" y="482"/>
                </a:moveTo>
                <a:cubicBezTo>
                  <a:pt x="515" y="479"/>
                  <a:pt x="511" y="478"/>
                  <a:pt x="509" y="479"/>
                </a:cubicBezTo>
                <a:cubicBezTo>
                  <a:pt x="506" y="480"/>
                  <a:pt x="505" y="484"/>
                  <a:pt x="506" y="486"/>
                </a:cubicBezTo>
                <a:cubicBezTo>
                  <a:pt x="507" y="489"/>
                  <a:pt x="510" y="490"/>
                  <a:pt x="513" y="489"/>
                </a:cubicBezTo>
                <a:cubicBezTo>
                  <a:pt x="516" y="488"/>
                  <a:pt x="517" y="485"/>
                  <a:pt x="516" y="482"/>
                </a:cubicBezTo>
                <a:moveTo>
                  <a:pt x="522" y="472"/>
                </a:moveTo>
                <a:cubicBezTo>
                  <a:pt x="521" y="469"/>
                  <a:pt x="518" y="468"/>
                  <a:pt x="516" y="469"/>
                </a:cubicBezTo>
                <a:cubicBezTo>
                  <a:pt x="514" y="470"/>
                  <a:pt x="513" y="473"/>
                  <a:pt x="514" y="476"/>
                </a:cubicBezTo>
                <a:cubicBezTo>
                  <a:pt x="515" y="478"/>
                  <a:pt x="518" y="479"/>
                  <a:pt x="520" y="478"/>
                </a:cubicBezTo>
                <a:cubicBezTo>
                  <a:pt x="522" y="477"/>
                  <a:pt x="523" y="474"/>
                  <a:pt x="522" y="472"/>
                </a:cubicBezTo>
                <a:moveTo>
                  <a:pt x="528" y="462"/>
                </a:moveTo>
                <a:cubicBezTo>
                  <a:pt x="527" y="459"/>
                  <a:pt x="524" y="458"/>
                  <a:pt x="522" y="459"/>
                </a:cubicBezTo>
                <a:cubicBezTo>
                  <a:pt x="520" y="460"/>
                  <a:pt x="519" y="463"/>
                  <a:pt x="520" y="465"/>
                </a:cubicBezTo>
                <a:cubicBezTo>
                  <a:pt x="521" y="467"/>
                  <a:pt x="523" y="468"/>
                  <a:pt x="526" y="467"/>
                </a:cubicBezTo>
                <a:cubicBezTo>
                  <a:pt x="528" y="466"/>
                  <a:pt x="529" y="464"/>
                  <a:pt x="528" y="462"/>
                </a:cubicBezTo>
                <a:moveTo>
                  <a:pt x="532" y="452"/>
                </a:moveTo>
                <a:cubicBezTo>
                  <a:pt x="531" y="450"/>
                  <a:pt x="529" y="449"/>
                  <a:pt x="527" y="450"/>
                </a:cubicBezTo>
                <a:cubicBezTo>
                  <a:pt x="525" y="451"/>
                  <a:pt x="524" y="453"/>
                  <a:pt x="525" y="455"/>
                </a:cubicBezTo>
                <a:cubicBezTo>
                  <a:pt x="526" y="457"/>
                  <a:pt x="528" y="458"/>
                  <a:pt x="530" y="457"/>
                </a:cubicBezTo>
                <a:cubicBezTo>
                  <a:pt x="532" y="456"/>
                  <a:pt x="533" y="454"/>
                  <a:pt x="532" y="452"/>
                </a:cubicBezTo>
                <a:moveTo>
                  <a:pt x="535" y="443"/>
                </a:moveTo>
                <a:cubicBezTo>
                  <a:pt x="534" y="442"/>
                  <a:pt x="532" y="441"/>
                  <a:pt x="530" y="442"/>
                </a:cubicBezTo>
                <a:cubicBezTo>
                  <a:pt x="529" y="442"/>
                  <a:pt x="528" y="444"/>
                  <a:pt x="529" y="446"/>
                </a:cubicBezTo>
                <a:cubicBezTo>
                  <a:pt x="530" y="447"/>
                  <a:pt x="532" y="448"/>
                  <a:pt x="533" y="447"/>
                </a:cubicBezTo>
                <a:cubicBezTo>
                  <a:pt x="535" y="447"/>
                  <a:pt x="535" y="445"/>
                  <a:pt x="535" y="443"/>
                </a:cubicBezTo>
                <a:moveTo>
                  <a:pt x="536" y="435"/>
                </a:moveTo>
                <a:cubicBezTo>
                  <a:pt x="535" y="434"/>
                  <a:pt x="534" y="434"/>
                  <a:pt x="533" y="434"/>
                </a:cubicBezTo>
                <a:cubicBezTo>
                  <a:pt x="532" y="435"/>
                  <a:pt x="531" y="436"/>
                  <a:pt x="532" y="437"/>
                </a:cubicBezTo>
                <a:cubicBezTo>
                  <a:pt x="532" y="439"/>
                  <a:pt x="534" y="439"/>
                  <a:pt x="535" y="439"/>
                </a:cubicBezTo>
                <a:cubicBezTo>
                  <a:pt x="536" y="438"/>
                  <a:pt x="536" y="437"/>
                  <a:pt x="536" y="435"/>
                </a:cubicBezTo>
                <a:moveTo>
                  <a:pt x="537" y="428"/>
                </a:moveTo>
                <a:cubicBezTo>
                  <a:pt x="536" y="427"/>
                  <a:pt x="535" y="427"/>
                  <a:pt x="534" y="427"/>
                </a:cubicBezTo>
                <a:cubicBezTo>
                  <a:pt x="533" y="428"/>
                  <a:pt x="533" y="429"/>
                  <a:pt x="533" y="430"/>
                </a:cubicBezTo>
                <a:cubicBezTo>
                  <a:pt x="534" y="431"/>
                  <a:pt x="535" y="431"/>
                  <a:pt x="536" y="431"/>
                </a:cubicBezTo>
                <a:cubicBezTo>
                  <a:pt x="537" y="431"/>
                  <a:pt x="537" y="429"/>
                  <a:pt x="537" y="428"/>
                </a:cubicBezTo>
                <a:moveTo>
                  <a:pt x="537" y="422"/>
                </a:moveTo>
                <a:cubicBezTo>
                  <a:pt x="537" y="421"/>
                  <a:pt x="536" y="421"/>
                  <a:pt x="535" y="421"/>
                </a:cubicBezTo>
                <a:cubicBezTo>
                  <a:pt x="534" y="421"/>
                  <a:pt x="534" y="422"/>
                  <a:pt x="534" y="423"/>
                </a:cubicBezTo>
                <a:cubicBezTo>
                  <a:pt x="534" y="424"/>
                  <a:pt x="535" y="424"/>
                  <a:pt x="536" y="424"/>
                </a:cubicBezTo>
                <a:cubicBezTo>
                  <a:pt x="537" y="424"/>
                  <a:pt x="537" y="423"/>
                  <a:pt x="537" y="422"/>
                </a:cubicBezTo>
                <a:moveTo>
                  <a:pt x="494" y="379"/>
                </a:moveTo>
                <a:cubicBezTo>
                  <a:pt x="492" y="382"/>
                  <a:pt x="488" y="382"/>
                  <a:pt x="484" y="380"/>
                </a:cubicBezTo>
                <a:cubicBezTo>
                  <a:pt x="481" y="378"/>
                  <a:pt x="479" y="374"/>
                  <a:pt x="481" y="372"/>
                </a:cubicBezTo>
                <a:cubicBezTo>
                  <a:pt x="482" y="369"/>
                  <a:pt x="486" y="369"/>
                  <a:pt x="490" y="371"/>
                </a:cubicBezTo>
                <a:cubicBezTo>
                  <a:pt x="493" y="373"/>
                  <a:pt x="495" y="377"/>
                  <a:pt x="494" y="379"/>
                </a:cubicBezTo>
                <a:moveTo>
                  <a:pt x="479" y="901"/>
                </a:moveTo>
                <a:cubicBezTo>
                  <a:pt x="479" y="902"/>
                  <a:pt x="480" y="902"/>
                  <a:pt x="480" y="902"/>
                </a:cubicBezTo>
                <a:cubicBezTo>
                  <a:pt x="484" y="902"/>
                  <a:pt x="487" y="902"/>
                  <a:pt x="490" y="899"/>
                </a:cubicBezTo>
                <a:cubicBezTo>
                  <a:pt x="496" y="893"/>
                  <a:pt x="493" y="884"/>
                  <a:pt x="496" y="877"/>
                </a:cubicBezTo>
                <a:cubicBezTo>
                  <a:pt x="499" y="872"/>
                  <a:pt x="501" y="868"/>
                  <a:pt x="503" y="864"/>
                </a:cubicBezTo>
                <a:cubicBezTo>
                  <a:pt x="503" y="863"/>
                  <a:pt x="503" y="863"/>
                  <a:pt x="503" y="863"/>
                </a:cubicBezTo>
                <a:cubicBezTo>
                  <a:pt x="488" y="859"/>
                  <a:pt x="483" y="848"/>
                  <a:pt x="473" y="841"/>
                </a:cubicBezTo>
                <a:cubicBezTo>
                  <a:pt x="466" y="837"/>
                  <a:pt x="460" y="834"/>
                  <a:pt x="453" y="830"/>
                </a:cubicBezTo>
                <a:cubicBezTo>
                  <a:pt x="450" y="830"/>
                  <a:pt x="450" y="830"/>
                  <a:pt x="448" y="830"/>
                </a:cubicBezTo>
                <a:cubicBezTo>
                  <a:pt x="452" y="834"/>
                  <a:pt x="457" y="837"/>
                  <a:pt x="461" y="840"/>
                </a:cubicBezTo>
                <a:cubicBezTo>
                  <a:pt x="479" y="855"/>
                  <a:pt x="490" y="873"/>
                  <a:pt x="479" y="901"/>
                </a:cubicBezTo>
              </a:path>
            </a:pathLst>
          </a:custGeom>
          <a:solidFill>
            <a:srgbClr val="004DA1"/>
          </a:solidFill>
          <a:ln>
            <a:noFill/>
          </a:ln>
        </p:spPr>
        <p:txBody>
          <a:bodyPr vert="horz" wrap="square" lIns="91440" tIns="45720" rIns="91440" bIns="45720" numCol="1" anchor="t" anchorCtr="0" compatLnSpc="1"/>
          <a:lstStyle/>
          <a:p>
            <a:endParaRPr lang="zh-CN" altLang="en-US"/>
          </a:p>
        </p:txBody>
      </p:sp>
      <p:grpSp>
        <p:nvGrpSpPr>
          <p:cNvPr id="35" name="组合 34"/>
          <p:cNvGrpSpPr/>
          <p:nvPr userDrawn="1"/>
        </p:nvGrpSpPr>
        <p:grpSpPr>
          <a:xfrm>
            <a:off x="5376000" y="2295360"/>
            <a:ext cx="1440000" cy="1440000"/>
            <a:chOff x="6546542" y="2462770"/>
            <a:chExt cx="1350694" cy="1350694"/>
          </a:xfrm>
        </p:grpSpPr>
        <p:sp>
          <p:nvSpPr>
            <p:cNvPr id="37" name="椭圆 36"/>
            <p:cNvSpPr/>
            <p:nvPr/>
          </p:nvSpPr>
          <p:spPr>
            <a:xfrm>
              <a:off x="6546542" y="2462770"/>
              <a:ext cx="1350694" cy="1350694"/>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bwMode="auto">
            <a:xfrm>
              <a:off x="6653377" y="2522189"/>
              <a:ext cx="1122352" cy="1265586"/>
            </a:xfrm>
            <a:custGeom>
              <a:gdLst>
                <a:gd name="connsiteX0" fmla="*/ 783990 w 1147210"/>
                <a:gd name="connsiteY0" fmla="*/ 1208024 h 1293616"/>
                <a:gd name="connsiteX1" fmla="*/ 780039 w 1147210"/>
                <a:gd name="connsiteY1" fmla="*/ 1225147 h 1293616"/>
                <a:gd name="connsiteX2" fmla="*/ 782194 w 1147210"/>
                <a:gd name="connsiteY2" fmla="*/ 1257608 h 1293616"/>
                <a:gd name="connsiteX3" fmla="*/ 785427 w 1147210"/>
                <a:gd name="connsiteY3" fmla="*/ 1225147 h 1293616"/>
                <a:gd name="connsiteX4" fmla="*/ 783990 w 1147210"/>
                <a:gd name="connsiteY4" fmla="*/ 1208024 h 1293616"/>
                <a:gd name="connsiteX5" fmla="*/ 770871 w 1147210"/>
                <a:gd name="connsiteY5" fmla="*/ 1185187 h 1293616"/>
                <a:gd name="connsiteX6" fmla="*/ 763330 w 1147210"/>
                <a:gd name="connsiteY6" fmla="*/ 1189857 h 1293616"/>
                <a:gd name="connsiteX7" fmla="*/ 753276 w 1147210"/>
                <a:gd name="connsiteY7" fmla="*/ 1192731 h 1293616"/>
                <a:gd name="connsiteX8" fmla="*/ 761894 w 1147210"/>
                <a:gd name="connsiteY8" fmla="*/ 1188420 h 1293616"/>
                <a:gd name="connsiteX9" fmla="*/ 770871 w 1147210"/>
                <a:gd name="connsiteY9" fmla="*/ 1185187 h 1293616"/>
                <a:gd name="connsiteX10" fmla="*/ 608562 w 1147210"/>
                <a:gd name="connsiteY10" fmla="*/ 1169671 h 1293616"/>
                <a:gd name="connsiteX11" fmla="*/ 621302 w 1147210"/>
                <a:gd name="connsiteY11" fmla="*/ 1188080 h 1293616"/>
                <a:gd name="connsiteX12" fmla="*/ 599183 w 1147210"/>
                <a:gd name="connsiteY12" fmla="*/ 1219882 h 1293616"/>
                <a:gd name="connsiteX13" fmla="*/ 594274 w 1147210"/>
                <a:gd name="connsiteY13" fmla="*/ 1221106 h 1293616"/>
                <a:gd name="connsiteX14" fmla="*/ 592465 w 1147210"/>
                <a:gd name="connsiteY14" fmla="*/ 1216480 h 1293616"/>
                <a:gd name="connsiteX15" fmla="*/ 597316 w 1147210"/>
                <a:gd name="connsiteY15" fmla="*/ 1215903 h 1293616"/>
                <a:gd name="connsiteX16" fmla="*/ 617379 w 1147210"/>
                <a:gd name="connsiteY16" fmla="*/ 1191291 h 1293616"/>
                <a:gd name="connsiteX17" fmla="*/ 592055 w 1147210"/>
                <a:gd name="connsiteY17" fmla="*/ 1181660 h 1293616"/>
                <a:gd name="connsiteX18" fmla="*/ 589379 w 1147210"/>
                <a:gd name="connsiteY18" fmla="*/ 1208590 h 1293616"/>
                <a:gd name="connsiteX19" fmla="*/ 592465 w 1147210"/>
                <a:gd name="connsiteY19" fmla="*/ 1216480 h 1293616"/>
                <a:gd name="connsiteX20" fmla="*/ 588998 w 1147210"/>
                <a:gd name="connsiteY20" fmla="*/ 1216893 h 1293616"/>
                <a:gd name="connsiteX21" fmla="*/ 588006 w 1147210"/>
                <a:gd name="connsiteY21" fmla="*/ 1216798 h 1293616"/>
                <a:gd name="connsiteX22" fmla="*/ 585110 w 1147210"/>
                <a:gd name="connsiteY22" fmla="*/ 1204455 h 1293616"/>
                <a:gd name="connsiteX23" fmla="*/ 600258 w 1147210"/>
                <a:gd name="connsiteY23" fmla="*/ 1170245 h 1293616"/>
                <a:gd name="connsiteX24" fmla="*/ 608562 w 1147210"/>
                <a:gd name="connsiteY24" fmla="*/ 1169671 h 1293616"/>
                <a:gd name="connsiteX25" fmla="*/ 820512 w 1147210"/>
                <a:gd name="connsiteY25" fmla="*/ 1162025 h 1293616"/>
                <a:gd name="connsiteX26" fmla="*/ 865737 w 1147210"/>
                <a:gd name="connsiteY26" fmla="*/ 1186013 h 1293616"/>
                <a:gd name="connsiteX27" fmla="*/ 882222 w 1147210"/>
                <a:gd name="connsiteY27" fmla="*/ 1223915 h 1293616"/>
                <a:gd name="connsiteX28" fmla="*/ 881289 w 1147210"/>
                <a:gd name="connsiteY28" fmla="*/ 1231879 h 1293616"/>
                <a:gd name="connsiteX29" fmla="*/ 873518 w 1147210"/>
                <a:gd name="connsiteY29" fmla="*/ 1236097 h 1293616"/>
                <a:gd name="connsiteX30" fmla="*/ 870732 w 1147210"/>
                <a:gd name="connsiteY30" fmla="*/ 1214194 h 1293616"/>
                <a:gd name="connsiteX31" fmla="*/ 785129 w 1147210"/>
                <a:gd name="connsiteY31" fmla="*/ 1180469 h 1293616"/>
                <a:gd name="connsiteX32" fmla="*/ 780073 w 1147210"/>
                <a:gd name="connsiteY32" fmla="*/ 1186819 h 1293616"/>
                <a:gd name="connsiteX33" fmla="*/ 782655 w 1147210"/>
                <a:gd name="connsiteY33" fmla="*/ 1187189 h 1293616"/>
                <a:gd name="connsiteX34" fmla="*/ 799746 w 1147210"/>
                <a:gd name="connsiteY34" fmla="*/ 1201339 h 1293616"/>
                <a:gd name="connsiteX35" fmla="*/ 790944 w 1147210"/>
                <a:gd name="connsiteY35" fmla="*/ 1194515 h 1293616"/>
                <a:gd name="connsiteX36" fmla="*/ 785105 w 1147210"/>
                <a:gd name="connsiteY36" fmla="*/ 1192318 h 1293616"/>
                <a:gd name="connsiteX37" fmla="*/ 789854 w 1147210"/>
                <a:gd name="connsiteY37" fmla="*/ 1196302 h 1293616"/>
                <a:gd name="connsiteX38" fmla="*/ 792523 w 1147210"/>
                <a:gd name="connsiteY38" fmla="*/ 1217714 h 1293616"/>
                <a:gd name="connsiteX39" fmla="*/ 783981 w 1147210"/>
                <a:gd name="connsiteY39" fmla="*/ 1270529 h 1293616"/>
                <a:gd name="connsiteX40" fmla="*/ 780066 w 1147210"/>
                <a:gd name="connsiteY40" fmla="*/ 1264105 h 1293616"/>
                <a:gd name="connsiteX41" fmla="*/ 776863 w 1147210"/>
                <a:gd name="connsiteY41" fmla="*/ 1270885 h 1293616"/>
                <a:gd name="connsiteX42" fmla="*/ 759067 w 1147210"/>
                <a:gd name="connsiteY42" fmla="*/ 1220212 h 1293616"/>
                <a:gd name="connsiteX43" fmla="*/ 758444 w 1147210"/>
                <a:gd name="connsiteY43" fmla="*/ 1198889 h 1293616"/>
                <a:gd name="connsiteX44" fmla="*/ 759534 w 1147210"/>
                <a:gd name="connsiteY44" fmla="*/ 1197589 h 1293616"/>
                <a:gd name="connsiteX45" fmla="*/ 755958 w 1147210"/>
                <a:gd name="connsiteY45" fmla="*/ 1200001 h 1293616"/>
                <a:gd name="connsiteX46" fmla="*/ 747201 w 1147210"/>
                <a:gd name="connsiteY46" fmla="*/ 1212043 h 1293616"/>
                <a:gd name="connsiteX47" fmla="*/ 760069 w 1147210"/>
                <a:gd name="connsiteY47" fmla="*/ 1192776 h 1293616"/>
                <a:gd name="connsiteX48" fmla="*/ 766034 w 1147210"/>
                <a:gd name="connsiteY48" fmla="*/ 1190507 h 1293616"/>
                <a:gd name="connsiteX49" fmla="*/ 769908 w 1147210"/>
                <a:gd name="connsiteY49" fmla="*/ 1188578 h 1293616"/>
                <a:gd name="connsiteX50" fmla="*/ 775773 w 1147210"/>
                <a:gd name="connsiteY50" fmla="*/ 1178697 h 1293616"/>
                <a:gd name="connsiteX51" fmla="*/ 820512 w 1147210"/>
                <a:gd name="connsiteY51" fmla="*/ 1162025 h 1293616"/>
                <a:gd name="connsiteX52" fmla="*/ 973401 w 1147210"/>
                <a:gd name="connsiteY52" fmla="*/ 1090751 h 1293616"/>
                <a:gd name="connsiteX53" fmla="*/ 980197 w 1147210"/>
                <a:gd name="connsiteY53" fmla="*/ 1109631 h 1293616"/>
                <a:gd name="connsiteX54" fmla="*/ 1002374 w 1147210"/>
                <a:gd name="connsiteY54" fmla="*/ 1140980 h 1293616"/>
                <a:gd name="connsiteX55" fmla="*/ 985205 w 1147210"/>
                <a:gd name="connsiteY55" fmla="*/ 1106781 h 1293616"/>
                <a:gd name="connsiteX56" fmla="*/ 973401 w 1147210"/>
                <a:gd name="connsiteY56" fmla="*/ 1090751 h 1293616"/>
                <a:gd name="connsiteX57" fmla="*/ 948088 w 1147210"/>
                <a:gd name="connsiteY57" fmla="*/ 1073537 h 1293616"/>
                <a:gd name="connsiteX58" fmla="*/ 944525 w 1147210"/>
                <a:gd name="connsiteY58" fmla="*/ 1081760 h 1293616"/>
                <a:gd name="connsiteX59" fmla="*/ 937401 w 1147210"/>
                <a:gd name="connsiteY59" fmla="*/ 1089983 h 1293616"/>
                <a:gd name="connsiteX60" fmla="*/ 942388 w 1147210"/>
                <a:gd name="connsiteY60" fmla="*/ 1081403 h 1293616"/>
                <a:gd name="connsiteX61" fmla="*/ 948088 w 1147210"/>
                <a:gd name="connsiteY61" fmla="*/ 1073537 h 1293616"/>
                <a:gd name="connsiteX62" fmla="*/ 635570 w 1147210"/>
                <a:gd name="connsiteY62" fmla="*/ 1072376 h 1293616"/>
                <a:gd name="connsiteX63" fmla="*/ 664818 w 1147210"/>
                <a:gd name="connsiteY63" fmla="*/ 1082141 h 1293616"/>
                <a:gd name="connsiteX64" fmla="*/ 670881 w 1147210"/>
                <a:gd name="connsiteY64" fmla="*/ 1126371 h 1293616"/>
                <a:gd name="connsiteX65" fmla="*/ 626296 w 1147210"/>
                <a:gd name="connsiteY65" fmla="*/ 1138143 h 1293616"/>
                <a:gd name="connsiteX66" fmla="*/ 632716 w 1147210"/>
                <a:gd name="connsiteY66" fmla="*/ 1107823 h 1293616"/>
                <a:gd name="connsiteX67" fmla="*/ 634500 w 1147210"/>
                <a:gd name="connsiteY67" fmla="*/ 1111747 h 1293616"/>
                <a:gd name="connsiteX68" fmla="*/ 663748 w 1147210"/>
                <a:gd name="connsiteY68" fmla="*/ 1129582 h 1293616"/>
                <a:gd name="connsiteX69" fmla="*/ 650194 w 1147210"/>
                <a:gd name="connsiteY69" fmla="*/ 1080001 h 1293616"/>
                <a:gd name="connsiteX70" fmla="*/ 540692 w 1147210"/>
                <a:gd name="connsiteY70" fmla="*/ 1149200 h 1293616"/>
                <a:gd name="connsiteX71" fmla="*/ 564947 w 1147210"/>
                <a:gd name="connsiteY71" fmla="*/ 1209482 h 1293616"/>
                <a:gd name="connsiteX72" fmla="*/ 580462 w 1147210"/>
                <a:gd name="connsiteY72" fmla="*/ 1216070 h 1293616"/>
                <a:gd name="connsiteX73" fmla="*/ 588006 w 1147210"/>
                <a:gd name="connsiteY73" fmla="*/ 1216798 h 1293616"/>
                <a:gd name="connsiteX74" fmla="*/ 588131 w 1147210"/>
                <a:gd name="connsiteY74" fmla="*/ 1217329 h 1293616"/>
                <a:gd name="connsiteX75" fmla="*/ 590162 w 1147210"/>
                <a:gd name="connsiteY75" fmla="*/ 1221566 h 1293616"/>
                <a:gd name="connsiteX76" fmla="*/ 585278 w 1147210"/>
                <a:gd name="connsiteY76" fmla="*/ 1221610 h 1293616"/>
                <a:gd name="connsiteX77" fmla="*/ 543189 w 1147210"/>
                <a:gd name="connsiteY77" fmla="*/ 1189150 h 1293616"/>
                <a:gd name="connsiteX78" fmla="*/ 604182 w 1147210"/>
                <a:gd name="connsiteY78" fmla="*/ 1075721 h 1293616"/>
                <a:gd name="connsiteX79" fmla="*/ 635570 w 1147210"/>
                <a:gd name="connsiteY79" fmla="*/ 1072376 h 1293616"/>
                <a:gd name="connsiteX80" fmla="*/ 628667 w 1147210"/>
                <a:gd name="connsiteY80" fmla="*/ 936860 h 1293616"/>
                <a:gd name="connsiteX81" fmla="*/ 636637 w 1147210"/>
                <a:gd name="connsiteY81" fmla="*/ 942730 h 1293616"/>
                <a:gd name="connsiteX82" fmla="*/ 630934 w 1147210"/>
                <a:gd name="connsiteY82" fmla="*/ 992318 h 1293616"/>
                <a:gd name="connsiteX83" fmla="*/ 632716 w 1147210"/>
                <a:gd name="connsiteY83" fmla="*/ 992675 h 1293616"/>
                <a:gd name="connsiteX84" fmla="*/ 632716 w 1147210"/>
                <a:gd name="connsiteY84" fmla="*/ 991961 h 1293616"/>
                <a:gd name="connsiteX85" fmla="*/ 633786 w 1147210"/>
                <a:gd name="connsiteY85" fmla="*/ 990534 h 1293616"/>
                <a:gd name="connsiteX86" fmla="*/ 635212 w 1147210"/>
                <a:gd name="connsiteY86" fmla="*/ 990534 h 1293616"/>
                <a:gd name="connsiteX87" fmla="*/ 637351 w 1147210"/>
                <a:gd name="connsiteY87" fmla="*/ 984826 h 1293616"/>
                <a:gd name="connsiteX88" fmla="*/ 643411 w 1147210"/>
                <a:gd name="connsiteY88" fmla="*/ 977334 h 1293616"/>
                <a:gd name="connsiteX89" fmla="*/ 649828 w 1147210"/>
                <a:gd name="connsiteY89" fmla="*/ 971626 h 1293616"/>
                <a:gd name="connsiteX90" fmla="*/ 650541 w 1147210"/>
                <a:gd name="connsiteY90" fmla="*/ 971270 h 1293616"/>
                <a:gd name="connsiteX91" fmla="*/ 650897 w 1147210"/>
                <a:gd name="connsiteY91" fmla="*/ 970556 h 1293616"/>
                <a:gd name="connsiteX92" fmla="*/ 651966 w 1147210"/>
                <a:gd name="connsiteY92" fmla="*/ 970556 h 1293616"/>
                <a:gd name="connsiteX93" fmla="*/ 652680 w 1147210"/>
                <a:gd name="connsiteY93" fmla="*/ 971270 h 1293616"/>
                <a:gd name="connsiteX94" fmla="*/ 652680 w 1147210"/>
                <a:gd name="connsiteY94" fmla="*/ 971626 h 1293616"/>
                <a:gd name="connsiteX95" fmla="*/ 651966 w 1147210"/>
                <a:gd name="connsiteY95" fmla="*/ 972697 h 1293616"/>
                <a:gd name="connsiteX96" fmla="*/ 650897 w 1147210"/>
                <a:gd name="connsiteY96" fmla="*/ 972697 h 1293616"/>
                <a:gd name="connsiteX97" fmla="*/ 650541 w 1147210"/>
                <a:gd name="connsiteY97" fmla="*/ 972697 h 1293616"/>
                <a:gd name="connsiteX98" fmla="*/ 643767 w 1147210"/>
                <a:gd name="connsiteY98" fmla="*/ 978048 h 1293616"/>
                <a:gd name="connsiteX99" fmla="*/ 638420 w 1147210"/>
                <a:gd name="connsiteY99" fmla="*/ 985183 h 1293616"/>
                <a:gd name="connsiteX100" fmla="*/ 635925 w 1147210"/>
                <a:gd name="connsiteY100" fmla="*/ 990891 h 1293616"/>
                <a:gd name="connsiteX101" fmla="*/ 636637 w 1147210"/>
                <a:gd name="connsiteY101" fmla="*/ 991248 h 1293616"/>
                <a:gd name="connsiteX102" fmla="*/ 636994 w 1147210"/>
                <a:gd name="connsiteY102" fmla="*/ 991961 h 1293616"/>
                <a:gd name="connsiteX103" fmla="*/ 643411 w 1147210"/>
                <a:gd name="connsiteY103" fmla="*/ 992318 h 1293616"/>
                <a:gd name="connsiteX104" fmla="*/ 652323 w 1147210"/>
                <a:gd name="connsiteY104" fmla="*/ 990891 h 1293616"/>
                <a:gd name="connsiteX105" fmla="*/ 659809 w 1147210"/>
                <a:gd name="connsiteY105" fmla="*/ 987324 h 1293616"/>
                <a:gd name="connsiteX106" fmla="*/ 659809 w 1147210"/>
                <a:gd name="connsiteY106" fmla="*/ 986610 h 1293616"/>
                <a:gd name="connsiteX107" fmla="*/ 660522 w 1147210"/>
                <a:gd name="connsiteY107" fmla="*/ 985540 h 1293616"/>
                <a:gd name="connsiteX108" fmla="*/ 661592 w 1147210"/>
                <a:gd name="connsiteY108" fmla="*/ 985540 h 1293616"/>
                <a:gd name="connsiteX109" fmla="*/ 661948 w 1147210"/>
                <a:gd name="connsiteY109" fmla="*/ 985897 h 1293616"/>
                <a:gd name="connsiteX110" fmla="*/ 662661 w 1147210"/>
                <a:gd name="connsiteY110" fmla="*/ 986967 h 1293616"/>
                <a:gd name="connsiteX111" fmla="*/ 661592 w 1147210"/>
                <a:gd name="connsiteY111" fmla="*/ 987680 h 1293616"/>
                <a:gd name="connsiteX112" fmla="*/ 660879 w 1147210"/>
                <a:gd name="connsiteY112" fmla="*/ 988394 h 1293616"/>
                <a:gd name="connsiteX113" fmla="*/ 660522 w 1147210"/>
                <a:gd name="connsiteY113" fmla="*/ 987680 h 1293616"/>
                <a:gd name="connsiteX114" fmla="*/ 652323 w 1147210"/>
                <a:gd name="connsiteY114" fmla="*/ 991961 h 1293616"/>
                <a:gd name="connsiteX115" fmla="*/ 643411 w 1147210"/>
                <a:gd name="connsiteY115" fmla="*/ 993388 h 1293616"/>
                <a:gd name="connsiteX116" fmla="*/ 636994 w 1147210"/>
                <a:gd name="connsiteY116" fmla="*/ 993032 h 1293616"/>
                <a:gd name="connsiteX117" fmla="*/ 636994 w 1147210"/>
                <a:gd name="connsiteY117" fmla="*/ 993745 h 1293616"/>
                <a:gd name="connsiteX118" fmla="*/ 635925 w 1147210"/>
                <a:gd name="connsiteY118" fmla="*/ 994815 h 1293616"/>
                <a:gd name="connsiteX119" fmla="*/ 633786 w 1147210"/>
                <a:gd name="connsiteY119" fmla="*/ 994815 h 1293616"/>
                <a:gd name="connsiteX120" fmla="*/ 633429 w 1147210"/>
                <a:gd name="connsiteY120" fmla="*/ 995886 h 1293616"/>
                <a:gd name="connsiteX121" fmla="*/ 680842 w 1147210"/>
                <a:gd name="connsiteY121" fmla="*/ 1011939 h 1293616"/>
                <a:gd name="connsiteX122" fmla="*/ 679773 w 1147210"/>
                <a:gd name="connsiteY122" fmla="*/ 1024069 h 1293616"/>
                <a:gd name="connsiteX123" fmla="*/ 651254 w 1147210"/>
                <a:gd name="connsiteY123" fmla="*/ 1034058 h 1293616"/>
                <a:gd name="connsiteX124" fmla="*/ 644480 w 1147210"/>
                <a:gd name="connsiteY124" fmla="*/ 1031561 h 1293616"/>
                <a:gd name="connsiteX125" fmla="*/ 638064 w 1147210"/>
                <a:gd name="connsiteY125" fmla="*/ 1041193 h 1293616"/>
                <a:gd name="connsiteX126" fmla="*/ 612396 w 1147210"/>
                <a:gd name="connsiteY126" fmla="*/ 1044404 h 1293616"/>
                <a:gd name="connsiteX127" fmla="*/ 597424 w 1147210"/>
                <a:gd name="connsiteY127" fmla="*/ 1031561 h 1293616"/>
                <a:gd name="connsiteX128" fmla="*/ 609188 w 1147210"/>
                <a:gd name="connsiteY128" fmla="*/ 1009442 h 1293616"/>
                <a:gd name="connsiteX129" fmla="*/ 598493 w 1147210"/>
                <a:gd name="connsiteY129" fmla="*/ 1014080 h 1293616"/>
                <a:gd name="connsiteX130" fmla="*/ 607405 w 1147210"/>
                <a:gd name="connsiteY130" fmla="*/ 1007302 h 1293616"/>
                <a:gd name="connsiteX131" fmla="*/ 582808 w 1147210"/>
                <a:gd name="connsiteY131" fmla="*/ 1008372 h 1293616"/>
                <a:gd name="connsiteX132" fmla="*/ 577104 w 1147210"/>
                <a:gd name="connsiteY132" fmla="*/ 988751 h 1293616"/>
                <a:gd name="connsiteX133" fmla="*/ 591363 w 1147210"/>
                <a:gd name="connsiteY133" fmla="*/ 968059 h 1293616"/>
                <a:gd name="connsiteX134" fmla="*/ 603127 w 1147210"/>
                <a:gd name="connsiteY134" fmla="*/ 966632 h 1293616"/>
                <a:gd name="connsiteX135" fmla="*/ 603484 w 1147210"/>
                <a:gd name="connsiteY135" fmla="*/ 959497 h 1293616"/>
                <a:gd name="connsiteX136" fmla="*/ 625230 w 1147210"/>
                <a:gd name="connsiteY136" fmla="*/ 938805 h 1293616"/>
                <a:gd name="connsiteX137" fmla="*/ 628667 w 1147210"/>
                <a:gd name="connsiteY137" fmla="*/ 936860 h 1293616"/>
                <a:gd name="connsiteX138" fmla="*/ 837100 w 1147210"/>
                <a:gd name="connsiteY138" fmla="*/ 917549 h 1293616"/>
                <a:gd name="connsiteX139" fmla="*/ 860749 w 1147210"/>
                <a:gd name="connsiteY139" fmla="*/ 936248 h 1293616"/>
                <a:gd name="connsiteX140" fmla="*/ 869371 w 1147210"/>
                <a:gd name="connsiteY140" fmla="*/ 939755 h 1293616"/>
                <a:gd name="connsiteX141" fmla="*/ 866413 w 1147210"/>
                <a:gd name="connsiteY141" fmla="*/ 940976 h 1293616"/>
                <a:gd name="connsiteX142" fmla="*/ 866019 w 1147210"/>
                <a:gd name="connsiteY142" fmla="*/ 941081 h 1293616"/>
                <a:gd name="connsiteX143" fmla="*/ 852899 w 1147210"/>
                <a:gd name="connsiteY143" fmla="*/ 934509 h 1293616"/>
                <a:gd name="connsiteX144" fmla="*/ 832813 w 1147210"/>
                <a:gd name="connsiteY144" fmla="*/ 912947 h 1293616"/>
                <a:gd name="connsiteX145" fmla="*/ 837100 w 1147210"/>
                <a:gd name="connsiteY145" fmla="*/ 917549 h 1293616"/>
                <a:gd name="connsiteX146" fmla="*/ 834274 w 1147210"/>
                <a:gd name="connsiteY146" fmla="*/ 915315 h 1293616"/>
                <a:gd name="connsiteX147" fmla="*/ 1143720 w 1147210"/>
                <a:gd name="connsiteY147" fmla="*/ 818348 h 1293616"/>
                <a:gd name="connsiteX148" fmla="*/ 1146530 w 1147210"/>
                <a:gd name="connsiteY148" fmla="*/ 822863 h 1293616"/>
                <a:gd name="connsiteX149" fmla="*/ 1024642 w 1147210"/>
                <a:gd name="connsiteY149" fmla="*/ 926627 h 1293616"/>
                <a:gd name="connsiteX150" fmla="*/ 1004907 w 1147210"/>
                <a:gd name="connsiteY150" fmla="*/ 937855 h 1293616"/>
                <a:gd name="connsiteX151" fmla="*/ 1004459 w 1147210"/>
                <a:gd name="connsiteY151" fmla="*/ 938723 h 1293616"/>
                <a:gd name="connsiteX152" fmla="*/ 946687 w 1147210"/>
                <a:gd name="connsiteY152" fmla="*/ 1016851 h 1293616"/>
                <a:gd name="connsiteX153" fmla="*/ 950966 w 1147210"/>
                <a:gd name="connsiteY153" fmla="*/ 1055022 h 1293616"/>
                <a:gd name="connsiteX154" fmla="*/ 958244 w 1147210"/>
                <a:gd name="connsiteY154" fmla="*/ 1070201 h 1293616"/>
                <a:gd name="connsiteX155" fmla="*/ 959457 w 1147210"/>
                <a:gd name="connsiteY155" fmla="*/ 1069752 h 1293616"/>
                <a:gd name="connsiteX156" fmla="*/ 968508 w 1147210"/>
                <a:gd name="connsiteY156" fmla="*/ 1068899 h 1293616"/>
                <a:gd name="connsiteX157" fmla="*/ 983062 w 1147210"/>
                <a:gd name="connsiteY157" fmla="*/ 1075721 h 1293616"/>
                <a:gd name="connsiteX158" fmla="*/ 971231 w 1147210"/>
                <a:gd name="connsiteY158" fmla="*/ 1073135 h 1293616"/>
                <a:gd name="connsiteX159" fmla="*/ 966353 w 1147210"/>
                <a:gd name="connsiteY159" fmla="*/ 1074057 h 1293616"/>
                <a:gd name="connsiteX160" fmla="*/ 969268 w 1147210"/>
                <a:gd name="connsiteY160" fmla="*/ 1074596 h 1293616"/>
                <a:gd name="connsiteX161" fmla="*/ 986657 w 1147210"/>
                <a:gd name="connsiteY161" fmla="*/ 1095766 h 1293616"/>
                <a:gd name="connsiteX162" fmla="*/ 1009535 w 1147210"/>
                <a:gd name="connsiteY162" fmla="*/ 1147872 h 1293616"/>
                <a:gd name="connsiteX163" fmla="*/ 1006664 w 1147210"/>
                <a:gd name="connsiteY163" fmla="*/ 1150241 h 1293616"/>
                <a:gd name="connsiteX164" fmla="*/ 1004525 w 1147210"/>
                <a:gd name="connsiteY164" fmla="*/ 1148919 h 1293616"/>
                <a:gd name="connsiteX165" fmla="*/ 1004889 w 1147210"/>
                <a:gd name="connsiteY165" fmla="*/ 1151705 h 1293616"/>
                <a:gd name="connsiteX166" fmla="*/ 1002144 w 1147210"/>
                <a:gd name="connsiteY166" fmla="*/ 1153970 h 1293616"/>
                <a:gd name="connsiteX167" fmla="*/ 959495 w 1147210"/>
                <a:gd name="connsiteY167" fmla="*/ 1115030 h 1293616"/>
                <a:gd name="connsiteX168" fmla="*/ 945781 w 1147210"/>
                <a:gd name="connsiteY168" fmla="*/ 1093581 h 1293616"/>
                <a:gd name="connsiteX169" fmla="*/ 945977 w 1147210"/>
                <a:gd name="connsiteY169" fmla="*/ 1091572 h 1293616"/>
                <a:gd name="connsiteX170" fmla="*/ 944222 w 1147210"/>
                <a:gd name="connsiteY170" fmla="*/ 1096055 h 1293616"/>
                <a:gd name="connsiteX171" fmla="*/ 943775 w 1147210"/>
                <a:gd name="connsiteY171" fmla="*/ 1112464 h 1293616"/>
                <a:gd name="connsiteX172" fmla="*/ 943418 w 1147210"/>
                <a:gd name="connsiteY172" fmla="*/ 1086423 h 1293616"/>
                <a:gd name="connsiteX173" fmla="*/ 949132 w 1147210"/>
                <a:gd name="connsiteY173" fmla="*/ 1073581 h 1293616"/>
                <a:gd name="connsiteX174" fmla="*/ 949651 w 1147210"/>
                <a:gd name="connsiteY174" fmla="*/ 1073389 h 1293616"/>
                <a:gd name="connsiteX175" fmla="*/ 949445 w 1147210"/>
                <a:gd name="connsiteY175" fmla="*/ 1073060 h 1293616"/>
                <a:gd name="connsiteX176" fmla="*/ 940267 w 1147210"/>
                <a:gd name="connsiteY176" fmla="*/ 1011856 h 1293616"/>
                <a:gd name="connsiteX177" fmla="*/ 962512 w 1147210"/>
                <a:gd name="connsiteY177" fmla="*/ 966906 h 1293616"/>
                <a:gd name="connsiteX178" fmla="*/ 974670 w 1147210"/>
                <a:gd name="connsiteY178" fmla="*/ 955060 h 1293616"/>
                <a:gd name="connsiteX179" fmla="*/ 955118 w 1147210"/>
                <a:gd name="connsiteY179" fmla="*/ 966184 h 1293616"/>
                <a:gd name="connsiteX180" fmla="*/ 883220 w 1147210"/>
                <a:gd name="connsiteY180" fmla="*/ 1003368 h 1293616"/>
                <a:gd name="connsiteX181" fmla="*/ 746995 w 1147210"/>
                <a:gd name="connsiteY181" fmla="*/ 1086851 h 1293616"/>
                <a:gd name="connsiteX182" fmla="*/ 726400 w 1147210"/>
                <a:gd name="connsiteY182" fmla="*/ 1107438 h 1293616"/>
                <a:gd name="connsiteX183" fmla="*/ 726954 w 1147210"/>
                <a:gd name="connsiteY183" fmla="*/ 1108221 h 1293616"/>
                <a:gd name="connsiteX184" fmla="*/ 829352 w 1147210"/>
                <a:gd name="connsiteY184" fmla="*/ 1136407 h 1293616"/>
                <a:gd name="connsiteX185" fmla="*/ 860035 w 1147210"/>
                <a:gd name="connsiteY185" fmla="*/ 1087884 h 1293616"/>
                <a:gd name="connsiteX186" fmla="*/ 816151 w 1147210"/>
                <a:gd name="connsiteY186" fmla="*/ 1104653 h 1293616"/>
                <a:gd name="connsiteX187" fmla="*/ 813653 w 1147210"/>
                <a:gd name="connsiteY187" fmla="*/ 1103583 h 1293616"/>
                <a:gd name="connsiteX188" fmla="*/ 840412 w 1147210"/>
                <a:gd name="connsiteY188" fmla="*/ 1073255 h 1293616"/>
                <a:gd name="connsiteX189" fmla="*/ 863603 w 1147210"/>
                <a:gd name="connsiteY189" fmla="*/ 1087884 h 1293616"/>
                <a:gd name="connsiteX190" fmla="*/ 810085 w 1147210"/>
                <a:gd name="connsiteY190" fmla="*/ 1143186 h 1293616"/>
                <a:gd name="connsiteX191" fmla="*/ 729498 w 1147210"/>
                <a:gd name="connsiteY191" fmla="*/ 1116580 h 1293616"/>
                <a:gd name="connsiteX192" fmla="*/ 724031 w 1147210"/>
                <a:gd name="connsiteY192" fmla="*/ 1109982 h 1293616"/>
                <a:gd name="connsiteX193" fmla="*/ 705969 w 1147210"/>
                <a:gd name="connsiteY193" fmla="*/ 1134524 h 1293616"/>
                <a:gd name="connsiteX194" fmla="*/ 692338 w 1147210"/>
                <a:gd name="connsiteY194" fmla="*/ 1162825 h 1293616"/>
                <a:gd name="connsiteX195" fmla="*/ 693676 w 1147210"/>
                <a:gd name="connsiteY195" fmla="*/ 1265474 h 1293616"/>
                <a:gd name="connsiteX196" fmla="*/ 710471 w 1147210"/>
                <a:gd name="connsiteY196" fmla="*/ 1292232 h 1293616"/>
                <a:gd name="connsiteX197" fmla="*/ 696743 w 1147210"/>
                <a:gd name="connsiteY197" fmla="*/ 1293616 h 1293616"/>
                <a:gd name="connsiteX198" fmla="*/ 680160 w 1147210"/>
                <a:gd name="connsiteY198" fmla="*/ 1259881 h 1293616"/>
                <a:gd name="connsiteX199" fmla="*/ 673444 w 1147210"/>
                <a:gd name="connsiteY199" fmla="*/ 1222577 h 1293616"/>
                <a:gd name="connsiteX200" fmla="*/ 673479 w 1147210"/>
                <a:gd name="connsiteY200" fmla="*/ 1221620 h 1293616"/>
                <a:gd name="connsiteX201" fmla="*/ 669990 w 1147210"/>
                <a:gd name="connsiteY201" fmla="*/ 1230572 h 1293616"/>
                <a:gd name="connsiteX202" fmla="*/ 646983 w 1147210"/>
                <a:gd name="connsiteY202" fmla="*/ 1249789 h 1293616"/>
                <a:gd name="connsiteX203" fmla="*/ 592152 w 1147210"/>
                <a:gd name="connsiteY203" fmla="*/ 1225717 h 1293616"/>
                <a:gd name="connsiteX204" fmla="*/ 590162 w 1147210"/>
                <a:gd name="connsiteY204" fmla="*/ 1221566 h 1293616"/>
                <a:gd name="connsiteX205" fmla="*/ 592516 w 1147210"/>
                <a:gd name="connsiteY205" fmla="*/ 1221544 h 1293616"/>
                <a:gd name="connsiteX206" fmla="*/ 594274 w 1147210"/>
                <a:gd name="connsiteY206" fmla="*/ 1221106 h 1293616"/>
                <a:gd name="connsiteX207" fmla="*/ 594462 w 1147210"/>
                <a:gd name="connsiteY207" fmla="*/ 1221588 h 1293616"/>
                <a:gd name="connsiteX208" fmla="*/ 602755 w 1147210"/>
                <a:gd name="connsiteY208" fmla="*/ 1232311 h 1293616"/>
                <a:gd name="connsiteX209" fmla="*/ 659111 w 1147210"/>
                <a:gd name="connsiteY209" fmla="*/ 1237661 h 1293616"/>
                <a:gd name="connsiteX210" fmla="*/ 673378 w 1147210"/>
                <a:gd name="connsiteY210" fmla="*/ 1201278 h 1293616"/>
                <a:gd name="connsiteX211" fmla="*/ 674250 w 1147210"/>
                <a:gd name="connsiteY211" fmla="*/ 1200471 h 1293616"/>
                <a:gd name="connsiteX212" fmla="*/ 674364 w 1147210"/>
                <a:gd name="connsiteY212" fmla="*/ 1197339 h 1293616"/>
                <a:gd name="connsiteX213" fmla="*/ 715886 w 1147210"/>
                <a:gd name="connsiteY213" fmla="*/ 1105749 h 1293616"/>
                <a:gd name="connsiteX214" fmla="*/ 718456 w 1147210"/>
                <a:gd name="connsiteY214" fmla="*/ 1103137 h 1293616"/>
                <a:gd name="connsiteX215" fmla="*/ 710492 w 1147210"/>
                <a:gd name="connsiteY215" fmla="*/ 1087909 h 1293616"/>
                <a:gd name="connsiteX216" fmla="*/ 705547 w 1147210"/>
                <a:gd name="connsiteY216" fmla="*/ 1070044 h 1293616"/>
                <a:gd name="connsiteX217" fmla="*/ 769411 w 1147210"/>
                <a:gd name="connsiteY217" fmla="*/ 962651 h 1293616"/>
                <a:gd name="connsiteX218" fmla="*/ 842269 w 1147210"/>
                <a:gd name="connsiteY218" fmla="*/ 947448 h 1293616"/>
                <a:gd name="connsiteX219" fmla="*/ 866019 w 1147210"/>
                <a:gd name="connsiteY219" fmla="*/ 941081 h 1293616"/>
                <a:gd name="connsiteX220" fmla="*/ 870545 w 1147210"/>
                <a:gd name="connsiteY220" fmla="*/ 943349 h 1293616"/>
                <a:gd name="connsiteX221" fmla="*/ 861995 w 1147210"/>
                <a:gd name="connsiteY221" fmla="*/ 946287 h 1293616"/>
                <a:gd name="connsiteX222" fmla="*/ 714823 w 1147210"/>
                <a:gd name="connsiteY222" fmla="*/ 1016169 h 1293616"/>
                <a:gd name="connsiteX223" fmla="*/ 719891 w 1147210"/>
                <a:gd name="connsiteY223" fmla="*/ 1098222 h 1293616"/>
                <a:gd name="connsiteX224" fmla="*/ 721313 w 1147210"/>
                <a:gd name="connsiteY224" fmla="*/ 1100234 h 1293616"/>
                <a:gd name="connsiteX225" fmla="*/ 737479 w 1147210"/>
                <a:gd name="connsiteY225" fmla="*/ 1083805 h 1293616"/>
                <a:gd name="connsiteX226" fmla="*/ 922466 w 1147210"/>
                <a:gd name="connsiteY226" fmla="*/ 972689 h 1293616"/>
                <a:gd name="connsiteX227" fmla="*/ 974237 w 1147210"/>
                <a:gd name="connsiteY227" fmla="*/ 945523 h 1293616"/>
                <a:gd name="connsiteX228" fmla="*/ 959575 w 1147210"/>
                <a:gd name="connsiteY228" fmla="*/ 949901 h 1293616"/>
                <a:gd name="connsiteX229" fmla="*/ 900352 w 1147210"/>
                <a:gd name="connsiteY229" fmla="*/ 952660 h 1293616"/>
                <a:gd name="connsiteX230" fmla="*/ 875790 w 1147210"/>
                <a:gd name="connsiteY230" fmla="*/ 945976 h 1293616"/>
                <a:gd name="connsiteX231" fmla="*/ 870545 w 1147210"/>
                <a:gd name="connsiteY231" fmla="*/ 943349 h 1293616"/>
                <a:gd name="connsiteX232" fmla="*/ 874699 w 1147210"/>
                <a:gd name="connsiteY232" fmla="*/ 941921 h 1293616"/>
                <a:gd name="connsiteX233" fmla="*/ 884307 w 1147210"/>
                <a:gd name="connsiteY233" fmla="*/ 945829 h 1293616"/>
                <a:gd name="connsiteX234" fmla="*/ 989925 w 1147210"/>
                <a:gd name="connsiteY234" fmla="*/ 936011 h 1293616"/>
                <a:gd name="connsiteX235" fmla="*/ 995102 w 1147210"/>
                <a:gd name="connsiteY235" fmla="*/ 933617 h 1293616"/>
                <a:gd name="connsiteX236" fmla="*/ 1039761 w 1147210"/>
                <a:gd name="connsiteY236" fmla="*/ 906873 h 1293616"/>
                <a:gd name="connsiteX237" fmla="*/ 1141535 w 1147210"/>
                <a:gd name="connsiteY237" fmla="*/ 819653 h 1293616"/>
                <a:gd name="connsiteX238" fmla="*/ 1143720 w 1147210"/>
                <a:gd name="connsiteY238" fmla="*/ 818348 h 1293616"/>
                <a:gd name="connsiteX239" fmla="*/ 873548 w 1147210"/>
                <a:gd name="connsiteY239" fmla="*/ 783765 h 1293616"/>
                <a:gd name="connsiteX240" fmla="*/ 923543 w 1147210"/>
                <a:gd name="connsiteY240" fmla="*/ 806734 h 1293616"/>
                <a:gd name="connsiteX241" fmla="*/ 883940 w 1147210"/>
                <a:gd name="connsiteY241" fmla="*/ 938746 h 1293616"/>
                <a:gd name="connsiteX242" fmla="*/ 874699 w 1147210"/>
                <a:gd name="connsiteY242" fmla="*/ 941921 h 1293616"/>
                <a:gd name="connsiteX243" fmla="*/ 869371 w 1147210"/>
                <a:gd name="connsiteY243" fmla="*/ 939755 h 1293616"/>
                <a:gd name="connsiteX244" fmla="*/ 888667 w 1147210"/>
                <a:gd name="connsiteY244" fmla="*/ 931794 h 1293616"/>
                <a:gd name="connsiteX245" fmla="*/ 933176 w 1147210"/>
                <a:gd name="connsiteY245" fmla="*/ 875951 h 1293616"/>
                <a:gd name="connsiteX246" fmla="*/ 898211 w 1147210"/>
                <a:gd name="connsiteY246" fmla="*/ 791392 h 1293616"/>
                <a:gd name="connsiteX247" fmla="*/ 820075 w 1147210"/>
                <a:gd name="connsiteY247" fmla="*/ 823146 h 1293616"/>
                <a:gd name="connsiteX248" fmla="*/ 816998 w 1147210"/>
                <a:gd name="connsiteY248" fmla="*/ 887323 h 1293616"/>
                <a:gd name="connsiteX249" fmla="*/ 832813 w 1147210"/>
                <a:gd name="connsiteY249" fmla="*/ 912947 h 1293616"/>
                <a:gd name="connsiteX250" fmla="*/ 818291 w 1147210"/>
                <a:gd name="connsiteY250" fmla="*/ 897358 h 1293616"/>
                <a:gd name="connsiteX251" fmla="*/ 824357 w 1147210"/>
                <a:gd name="connsiteY251" fmla="*/ 810301 h 1293616"/>
                <a:gd name="connsiteX252" fmla="*/ 873548 w 1147210"/>
                <a:gd name="connsiteY252" fmla="*/ 783765 h 1293616"/>
                <a:gd name="connsiteX253" fmla="*/ 525804 w 1147210"/>
                <a:gd name="connsiteY253" fmla="*/ 651996 h 1293616"/>
                <a:gd name="connsiteX254" fmla="*/ 529338 w 1147210"/>
                <a:gd name="connsiteY254" fmla="*/ 652755 h 1293616"/>
                <a:gd name="connsiteX255" fmla="*/ 531486 w 1147210"/>
                <a:gd name="connsiteY255" fmla="*/ 655610 h 1293616"/>
                <a:gd name="connsiteX256" fmla="*/ 531128 w 1147210"/>
                <a:gd name="connsiteY256" fmla="*/ 657752 h 1293616"/>
                <a:gd name="connsiteX257" fmla="*/ 526117 w 1147210"/>
                <a:gd name="connsiteY257" fmla="*/ 663106 h 1293616"/>
                <a:gd name="connsiteX258" fmla="*/ 516096 w 1147210"/>
                <a:gd name="connsiteY258" fmla="*/ 660965 h 1293616"/>
                <a:gd name="connsiteX259" fmla="*/ 519675 w 1147210"/>
                <a:gd name="connsiteY259" fmla="*/ 655967 h 1293616"/>
                <a:gd name="connsiteX260" fmla="*/ 519317 w 1147210"/>
                <a:gd name="connsiteY260" fmla="*/ 652041 h 1293616"/>
                <a:gd name="connsiteX261" fmla="*/ 525804 w 1147210"/>
                <a:gd name="connsiteY261" fmla="*/ 651996 h 1293616"/>
                <a:gd name="connsiteX262" fmla="*/ 536093 w 1147210"/>
                <a:gd name="connsiteY262" fmla="*/ 643385 h 1293616"/>
                <a:gd name="connsiteX263" fmla="*/ 537532 w 1147210"/>
                <a:gd name="connsiteY263" fmla="*/ 644102 h 1293616"/>
                <a:gd name="connsiteX264" fmla="*/ 538611 w 1147210"/>
                <a:gd name="connsiteY264" fmla="*/ 649119 h 1293616"/>
                <a:gd name="connsiteX265" fmla="*/ 534294 w 1147210"/>
                <a:gd name="connsiteY265" fmla="*/ 651985 h 1293616"/>
                <a:gd name="connsiteX266" fmla="*/ 532135 w 1147210"/>
                <a:gd name="connsiteY266" fmla="*/ 649477 h 1293616"/>
                <a:gd name="connsiteX267" fmla="*/ 536093 w 1147210"/>
                <a:gd name="connsiteY267" fmla="*/ 643385 h 1293616"/>
                <a:gd name="connsiteX268" fmla="*/ 543588 w 1147210"/>
                <a:gd name="connsiteY268" fmla="*/ 634936 h 1293616"/>
                <a:gd name="connsiteX269" fmla="*/ 544651 w 1147210"/>
                <a:gd name="connsiteY269" fmla="*/ 640921 h 1293616"/>
                <a:gd name="connsiteX270" fmla="*/ 540754 w 1147210"/>
                <a:gd name="connsiteY270" fmla="*/ 642681 h 1293616"/>
                <a:gd name="connsiteX271" fmla="*/ 538275 w 1147210"/>
                <a:gd name="connsiteY271" fmla="*/ 640569 h 1293616"/>
                <a:gd name="connsiteX272" fmla="*/ 543588 w 1147210"/>
                <a:gd name="connsiteY272" fmla="*/ 634936 h 1293616"/>
                <a:gd name="connsiteX273" fmla="*/ 511818 w 1147210"/>
                <a:gd name="connsiteY273" fmla="*/ 632070 h 1293616"/>
                <a:gd name="connsiteX274" fmla="*/ 513593 w 1147210"/>
                <a:gd name="connsiteY274" fmla="*/ 644902 h 1293616"/>
                <a:gd name="connsiteX275" fmla="*/ 517853 w 1147210"/>
                <a:gd name="connsiteY275" fmla="*/ 652387 h 1293616"/>
                <a:gd name="connsiteX276" fmla="*/ 514303 w 1147210"/>
                <a:gd name="connsiteY276" fmla="*/ 658447 h 1293616"/>
                <a:gd name="connsiteX277" fmla="*/ 507913 w 1147210"/>
                <a:gd name="connsiteY277" fmla="*/ 654882 h 1293616"/>
                <a:gd name="connsiteX278" fmla="*/ 507203 w 1147210"/>
                <a:gd name="connsiteY278" fmla="*/ 642407 h 1293616"/>
                <a:gd name="connsiteX279" fmla="*/ 511818 w 1147210"/>
                <a:gd name="connsiteY279" fmla="*/ 632070 h 1293616"/>
                <a:gd name="connsiteX280" fmla="*/ 534517 w 1147210"/>
                <a:gd name="connsiteY280" fmla="*/ 623702 h 1293616"/>
                <a:gd name="connsiteX281" fmla="*/ 538882 w 1147210"/>
                <a:gd name="connsiteY281" fmla="*/ 623880 h 1293616"/>
                <a:gd name="connsiteX282" fmla="*/ 542801 w 1147210"/>
                <a:gd name="connsiteY282" fmla="*/ 631710 h 1293616"/>
                <a:gd name="connsiteX283" fmla="*/ 534963 w 1147210"/>
                <a:gd name="connsiteY283" fmla="*/ 639896 h 1293616"/>
                <a:gd name="connsiteX284" fmla="*/ 534963 w 1147210"/>
                <a:gd name="connsiteY284" fmla="*/ 642387 h 1293616"/>
                <a:gd name="connsiteX285" fmla="*/ 528550 w 1147210"/>
                <a:gd name="connsiteY285" fmla="*/ 650218 h 1293616"/>
                <a:gd name="connsiteX286" fmla="*/ 521068 w 1147210"/>
                <a:gd name="connsiteY286" fmla="*/ 648794 h 1293616"/>
                <a:gd name="connsiteX287" fmla="*/ 515011 w 1147210"/>
                <a:gd name="connsiteY287" fmla="*/ 638828 h 1293616"/>
                <a:gd name="connsiteX288" fmla="*/ 513586 w 1147210"/>
                <a:gd name="connsiteY288" fmla="*/ 626727 h 1293616"/>
                <a:gd name="connsiteX289" fmla="*/ 521068 w 1147210"/>
                <a:gd name="connsiteY289" fmla="*/ 627083 h 1293616"/>
                <a:gd name="connsiteX290" fmla="*/ 529618 w 1147210"/>
                <a:gd name="connsiteY290" fmla="*/ 625659 h 1293616"/>
                <a:gd name="connsiteX291" fmla="*/ 534517 w 1147210"/>
                <a:gd name="connsiteY291" fmla="*/ 623702 h 1293616"/>
                <a:gd name="connsiteX292" fmla="*/ 419821 w 1147210"/>
                <a:gd name="connsiteY292" fmla="*/ 622326 h 1293616"/>
                <a:gd name="connsiteX293" fmla="*/ 420618 w 1147210"/>
                <a:gd name="connsiteY293" fmla="*/ 623250 h 1293616"/>
                <a:gd name="connsiteX294" fmla="*/ 420536 w 1147210"/>
                <a:gd name="connsiteY294" fmla="*/ 623393 h 1293616"/>
                <a:gd name="connsiteX295" fmla="*/ 550760 w 1147210"/>
                <a:gd name="connsiteY295" fmla="*/ 611358 h 1293616"/>
                <a:gd name="connsiteX296" fmla="*/ 552910 w 1147210"/>
                <a:gd name="connsiteY296" fmla="*/ 615632 h 1293616"/>
                <a:gd name="connsiteX297" fmla="*/ 550043 w 1147210"/>
                <a:gd name="connsiteY297" fmla="*/ 622042 h 1293616"/>
                <a:gd name="connsiteX298" fmla="*/ 550760 w 1147210"/>
                <a:gd name="connsiteY298" fmla="*/ 628097 h 1293616"/>
                <a:gd name="connsiteX299" fmla="*/ 543952 w 1147210"/>
                <a:gd name="connsiteY299" fmla="*/ 632371 h 1293616"/>
                <a:gd name="connsiteX300" fmla="*/ 541443 w 1147210"/>
                <a:gd name="connsiteY300" fmla="*/ 620974 h 1293616"/>
                <a:gd name="connsiteX301" fmla="*/ 546818 w 1147210"/>
                <a:gd name="connsiteY301" fmla="*/ 614207 h 1293616"/>
                <a:gd name="connsiteX302" fmla="*/ 550760 w 1147210"/>
                <a:gd name="connsiteY302" fmla="*/ 611358 h 1293616"/>
                <a:gd name="connsiteX303" fmla="*/ 366717 w 1147210"/>
                <a:gd name="connsiteY303" fmla="*/ 609228 h 1293616"/>
                <a:gd name="connsiteX304" fmla="*/ 358825 w 1147210"/>
                <a:gd name="connsiteY304" fmla="*/ 613305 h 1293616"/>
                <a:gd name="connsiteX305" fmla="*/ 346074 w 1147210"/>
                <a:gd name="connsiteY305" fmla="*/ 617076 h 1293616"/>
                <a:gd name="connsiteX306" fmla="*/ 346638 w 1147210"/>
                <a:gd name="connsiteY306" fmla="*/ 617059 h 1293616"/>
                <a:gd name="connsiteX307" fmla="*/ 372682 w 1147210"/>
                <a:gd name="connsiteY307" fmla="*/ 639155 h 1293616"/>
                <a:gd name="connsiteX308" fmla="*/ 348417 w 1147210"/>
                <a:gd name="connsiteY308" fmla="*/ 663740 h 1293616"/>
                <a:gd name="connsiteX309" fmla="*/ 348417 w 1147210"/>
                <a:gd name="connsiteY309" fmla="*/ 661246 h 1293616"/>
                <a:gd name="connsiteX310" fmla="*/ 369471 w 1147210"/>
                <a:gd name="connsiteY310" fmla="*/ 645569 h 1293616"/>
                <a:gd name="connsiteX311" fmla="*/ 360193 w 1147210"/>
                <a:gd name="connsiteY311" fmla="*/ 625972 h 1293616"/>
                <a:gd name="connsiteX312" fmla="*/ 316658 w 1147210"/>
                <a:gd name="connsiteY312" fmla="*/ 636305 h 1293616"/>
                <a:gd name="connsiteX313" fmla="*/ 373039 w 1147210"/>
                <a:gd name="connsiteY313" fmla="*/ 686187 h 1293616"/>
                <a:gd name="connsiteX314" fmla="*/ 373000 w 1147210"/>
                <a:gd name="connsiteY314" fmla="*/ 609252 h 1293616"/>
                <a:gd name="connsiteX315" fmla="*/ 372282 w 1147210"/>
                <a:gd name="connsiteY315" fmla="*/ 606353 h 1293616"/>
                <a:gd name="connsiteX316" fmla="*/ 371785 w 1147210"/>
                <a:gd name="connsiteY316" fmla="*/ 606610 h 1293616"/>
                <a:gd name="connsiteX317" fmla="*/ 372726 w 1147210"/>
                <a:gd name="connsiteY317" fmla="*/ 606590 h 1293616"/>
                <a:gd name="connsiteX318" fmla="*/ 541415 w 1147210"/>
                <a:gd name="connsiteY318" fmla="*/ 601327 h 1293616"/>
                <a:gd name="connsiteX319" fmla="*/ 545733 w 1147210"/>
                <a:gd name="connsiteY319" fmla="*/ 611619 h 1293616"/>
                <a:gd name="connsiteX320" fmla="*/ 516096 w 1147210"/>
                <a:gd name="connsiteY320" fmla="*/ 624113 h 1293616"/>
                <a:gd name="connsiteX321" fmla="*/ 535378 w 1147210"/>
                <a:gd name="connsiteY321" fmla="*/ 602336 h 1293616"/>
                <a:gd name="connsiteX322" fmla="*/ 541415 w 1147210"/>
                <a:gd name="connsiteY322" fmla="*/ 601327 h 1293616"/>
                <a:gd name="connsiteX323" fmla="*/ 464055 w 1147210"/>
                <a:gd name="connsiteY323" fmla="*/ 598188 h 1293616"/>
                <a:gd name="connsiteX324" fmla="*/ 476516 w 1147210"/>
                <a:gd name="connsiteY324" fmla="*/ 607795 h 1293616"/>
                <a:gd name="connsiteX325" fmla="*/ 503573 w 1147210"/>
                <a:gd name="connsiteY325" fmla="*/ 620603 h 1293616"/>
                <a:gd name="connsiteX326" fmla="*/ 478652 w 1147210"/>
                <a:gd name="connsiteY326" fmla="*/ 604593 h 1293616"/>
                <a:gd name="connsiteX327" fmla="*/ 464055 w 1147210"/>
                <a:gd name="connsiteY327" fmla="*/ 598188 h 1293616"/>
                <a:gd name="connsiteX328" fmla="*/ 147108 w 1147210"/>
                <a:gd name="connsiteY328" fmla="*/ 570625 h 1293616"/>
                <a:gd name="connsiteX329" fmla="*/ 160844 w 1147210"/>
                <a:gd name="connsiteY329" fmla="*/ 578522 h 1293616"/>
                <a:gd name="connsiteX330" fmla="*/ 163302 w 1147210"/>
                <a:gd name="connsiteY330" fmla="*/ 617064 h 1293616"/>
                <a:gd name="connsiteX331" fmla="*/ 159701 w 1147210"/>
                <a:gd name="connsiteY331" fmla="*/ 620815 h 1293616"/>
                <a:gd name="connsiteX332" fmla="*/ 155877 w 1147210"/>
                <a:gd name="connsiteY332" fmla="*/ 618568 h 1293616"/>
                <a:gd name="connsiteX333" fmla="*/ 159238 w 1147210"/>
                <a:gd name="connsiteY333" fmla="*/ 615190 h 1293616"/>
                <a:gd name="connsiteX334" fmla="*/ 159774 w 1147210"/>
                <a:gd name="connsiteY334" fmla="*/ 583517 h 1293616"/>
                <a:gd name="connsiteX335" fmla="*/ 134086 w 1147210"/>
                <a:gd name="connsiteY335" fmla="*/ 591369 h 1293616"/>
                <a:gd name="connsiteX336" fmla="*/ 148535 w 1147210"/>
                <a:gd name="connsiteY336" fmla="*/ 614253 h 1293616"/>
                <a:gd name="connsiteX337" fmla="*/ 155877 w 1147210"/>
                <a:gd name="connsiteY337" fmla="*/ 618568 h 1293616"/>
                <a:gd name="connsiteX338" fmla="*/ 153335 w 1147210"/>
                <a:gd name="connsiteY338" fmla="*/ 621122 h 1293616"/>
                <a:gd name="connsiteX339" fmla="*/ 152497 w 1147210"/>
                <a:gd name="connsiteY339" fmla="*/ 621663 h 1293616"/>
                <a:gd name="connsiteX340" fmla="*/ 142554 w 1147210"/>
                <a:gd name="connsiteY340" fmla="*/ 613735 h 1293616"/>
                <a:gd name="connsiteX341" fmla="*/ 133372 w 1147210"/>
                <a:gd name="connsiteY341" fmla="*/ 577451 h 1293616"/>
                <a:gd name="connsiteX342" fmla="*/ 147108 w 1147210"/>
                <a:gd name="connsiteY342" fmla="*/ 570625 h 1293616"/>
                <a:gd name="connsiteX343" fmla="*/ 336307 w 1147210"/>
                <a:gd name="connsiteY343" fmla="*/ 544561 h 1293616"/>
                <a:gd name="connsiteX344" fmla="*/ 338445 w 1147210"/>
                <a:gd name="connsiteY344" fmla="*/ 563898 h 1293616"/>
                <a:gd name="connsiteX345" fmla="*/ 334525 w 1147210"/>
                <a:gd name="connsiteY345" fmla="*/ 569627 h 1293616"/>
                <a:gd name="connsiteX346" fmla="*/ 331317 w 1147210"/>
                <a:gd name="connsiteY346" fmla="*/ 571417 h 1293616"/>
                <a:gd name="connsiteX347" fmla="*/ 321337 w 1147210"/>
                <a:gd name="connsiteY347" fmla="*/ 568911 h 1293616"/>
                <a:gd name="connsiteX348" fmla="*/ 322406 w 1147210"/>
                <a:gd name="connsiteY348" fmla="*/ 552081 h 1293616"/>
                <a:gd name="connsiteX349" fmla="*/ 330960 w 1147210"/>
                <a:gd name="connsiteY349" fmla="*/ 552439 h 1293616"/>
                <a:gd name="connsiteX350" fmla="*/ 336307 w 1147210"/>
                <a:gd name="connsiteY350" fmla="*/ 544561 h 1293616"/>
                <a:gd name="connsiteX351" fmla="*/ 357375 w 1147210"/>
                <a:gd name="connsiteY351" fmla="*/ 527923 h 1293616"/>
                <a:gd name="connsiteX352" fmla="*/ 360939 w 1147210"/>
                <a:gd name="connsiteY352" fmla="*/ 533273 h 1293616"/>
                <a:gd name="connsiteX353" fmla="*/ 355593 w 1147210"/>
                <a:gd name="connsiteY353" fmla="*/ 543971 h 1293616"/>
                <a:gd name="connsiteX354" fmla="*/ 356662 w 1147210"/>
                <a:gd name="connsiteY354" fmla="*/ 552887 h 1293616"/>
                <a:gd name="connsiteX355" fmla="*/ 344546 w 1147210"/>
                <a:gd name="connsiteY355" fmla="*/ 562515 h 1293616"/>
                <a:gd name="connsiteX356" fmla="*/ 340625 w 1147210"/>
                <a:gd name="connsiteY356" fmla="*/ 544684 h 1293616"/>
                <a:gd name="connsiteX357" fmla="*/ 350248 w 1147210"/>
                <a:gd name="connsiteY357" fmla="*/ 534699 h 1293616"/>
                <a:gd name="connsiteX358" fmla="*/ 357375 w 1147210"/>
                <a:gd name="connsiteY358" fmla="*/ 527923 h 1293616"/>
                <a:gd name="connsiteX359" fmla="*/ 514402 w 1147210"/>
                <a:gd name="connsiteY359" fmla="*/ 527290 h 1293616"/>
                <a:gd name="connsiteX360" fmla="*/ 515172 w 1147210"/>
                <a:gd name="connsiteY360" fmla="*/ 527522 h 1293616"/>
                <a:gd name="connsiteX361" fmla="*/ 514974 w 1147210"/>
                <a:gd name="connsiteY361" fmla="*/ 527596 h 1293616"/>
                <a:gd name="connsiteX362" fmla="*/ 525591 w 1147210"/>
                <a:gd name="connsiteY362" fmla="*/ 523598 h 1293616"/>
                <a:gd name="connsiteX363" fmla="*/ 519695 w 1147210"/>
                <a:gd name="connsiteY363" fmla="*/ 528883 h 1293616"/>
                <a:gd name="connsiteX364" fmla="*/ 515172 w 1147210"/>
                <a:gd name="connsiteY364" fmla="*/ 527522 h 1293616"/>
                <a:gd name="connsiteX365" fmla="*/ 525828 w 1147210"/>
                <a:gd name="connsiteY365" fmla="*/ 523385 h 1293616"/>
                <a:gd name="connsiteX366" fmla="*/ 525761 w 1147210"/>
                <a:gd name="connsiteY366" fmla="*/ 523534 h 1293616"/>
                <a:gd name="connsiteX367" fmla="*/ 525591 w 1147210"/>
                <a:gd name="connsiteY367" fmla="*/ 523598 h 1293616"/>
                <a:gd name="connsiteX368" fmla="*/ 302959 w 1147210"/>
                <a:gd name="connsiteY368" fmla="*/ 493572 h 1293616"/>
                <a:gd name="connsiteX369" fmla="*/ 301023 w 1147210"/>
                <a:gd name="connsiteY369" fmla="*/ 493634 h 1293616"/>
                <a:gd name="connsiteX370" fmla="*/ 308499 w 1147210"/>
                <a:gd name="connsiteY370" fmla="*/ 509336 h 1293616"/>
                <a:gd name="connsiteX371" fmla="*/ 330215 w 1147210"/>
                <a:gd name="connsiteY371" fmla="*/ 533245 h 1293616"/>
                <a:gd name="connsiteX372" fmla="*/ 312771 w 1147210"/>
                <a:gd name="connsiteY372" fmla="*/ 505767 h 1293616"/>
                <a:gd name="connsiteX373" fmla="*/ 302959 w 1147210"/>
                <a:gd name="connsiteY373" fmla="*/ 493572 h 1293616"/>
                <a:gd name="connsiteX374" fmla="*/ 657257 w 1147210"/>
                <a:gd name="connsiteY374" fmla="*/ 485098 h 1293616"/>
                <a:gd name="connsiteX375" fmla="*/ 658070 w 1147210"/>
                <a:gd name="connsiteY375" fmla="*/ 485798 h 1293616"/>
                <a:gd name="connsiteX376" fmla="*/ 658070 w 1147210"/>
                <a:gd name="connsiteY376" fmla="*/ 485433 h 1293616"/>
                <a:gd name="connsiteX377" fmla="*/ 276370 w 1147210"/>
                <a:gd name="connsiteY377" fmla="*/ 483606 h 1293616"/>
                <a:gd name="connsiteX378" fmla="*/ 273504 w 1147210"/>
                <a:gd name="connsiteY378" fmla="*/ 491802 h 1293616"/>
                <a:gd name="connsiteX379" fmla="*/ 267054 w 1147210"/>
                <a:gd name="connsiteY379" fmla="*/ 500354 h 1293616"/>
                <a:gd name="connsiteX380" fmla="*/ 271354 w 1147210"/>
                <a:gd name="connsiteY380" fmla="*/ 491445 h 1293616"/>
                <a:gd name="connsiteX381" fmla="*/ 276370 w 1147210"/>
                <a:gd name="connsiteY381" fmla="*/ 483606 h 1293616"/>
                <a:gd name="connsiteX382" fmla="*/ 129448 w 1147210"/>
                <a:gd name="connsiteY382" fmla="*/ 468246 h 1293616"/>
                <a:gd name="connsiteX383" fmla="*/ 161557 w 1147210"/>
                <a:gd name="connsiteY383" fmla="*/ 498937 h 1293616"/>
                <a:gd name="connsiteX384" fmla="*/ 134086 w 1147210"/>
                <a:gd name="connsiteY384" fmla="*/ 536053 h 1293616"/>
                <a:gd name="connsiteX385" fmla="*/ 120171 w 1147210"/>
                <a:gd name="connsiteY385" fmla="*/ 508573 h 1293616"/>
                <a:gd name="connsiteX386" fmla="*/ 123739 w 1147210"/>
                <a:gd name="connsiteY386" fmla="*/ 510357 h 1293616"/>
                <a:gd name="connsiteX387" fmla="*/ 157990 w 1147210"/>
                <a:gd name="connsiteY387" fmla="*/ 506432 h 1293616"/>
                <a:gd name="connsiteX388" fmla="*/ 116603 w 1147210"/>
                <a:gd name="connsiteY388" fmla="*/ 475740 h 1293616"/>
                <a:gd name="connsiteX389" fmla="*/ 73433 w 1147210"/>
                <a:gd name="connsiteY389" fmla="*/ 597792 h 1293616"/>
                <a:gd name="connsiteX390" fmla="*/ 129804 w 1147210"/>
                <a:gd name="connsiteY390" fmla="*/ 630268 h 1293616"/>
                <a:gd name="connsiteX391" fmla="*/ 146127 w 1147210"/>
                <a:gd name="connsiteY391" fmla="*/ 625774 h 1293616"/>
                <a:gd name="connsiteX392" fmla="*/ 152497 w 1147210"/>
                <a:gd name="connsiteY392" fmla="*/ 621663 h 1293616"/>
                <a:gd name="connsiteX393" fmla="*/ 152995 w 1147210"/>
                <a:gd name="connsiteY393" fmla="*/ 622060 h 1293616"/>
                <a:gd name="connsiteX394" fmla="*/ 157026 w 1147210"/>
                <a:gd name="connsiteY394" fmla="*/ 623600 h 1293616"/>
                <a:gd name="connsiteX395" fmla="*/ 153708 w 1147210"/>
                <a:gd name="connsiteY395" fmla="*/ 627056 h 1293616"/>
                <a:gd name="connsiteX396" fmla="*/ 100192 w 1147210"/>
                <a:gd name="connsiteY396" fmla="*/ 627413 h 1293616"/>
                <a:gd name="connsiteX397" fmla="*/ 77715 w 1147210"/>
                <a:gd name="connsiteY397" fmla="*/ 500722 h 1293616"/>
                <a:gd name="connsiteX398" fmla="*/ 129448 w 1147210"/>
                <a:gd name="connsiteY398" fmla="*/ 468246 h 1293616"/>
                <a:gd name="connsiteX399" fmla="*/ 527207 w 1147210"/>
                <a:gd name="connsiteY399" fmla="*/ 466662 h 1293616"/>
                <a:gd name="connsiteX400" fmla="*/ 528476 w 1147210"/>
                <a:gd name="connsiteY400" fmla="*/ 467929 h 1293616"/>
                <a:gd name="connsiteX401" fmla="*/ 538248 w 1147210"/>
                <a:gd name="connsiteY401" fmla="*/ 489298 h 1293616"/>
                <a:gd name="connsiteX402" fmla="*/ 536999 w 1147210"/>
                <a:gd name="connsiteY402" fmla="*/ 513370 h 1293616"/>
                <a:gd name="connsiteX403" fmla="*/ 525828 w 1147210"/>
                <a:gd name="connsiteY403" fmla="*/ 523385 h 1293616"/>
                <a:gd name="connsiteX404" fmla="*/ 536867 w 1147210"/>
                <a:gd name="connsiteY404" fmla="*/ 498929 h 1293616"/>
                <a:gd name="connsiteX405" fmla="*/ 527918 w 1147210"/>
                <a:gd name="connsiteY405" fmla="*/ 471729 h 1293616"/>
                <a:gd name="connsiteX406" fmla="*/ 524872 w 1147210"/>
                <a:gd name="connsiteY406" fmla="*/ 468299 h 1293616"/>
                <a:gd name="connsiteX407" fmla="*/ 522780 w 1147210"/>
                <a:gd name="connsiteY407" fmla="*/ 465942 h 1293616"/>
                <a:gd name="connsiteX408" fmla="*/ 524872 w 1147210"/>
                <a:gd name="connsiteY408" fmla="*/ 468299 h 1293616"/>
                <a:gd name="connsiteX409" fmla="*/ 519339 w 1147210"/>
                <a:gd name="connsiteY409" fmla="*/ 472181 h 1293616"/>
                <a:gd name="connsiteX410" fmla="*/ 504711 w 1147210"/>
                <a:gd name="connsiteY410" fmla="*/ 490725 h 1293616"/>
                <a:gd name="connsiteX411" fmla="*/ 500073 w 1147210"/>
                <a:gd name="connsiteY411" fmla="*/ 504277 h 1293616"/>
                <a:gd name="connsiteX412" fmla="*/ 506629 w 1147210"/>
                <a:gd name="connsiteY412" fmla="*/ 523133 h 1293616"/>
                <a:gd name="connsiteX413" fmla="*/ 514402 w 1147210"/>
                <a:gd name="connsiteY413" fmla="*/ 527290 h 1293616"/>
                <a:gd name="connsiteX414" fmla="*/ 503551 w 1147210"/>
                <a:gd name="connsiteY414" fmla="*/ 524024 h 1293616"/>
                <a:gd name="connsiteX415" fmla="*/ 496505 w 1147210"/>
                <a:gd name="connsiteY415" fmla="*/ 508199 h 1293616"/>
                <a:gd name="connsiteX416" fmla="*/ 515414 w 1147210"/>
                <a:gd name="connsiteY416" fmla="*/ 470576 h 1293616"/>
                <a:gd name="connsiteX417" fmla="*/ 630764 w 1147210"/>
                <a:gd name="connsiteY417" fmla="*/ 439190 h 1293616"/>
                <a:gd name="connsiteX418" fmla="*/ 638114 w 1147210"/>
                <a:gd name="connsiteY418" fmla="*/ 439770 h 1293616"/>
                <a:gd name="connsiteX419" fmla="*/ 644529 w 1147210"/>
                <a:gd name="connsiteY419" fmla="*/ 445121 h 1293616"/>
                <a:gd name="connsiteX420" fmla="*/ 648448 w 1147210"/>
                <a:gd name="connsiteY420" fmla="*/ 441911 h 1293616"/>
                <a:gd name="connsiteX421" fmla="*/ 669830 w 1147210"/>
                <a:gd name="connsiteY421" fmla="*/ 444051 h 1293616"/>
                <a:gd name="connsiteX422" fmla="*/ 672681 w 1147210"/>
                <a:gd name="connsiteY422" fmla="*/ 451900 h 1293616"/>
                <a:gd name="connsiteX423" fmla="*/ 642390 w 1147210"/>
                <a:gd name="connsiteY423" fmla="*/ 471877 h 1293616"/>
                <a:gd name="connsiteX424" fmla="*/ 642747 w 1147210"/>
                <a:gd name="connsiteY424" fmla="*/ 472947 h 1293616"/>
                <a:gd name="connsiteX425" fmla="*/ 643103 w 1147210"/>
                <a:gd name="connsiteY425" fmla="*/ 472591 h 1293616"/>
                <a:gd name="connsiteX426" fmla="*/ 644529 w 1147210"/>
                <a:gd name="connsiteY426" fmla="*/ 472591 h 1293616"/>
                <a:gd name="connsiteX427" fmla="*/ 645241 w 1147210"/>
                <a:gd name="connsiteY427" fmla="*/ 473304 h 1293616"/>
                <a:gd name="connsiteX428" fmla="*/ 649518 w 1147210"/>
                <a:gd name="connsiteY428" fmla="*/ 471877 h 1293616"/>
                <a:gd name="connsiteX429" fmla="*/ 656288 w 1147210"/>
                <a:gd name="connsiteY429" fmla="*/ 471521 h 1293616"/>
                <a:gd name="connsiteX430" fmla="*/ 662346 w 1147210"/>
                <a:gd name="connsiteY430" fmla="*/ 472591 h 1293616"/>
                <a:gd name="connsiteX431" fmla="*/ 662703 w 1147210"/>
                <a:gd name="connsiteY431" fmla="*/ 472591 h 1293616"/>
                <a:gd name="connsiteX432" fmla="*/ 663416 w 1147210"/>
                <a:gd name="connsiteY432" fmla="*/ 472591 h 1293616"/>
                <a:gd name="connsiteX433" fmla="*/ 664128 w 1147210"/>
                <a:gd name="connsiteY433" fmla="*/ 472947 h 1293616"/>
                <a:gd name="connsiteX434" fmla="*/ 663772 w 1147210"/>
                <a:gd name="connsiteY434" fmla="*/ 473661 h 1293616"/>
                <a:gd name="connsiteX435" fmla="*/ 663772 w 1147210"/>
                <a:gd name="connsiteY435" fmla="*/ 474018 h 1293616"/>
                <a:gd name="connsiteX436" fmla="*/ 662703 w 1147210"/>
                <a:gd name="connsiteY436" fmla="*/ 474018 h 1293616"/>
                <a:gd name="connsiteX437" fmla="*/ 662346 w 1147210"/>
                <a:gd name="connsiteY437" fmla="*/ 473661 h 1293616"/>
                <a:gd name="connsiteX438" fmla="*/ 661990 w 1147210"/>
                <a:gd name="connsiteY438" fmla="*/ 473304 h 1293616"/>
                <a:gd name="connsiteX439" fmla="*/ 656288 w 1147210"/>
                <a:gd name="connsiteY439" fmla="*/ 472234 h 1293616"/>
                <a:gd name="connsiteX440" fmla="*/ 649518 w 1147210"/>
                <a:gd name="connsiteY440" fmla="*/ 472591 h 1293616"/>
                <a:gd name="connsiteX441" fmla="*/ 645241 w 1147210"/>
                <a:gd name="connsiteY441" fmla="*/ 474018 h 1293616"/>
                <a:gd name="connsiteX442" fmla="*/ 645241 w 1147210"/>
                <a:gd name="connsiteY442" fmla="*/ 474375 h 1293616"/>
                <a:gd name="connsiteX443" fmla="*/ 645241 w 1147210"/>
                <a:gd name="connsiteY443" fmla="*/ 475040 h 1293616"/>
                <a:gd name="connsiteX444" fmla="*/ 646247 w 1147210"/>
                <a:gd name="connsiteY444" fmla="*/ 475635 h 1293616"/>
                <a:gd name="connsiteX445" fmla="*/ 656233 w 1147210"/>
                <a:gd name="connsiteY445" fmla="*/ 484219 h 1293616"/>
                <a:gd name="connsiteX446" fmla="*/ 658070 w 1147210"/>
                <a:gd name="connsiteY446" fmla="*/ 485077 h 1293616"/>
                <a:gd name="connsiteX447" fmla="*/ 658427 w 1147210"/>
                <a:gd name="connsiteY447" fmla="*/ 484720 h 1293616"/>
                <a:gd name="connsiteX448" fmla="*/ 659139 w 1147210"/>
                <a:gd name="connsiteY448" fmla="*/ 484363 h 1293616"/>
                <a:gd name="connsiteX449" fmla="*/ 659852 w 1147210"/>
                <a:gd name="connsiteY449" fmla="*/ 485077 h 1293616"/>
                <a:gd name="connsiteX450" fmla="*/ 659852 w 1147210"/>
                <a:gd name="connsiteY450" fmla="*/ 485790 h 1293616"/>
                <a:gd name="connsiteX451" fmla="*/ 659496 w 1147210"/>
                <a:gd name="connsiteY451" fmla="*/ 486504 h 1293616"/>
                <a:gd name="connsiteX452" fmla="*/ 658509 w 1147210"/>
                <a:gd name="connsiteY452" fmla="*/ 486175 h 1293616"/>
                <a:gd name="connsiteX453" fmla="*/ 660671 w 1147210"/>
                <a:gd name="connsiteY453" fmla="*/ 488034 h 1293616"/>
                <a:gd name="connsiteX454" fmla="*/ 680244 w 1147210"/>
                <a:gd name="connsiteY454" fmla="*/ 520325 h 1293616"/>
                <a:gd name="connsiteX455" fmla="*/ 602467 w 1147210"/>
                <a:gd name="connsiteY455" fmla="*/ 630876 h 1293616"/>
                <a:gd name="connsiteX456" fmla="*/ 562865 w 1147210"/>
                <a:gd name="connsiteY456" fmla="*/ 575957 h 1293616"/>
                <a:gd name="connsiteX457" fmla="*/ 609959 w 1147210"/>
                <a:gd name="connsiteY457" fmla="*/ 532806 h 1293616"/>
                <a:gd name="connsiteX458" fmla="*/ 605321 w 1147210"/>
                <a:gd name="connsiteY458" fmla="*/ 577741 h 1293616"/>
                <a:gd name="connsiteX459" fmla="*/ 606035 w 1147210"/>
                <a:gd name="connsiteY459" fmla="*/ 575244 h 1293616"/>
                <a:gd name="connsiteX460" fmla="*/ 604251 w 1147210"/>
                <a:gd name="connsiteY460" fmla="*/ 536016 h 1293616"/>
                <a:gd name="connsiteX461" fmla="*/ 596045 w 1147210"/>
                <a:gd name="connsiteY461" fmla="*/ 624814 h 1293616"/>
                <a:gd name="connsiteX462" fmla="*/ 679531 w 1147210"/>
                <a:gd name="connsiteY462" fmla="*/ 570608 h 1293616"/>
                <a:gd name="connsiteX463" fmla="*/ 647064 w 1147210"/>
                <a:gd name="connsiteY463" fmla="*/ 481453 h 1293616"/>
                <a:gd name="connsiteX464" fmla="*/ 644623 w 1147210"/>
                <a:gd name="connsiteY464" fmla="*/ 479977 h 1293616"/>
                <a:gd name="connsiteX465" fmla="*/ 647424 w 1147210"/>
                <a:gd name="connsiteY465" fmla="*/ 484425 h 1293616"/>
                <a:gd name="connsiteX466" fmla="*/ 653438 w 1147210"/>
                <a:gd name="connsiteY466" fmla="*/ 507552 h 1293616"/>
                <a:gd name="connsiteX467" fmla="*/ 646310 w 1147210"/>
                <a:gd name="connsiteY467" fmla="*/ 512547 h 1293616"/>
                <a:gd name="connsiteX468" fmla="*/ 628136 w 1147210"/>
                <a:gd name="connsiteY468" fmla="*/ 502201 h 1293616"/>
                <a:gd name="connsiteX469" fmla="*/ 626354 w 1147210"/>
                <a:gd name="connsiteY469" fmla="*/ 497206 h 1293616"/>
                <a:gd name="connsiteX470" fmla="*/ 618158 w 1147210"/>
                <a:gd name="connsiteY470" fmla="*/ 498277 h 1293616"/>
                <a:gd name="connsiteX471" fmla="*/ 604973 w 1147210"/>
                <a:gd name="connsiteY471" fmla="*/ 486147 h 1293616"/>
                <a:gd name="connsiteX472" fmla="*/ 605329 w 1147210"/>
                <a:gd name="connsiteY472" fmla="*/ 472234 h 1293616"/>
                <a:gd name="connsiteX473" fmla="*/ 622791 w 1147210"/>
                <a:gd name="connsiteY473" fmla="*/ 468310 h 1293616"/>
                <a:gd name="connsiteX474" fmla="*/ 617751 w 1147210"/>
                <a:gd name="connsiteY474" fmla="*/ 465787 h 1293616"/>
                <a:gd name="connsiteX475" fmla="*/ 604920 w 1147210"/>
                <a:gd name="connsiteY475" fmla="*/ 460858 h 1293616"/>
                <a:gd name="connsiteX476" fmla="*/ 558227 w 1147210"/>
                <a:gd name="connsiteY476" fmla="*/ 456846 h 1293616"/>
                <a:gd name="connsiteX477" fmla="*/ 527974 w 1147210"/>
                <a:gd name="connsiteY477" fmla="*/ 466124 h 1293616"/>
                <a:gd name="connsiteX478" fmla="*/ 527207 w 1147210"/>
                <a:gd name="connsiteY478" fmla="*/ 466662 h 1293616"/>
                <a:gd name="connsiteX479" fmla="*/ 525055 w 1147210"/>
                <a:gd name="connsiteY479" fmla="*/ 464512 h 1293616"/>
                <a:gd name="connsiteX480" fmla="*/ 533732 w 1147210"/>
                <a:gd name="connsiteY480" fmla="*/ 459053 h 1293616"/>
                <a:gd name="connsiteX481" fmla="*/ 554659 w 1147210"/>
                <a:gd name="connsiteY481" fmla="*/ 453280 h 1293616"/>
                <a:gd name="connsiteX482" fmla="*/ 611485 w 1147210"/>
                <a:gd name="connsiteY482" fmla="*/ 458602 h 1293616"/>
                <a:gd name="connsiteX483" fmla="*/ 617127 w 1147210"/>
                <a:gd name="connsiteY483" fmla="*/ 460842 h 1293616"/>
                <a:gd name="connsiteX484" fmla="*/ 616243 w 1147210"/>
                <a:gd name="connsiteY484" fmla="*/ 460060 h 1293616"/>
                <a:gd name="connsiteX485" fmla="*/ 611744 w 1147210"/>
                <a:gd name="connsiteY485" fmla="*/ 453683 h 1293616"/>
                <a:gd name="connsiteX486" fmla="*/ 619940 w 1147210"/>
                <a:gd name="connsiteY486" fmla="*/ 441554 h 1293616"/>
                <a:gd name="connsiteX487" fmla="*/ 630764 w 1147210"/>
                <a:gd name="connsiteY487" fmla="*/ 439190 h 1293616"/>
                <a:gd name="connsiteX488" fmla="*/ 13360 w 1147210"/>
                <a:gd name="connsiteY488" fmla="*/ 374937 h 1293616"/>
                <a:gd name="connsiteX489" fmla="*/ 20935 w 1147210"/>
                <a:gd name="connsiteY489" fmla="*/ 376318 h 1293616"/>
                <a:gd name="connsiteX490" fmla="*/ 46958 w 1147210"/>
                <a:gd name="connsiteY490" fmla="*/ 418745 h 1293616"/>
                <a:gd name="connsiteX491" fmla="*/ 48741 w 1147210"/>
                <a:gd name="connsiteY491" fmla="*/ 418032 h 1293616"/>
                <a:gd name="connsiteX492" fmla="*/ 48384 w 1147210"/>
                <a:gd name="connsiteY492" fmla="*/ 417675 h 1293616"/>
                <a:gd name="connsiteX493" fmla="*/ 48028 w 1147210"/>
                <a:gd name="connsiteY493" fmla="*/ 415536 h 1293616"/>
                <a:gd name="connsiteX494" fmla="*/ 49454 w 1147210"/>
                <a:gd name="connsiteY494" fmla="*/ 414466 h 1293616"/>
                <a:gd name="connsiteX495" fmla="*/ 47671 w 1147210"/>
                <a:gd name="connsiteY495" fmla="*/ 408762 h 1293616"/>
                <a:gd name="connsiteX496" fmla="*/ 47671 w 1147210"/>
                <a:gd name="connsiteY496" fmla="*/ 399492 h 1293616"/>
                <a:gd name="connsiteX497" fmla="*/ 49097 w 1147210"/>
                <a:gd name="connsiteY497" fmla="*/ 390936 h 1293616"/>
                <a:gd name="connsiteX498" fmla="*/ 49454 w 1147210"/>
                <a:gd name="connsiteY498" fmla="*/ 390223 h 1293616"/>
                <a:gd name="connsiteX499" fmla="*/ 49454 w 1147210"/>
                <a:gd name="connsiteY499" fmla="*/ 389510 h 1293616"/>
                <a:gd name="connsiteX500" fmla="*/ 50167 w 1147210"/>
                <a:gd name="connsiteY500" fmla="*/ 388796 h 1293616"/>
                <a:gd name="connsiteX501" fmla="*/ 50880 w 1147210"/>
                <a:gd name="connsiteY501" fmla="*/ 388796 h 1293616"/>
                <a:gd name="connsiteX502" fmla="*/ 51236 w 1147210"/>
                <a:gd name="connsiteY502" fmla="*/ 389153 h 1293616"/>
                <a:gd name="connsiteX503" fmla="*/ 51593 w 1147210"/>
                <a:gd name="connsiteY503" fmla="*/ 390223 h 1293616"/>
                <a:gd name="connsiteX504" fmla="*/ 50880 w 1147210"/>
                <a:gd name="connsiteY504" fmla="*/ 390936 h 1293616"/>
                <a:gd name="connsiteX505" fmla="*/ 50167 w 1147210"/>
                <a:gd name="connsiteY505" fmla="*/ 391292 h 1293616"/>
                <a:gd name="connsiteX506" fmla="*/ 48384 w 1147210"/>
                <a:gd name="connsiteY506" fmla="*/ 399492 h 1293616"/>
                <a:gd name="connsiteX507" fmla="*/ 48741 w 1147210"/>
                <a:gd name="connsiteY507" fmla="*/ 408405 h 1293616"/>
                <a:gd name="connsiteX508" fmla="*/ 50167 w 1147210"/>
                <a:gd name="connsiteY508" fmla="*/ 414466 h 1293616"/>
                <a:gd name="connsiteX509" fmla="*/ 50880 w 1147210"/>
                <a:gd name="connsiteY509" fmla="*/ 414466 h 1293616"/>
                <a:gd name="connsiteX510" fmla="*/ 51593 w 1147210"/>
                <a:gd name="connsiteY510" fmla="*/ 414823 h 1293616"/>
                <a:gd name="connsiteX511" fmla="*/ 56584 w 1147210"/>
                <a:gd name="connsiteY511" fmla="*/ 410901 h 1293616"/>
                <a:gd name="connsiteX512" fmla="*/ 62644 w 1147210"/>
                <a:gd name="connsiteY512" fmla="*/ 404484 h 1293616"/>
                <a:gd name="connsiteX513" fmla="*/ 66565 w 1147210"/>
                <a:gd name="connsiteY513" fmla="*/ 396640 h 1293616"/>
                <a:gd name="connsiteX514" fmla="*/ 66209 w 1147210"/>
                <a:gd name="connsiteY514" fmla="*/ 396284 h 1293616"/>
                <a:gd name="connsiteX515" fmla="*/ 65852 w 1147210"/>
                <a:gd name="connsiteY515" fmla="*/ 395214 h 1293616"/>
                <a:gd name="connsiteX516" fmla="*/ 66922 w 1147210"/>
                <a:gd name="connsiteY516" fmla="*/ 394501 h 1293616"/>
                <a:gd name="connsiteX517" fmla="*/ 67634 w 1147210"/>
                <a:gd name="connsiteY517" fmla="*/ 394501 h 1293616"/>
                <a:gd name="connsiteX518" fmla="*/ 68704 w 1147210"/>
                <a:gd name="connsiteY518" fmla="*/ 394857 h 1293616"/>
                <a:gd name="connsiteX519" fmla="*/ 68348 w 1147210"/>
                <a:gd name="connsiteY519" fmla="*/ 396284 h 1293616"/>
                <a:gd name="connsiteX520" fmla="*/ 68348 w 1147210"/>
                <a:gd name="connsiteY520" fmla="*/ 396997 h 1293616"/>
                <a:gd name="connsiteX521" fmla="*/ 67278 w 1147210"/>
                <a:gd name="connsiteY521" fmla="*/ 396997 h 1293616"/>
                <a:gd name="connsiteX522" fmla="*/ 63357 w 1147210"/>
                <a:gd name="connsiteY522" fmla="*/ 405197 h 1293616"/>
                <a:gd name="connsiteX523" fmla="*/ 57296 w 1147210"/>
                <a:gd name="connsiteY523" fmla="*/ 411971 h 1293616"/>
                <a:gd name="connsiteX524" fmla="*/ 52306 w 1147210"/>
                <a:gd name="connsiteY524" fmla="*/ 415536 h 1293616"/>
                <a:gd name="connsiteX525" fmla="*/ 52662 w 1147210"/>
                <a:gd name="connsiteY525" fmla="*/ 415892 h 1293616"/>
                <a:gd name="connsiteX526" fmla="*/ 52662 w 1147210"/>
                <a:gd name="connsiteY526" fmla="*/ 417319 h 1293616"/>
                <a:gd name="connsiteX527" fmla="*/ 50880 w 1147210"/>
                <a:gd name="connsiteY527" fmla="*/ 418745 h 1293616"/>
                <a:gd name="connsiteX528" fmla="*/ 51236 w 1147210"/>
                <a:gd name="connsiteY528" fmla="*/ 420171 h 1293616"/>
                <a:gd name="connsiteX529" fmla="*/ 98649 w 1147210"/>
                <a:gd name="connsiteY529" fmla="*/ 403414 h 1293616"/>
                <a:gd name="connsiteX530" fmla="*/ 105066 w 1147210"/>
                <a:gd name="connsiteY530" fmla="*/ 413397 h 1293616"/>
                <a:gd name="connsiteX531" fmla="*/ 89024 w 1147210"/>
                <a:gd name="connsiteY531" fmla="*/ 438710 h 1293616"/>
                <a:gd name="connsiteX532" fmla="*/ 81894 w 1147210"/>
                <a:gd name="connsiteY532" fmla="*/ 440849 h 1293616"/>
                <a:gd name="connsiteX533" fmla="*/ 82963 w 1147210"/>
                <a:gd name="connsiteY533" fmla="*/ 452615 h 1293616"/>
                <a:gd name="connsiteX534" fmla="*/ 64783 w 1147210"/>
                <a:gd name="connsiteY534" fmla="*/ 470797 h 1293616"/>
                <a:gd name="connsiteX535" fmla="*/ 45176 w 1147210"/>
                <a:gd name="connsiteY535" fmla="*/ 470441 h 1293616"/>
                <a:gd name="connsiteX536" fmla="*/ 40542 w 1147210"/>
                <a:gd name="connsiteY536" fmla="*/ 445841 h 1293616"/>
                <a:gd name="connsiteX537" fmla="*/ 35194 w 1147210"/>
                <a:gd name="connsiteY537" fmla="*/ 455823 h 1293616"/>
                <a:gd name="connsiteX538" fmla="*/ 37690 w 1147210"/>
                <a:gd name="connsiteY538" fmla="*/ 445127 h 1293616"/>
                <a:gd name="connsiteX539" fmla="*/ 19152 w 1147210"/>
                <a:gd name="connsiteY539" fmla="*/ 461171 h 1293616"/>
                <a:gd name="connsiteX540" fmla="*/ 2754 w 1147210"/>
                <a:gd name="connsiteY540" fmla="*/ 449406 h 1293616"/>
                <a:gd name="connsiteX541" fmla="*/ 972 w 1147210"/>
                <a:gd name="connsiteY541" fmla="*/ 424092 h 1293616"/>
                <a:gd name="connsiteX542" fmla="*/ 9171 w 1147210"/>
                <a:gd name="connsiteY542" fmla="*/ 415892 h 1293616"/>
                <a:gd name="connsiteX543" fmla="*/ 5250 w 1147210"/>
                <a:gd name="connsiteY543" fmla="*/ 409832 h 1293616"/>
                <a:gd name="connsiteX544" fmla="*/ 9527 w 1147210"/>
                <a:gd name="connsiteY544" fmla="*/ 380240 h 1293616"/>
                <a:gd name="connsiteX545" fmla="*/ 13360 w 1147210"/>
                <a:gd name="connsiteY545" fmla="*/ 374937 h 1293616"/>
                <a:gd name="connsiteX546" fmla="*/ 477590 w 1147210"/>
                <a:gd name="connsiteY546" fmla="*/ 335596 h 1293616"/>
                <a:gd name="connsiteX547" fmla="*/ 484368 w 1147210"/>
                <a:gd name="connsiteY547" fmla="*/ 353415 h 1293616"/>
                <a:gd name="connsiteX548" fmla="*/ 491503 w 1147210"/>
                <a:gd name="connsiteY548" fmla="*/ 370165 h 1293616"/>
                <a:gd name="connsiteX549" fmla="*/ 479730 w 1147210"/>
                <a:gd name="connsiteY549" fmla="*/ 375511 h 1293616"/>
                <a:gd name="connsiteX550" fmla="*/ 472239 w 1147210"/>
                <a:gd name="connsiteY550" fmla="*/ 369809 h 1293616"/>
                <a:gd name="connsiteX551" fmla="*/ 461537 w 1147210"/>
                <a:gd name="connsiteY551" fmla="*/ 376580 h 1293616"/>
                <a:gd name="connsiteX552" fmla="*/ 452262 w 1147210"/>
                <a:gd name="connsiteY552" fmla="*/ 373016 h 1293616"/>
                <a:gd name="connsiteX553" fmla="*/ 449408 w 1147210"/>
                <a:gd name="connsiteY553" fmla="*/ 362325 h 1293616"/>
                <a:gd name="connsiteX554" fmla="*/ 454046 w 1147210"/>
                <a:gd name="connsiteY554" fmla="*/ 350564 h 1293616"/>
                <a:gd name="connsiteX555" fmla="*/ 466175 w 1147210"/>
                <a:gd name="connsiteY555" fmla="*/ 344505 h 1293616"/>
                <a:gd name="connsiteX556" fmla="*/ 477590 w 1147210"/>
                <a:gd name="connsiteY556" fmla="*/ 335596 h 1293616"/>
                <a:gd name="connsiteX557" fmla="*/ 499403 w 1147210"/>
                <a:gd name="connsiteY557" fmla="*/ 326564 h 1293616"/>
                <a:gd name="connsiteX558" fmla="*/ 510389 w 1147210"/>
                <a:gd name="connsiteY558" fmla="*/ 328438 h 1293616"/>
                <a:gd name="connsiteX559" fmla="*/ 517176 w 1147210"/>
                <a:gd name="connsiteY559" fmla="*/ 334504 h 1293616"/>
                <a:gd name="connsiteX560" fmla="*/ 518248 w 1147210"/>
                <a:gd name="connsiteY560" fmla="*/ 343425 h 1293616"/>
                <a:gd name="connsiteX561" fmla="*/ 511460 w 1147210"/>
                <a:gd name="connsiteY561" fmla="*/ 351989 h 1293616"/>
                <a:gd name="connsiteX562" fmla="*/ 508959 w 1147210"/>
                <a:gd name="connsiteY562" fmla="*/ 365905 h 1293616"/>
                <a:gd name="connsiteX563" fmla="*/ 494670 w 1147210"/>
                <a:gd name="connsiteY563" fmla="*/ 366976 h 1293616"/>
                <a:gd name="connsiteX564" fmla="*/ 488596 w 1147210"/>
                <a:gd name="connsiteY564" fmla="*/ 353773 h 1293616"/>
                <a:gd name="connsiteX565" fmla="*/ 487882 w 1147210"/>
                <a:gd name="connsiteY565" fmla="*/ 339499 h 1293616"/>
                <a:gd name="connsiteX566" fmla="*/ 487882 w 1147210"/>
                <a:gd name="connsiteY566" fmla="*/ 328438 h 1293616"/>
                <a:gd name="connsiteX567" fmla="*/ 499403 w 1147210"/>
                <a:gd name="connsiteY567" fmla="*/ 326564 h 1293616"/>
                <a:gd name="connsiteX568" fmla="*/ 480107 w 1147210"/>
                <a:gd name="connsiteY568" fmla="*/ 326296 h 1293616"/>
                <a:gd name="connsiteX569" fmla="*/ 482592 w 1147210"/>
                <a:gd name="connsiteY569" fmla="*/ 326653 h 1293616"/>
                <a:gd name="connsiteX570" fmla="*/ 483657 w 1147210"/>
                <a:gd name="connsiteY570" fmla="*/ 328793 h 1293616"/>
                <a:gd name="connsiteX571" fmla="*/ 483302 w 1147210"/>
                <a:gd name="connsiteY571" fmla="*/ 332002 h 1293616"/>
                <a:gd name="connsiteX572" fmla="*/ 481172 w 1147210"/>
                <a:gd name="connsiteY572" fmla="*/ 333429 h 1293616"/>
                <a:gd name="connsiteX573" fmla="*/ 478687 w 1147210"/>
                <a:gd name="connsiteY573" fmla="*/ 333429 h 1293616"/>
                <a:gd name="connsiteX574" fmla="*/ 477622 w 1147210"/>
                <a:gd name="connsiteY574" fmla="*/ 331289 h 1293616"/>
                <a:gd name="connsiteX575" fmla="*/ 478332 w 1147210"/>
                <a:gd name="connsiteY575" fmla="*/ 328436 h 1293616"/>
                <a:gd name="connsiteX576" fmla="*/ 480107 w 1147210"/>
                <a:gd name="connsiteY576" fmla="*/ 326296 h 1293616"/>
                <a:gd name="connsiteX577" fmla="*/ 486088 w 1147210"/>
                <a:gd name="connsiteY577" fmla="*/ 318903 h 1293616"/>
                <a:gd name="connsiteX578" fmla="*/ 488251 w 1147210"/>
                <a:gd name="connsiteY578" fmla="*/ 318903 h 1293616"/>
                <a:gd name="connsiteX579" fmla="*/ 489692 w 1147210"/>
                <a:gd name="connsiteY579" fmla="*/ 321400 h 1293616"/>
                <a:gd name="connsiteX580" fmla="*/ 488971 w 1147210"/>
                <a:gd name="connsiteY580" fmla="*/ 324253 h 1293616"/>
                <a:gd name="connsiteX581" fmla="*/ 486809 w 1147210"/>
                <a:gd name="connsiteY581" fmla="*/ 326036 h 1293616"/>
                <a:gd name="connsiteX582" fmla="*/ 484646 w 1147210"/>
                <a:gd name="connsiteY582" fmla="*/ 325679 h 1293616"/>
                <a:gd name="connsiteX583" fmla="*/ 483205 w 1147210"/>
                <a:gd name="connsiteY583" fmla="*/ 323539 h 1293616"/>
                <a:gd name="connsiteX584" fmla="*/ 483925 w 1147210"/>
                <a:gd name="connsiteY584" fmla="*/ 320686 h 1293616"/>
                <a:gd name="connsiteX585" fmla="*/ 486088 w 1147210"/>
                <a:gd name="connsiteY585" fmla="*/ 318903 h 1293616"/>
                <a:gd name="connsiteX586" fmla="*/ 479692 w 1147210"/>
                <a:gd name="connsiteY586" fmla="*/ 314224 h 1293616"/>
                <a:gd name="connsiteX587" fmla="*/ 482216 w 1147210"/>
                <a:gd name="connsiteY587" fmla="*/ 314578 h 1293616"/>
                <a:gd name="connsiteX588" fmla="*/ 483657 w 1147210"/>
                <a:gd name="connsiteY588" fmla="*/ 317057 h 1293616"/>
                <a:gd name="connsiteX589" fmla="*/ 482936 w 1147210"/>
                <a:gd name="connsiteY589" fmla="*/ 319537 h 1293616"/>
                <a:gd name="connsiteX590" fmla="*/ 480774 w 1147210"/>
                <a:gd name="connsiteY590" fmla="*/ 321308 h 1293616"/>
                <a:gd name="connsiteX591" fmla="*/ 478611 w 1147210"/>
                <a:gd name="connsiteY591" fmla="*/ 321308 h 1293616"/>
                <a:gd name="connsiteX592" fmla="*/ 477169 w 1147210"/>
                <a:gd name="connsiteY592" fmla="*/ 319183 h 1293616"/>
                <a:gd name="connsiteX593" fmla="*/ 477890 w 1147210"/>
                <a:gd name="connsiteY593" fmla="*/ 315995 h 1293616"/>
                <a:gd name="connsiteX594" fmla="*/ 479692 w 1147210"/>
                <a:gd name="connsiteY594" fmla="*/ 314224 h 1293616"/>
                <a:gd name="connsiteX595" fmla="*/ 456330 w 1147210"/>
                <a:gd name="connsiteY595" fmla="*/ 289156 h 1293616"/>
                <a:gd name="connsiteX596" fmla="*/ 461152 w 1147210"/>
                <a:gd name="connsiteY596" fmla="*/ 291783 h 1293616"/>
                <a:gd name="connsiteX597" fmla="*/ 469724 w 1147210"/>
                <a:gd name="connsiteY597" fmla="*/ 303184 h 1293616"/>
                <a:gd name="connsiteX598" fmla="*/ 476868 w 1147210"/>
                <a:gd name="connsiteY598" fmla="*/ 323491 h 1293616"/>
                <a:gd name="connsiteX599" fmla="*/ 467938 w 1147210"/>
                <a:gd name="connsiteY599" fmla="*/ 337385 h 1293616"/>
                <a:gd name="connsiteX600" fmla="*/ 453294 w 1147210"/>
                <a:gd name="connsiteY600" fmla="*/ 343441 h 1293616"/>
                <a:gd name="connsiteX601" fmla="*/ 442579 w 1147210"/>
                <a:gd name="connsiteY601" fmla="*/ 334891 h 1293616"/>
                <a:gd name="connsiteX602" fmla="*/ 445793 w 1147210"/>
                <a:gd name="connsiteY602" fmla="*/ 318859 h 1293616"/>
                <a:gd name="connsiteX603" fmla="*/ 448293 w 1147210"/>
                <a:gd name="connsiteY603" fmla="*/ 303540 h 1293616"/>
                <a:gd name="connsiteX604" fmla="*/ 451508 w 1147210"/>
                <a:gd name="connsiteY604" fmla="*/ 291070 h 1293616"/>
                <a:gd name="connsiteX605" fmla="*/ 456330 w 1147210"/>
                <a:gd name="connsiteY605" fmla="*/ 289156 h 1293616"/>
                <a:gd name="connsiteX606" fmla="*/ 346271 w 1147210"/>
                <a:gd name="connsiteY606" fmla="*/ 286410 h 1293616"/>
                <a:gd name="connsiteX607" fmla="*/ 348823 w 1147210"/>
                <a:gd name="connsiteY607" fmla="*/ 294926 h 1293616"/>
                <a:gd name="connsiteX608" fmla="*/ 348094 w 1147210"/>
                <a:gd name="connsiteY608" fmla="*/ 305571 h 1293616"/>
                <a:gd name="connsiteX609" fmla="*/ 346635 w 1147210"/>
                <a:gd name="connsiteY609" fmla="*/ 295990 h 1293616"/>
                <a:gd name="connsiteX610" fmla="*/ 346271 w 1147210"/>
                <a:gd name="connsiteY610" fmla="*/ 286410 h 1293616"/>
                <a:gd name="connsiteX611" fmla="*/ 378617 w 1147210"/>
                <a:gd name="connsiteY611" fmla="*/ 282950 h 1293616"/>
                <a:gd name="connsiteX612" fmla="*/ 376604 w 1147210"/>
                <a:gd name="connsiteY612" fmla="*/ 283867 h 1293616"/>
                <a:gd name="connsiteX613" fmla="*/ 394091 w 1147210"/>
                <a:gd name="connsiteY613" fmla="*/ 294541 h 1293616"/>
                <a:gd name="connsiteX614" fmla="*/ 430850 w 1147210"/>
                <a:gd name="connsiteY614" fmla="*/ 305571 h 1293616"/>
                <a:gd name="connsiteX615" fmla="*/ 396232 w 1147210"/>
                <a:gd name="connsiteY615" fmla="*/ 289204 h 1293616"/>
                <a:gd name="connsiteX616" fmla="*/ 378617 w 1147210"/>
                <a:gd name="connsiteY616" fmla="*/ 282950 h 1293616"/>
                <a:gd name="connsiteX617" fmla="*/ 506095 w 1147210"/>
                <a:gd name="connsiteY617" fmla="*/ 277032 h 1293616"/>
                <a:gd name="connsiteX618" fmla="*/ 512212 w 1147210"/>
                <a:gd name="connsiteY618" fmla="*/ 280325 h 1293616"/>
                <a:gd name="connsiteX619" fmla="*/ 517927 w 1147210"/>
                <a:gd name="connsiteY619" fmla="*/ 288156 h 1293616"/>
                <a:gd name="connsiteX620" fmla="*/ 527929 w 1147210"/>
                <a:gd name="connsiteY620" fmla="*/ 289937 h 1293616"/>
                <a:gd name="connsiteX621" fmla="*/ 525428 w 1147210"/>
                <a:gd name="connsiteY621" fmla="*/ 307735 h 1293616"/>
                <a:gd name="connsiteX622" fmla="*/ 506139 w 1147210"/>
                <a:gd name="connsiteY622" fmla="*/ 320907 h 1293616"/>
                <a:gd name="connsiteX623" fmla="*/ 488636 w 1147210"/>
                <a:gd name="connsiteY623" fmla="*/ 314855 h 1293616"/>
                <a:gd name="connsiteX624" fmla="*/ 498638 w 1147210"/>
                <a:gd name="connsiteY624" fmla="*/ 300972 h 1293616"/>
                <a:gd name="connsiteX625" fmla="*/ 497566 w 1147210"/>
                <a:gd name="connsiteY625" fmla="*/ 280681 h 1293616"/>
                <a:gd name="connsiteX626" fmla="*/ 506095 w 1147210"/>
                <a:gd name="connsiteY626" fmla="*/ 277032 h 1293616"/>
                <a:gd name="connsiteX627" fmla="*/ 487389 w 1147210"/>
                <a:gd name="connsiteY627" fmla="*/ 266774 h 1293616"/>
                <a:gd name="connsiteX628" fmla="*/ 491905 w 1147210"/>
                <a:gd name="connsiteY628" fmla="*/ 272869 h 1293616"/>
                <a:gd name="connsiteX629" fmla="*/ 494051 w 1147210"/>
                <a:gd name="connsiteY629" fmla="*/ 289595 h 1293616"/>
                <a:gd name="connsiteX630" fmla="*/ 490116 w 1147210"/>
                <a:gd name="connsiteY630" fmla="*/ 302051 h 1293616"/>
                <a:gd name="connsiteX631" fmla="*/ 482605 w 1147210"/>
                <a:gd name="connsiteY631" fmla="*/ 311304 h 1293616"/>
                <a:gd name="connsiteX632" fmla="*/ 472231 w 1147210"/>
                <a:gd name="connsiteY632" fmla="*/ 298848 h 1293616"/>
                <a:gd name="connsiteX633" fmla="*/ 464720 w 1147210"/>
                <a:gd name="connsiteY633" fmla="*/ 284969 h 1293616"/>
                <a:gd name="connsiteX634" fmla="*/ 472231 w 1147210"/>
                <a:gd name="connsiteY634" fmla="*/ 272157 h 1293616"/>
                <a:gd name="connsiteX635" fmla="*/ 480458 w 1147210"/>
                <a:gd name="connsiteY635" fmla="*/ 266819 h 1293616"/>
                <a:gd name="connsiteX636" fmla="*/ 487389 w 1147210"/>
                <a:gd name="connsiteY636" fmla="*/ 266774 h 1293616"/>
                <a:gd name="connsiteX637" fmla="*/ 90440 w 1147210"/>
                <a:gd name="connsiteY637" fmla="*/ 168106 h 1293616"/>
                <a:gd name="connsiteX638" fmla="*/ 90446 w 1147210"/>
                <a:gd name="connsiteY638" fmla="*/ 168658 h 1293616"/>
                <a:gd name="connsiteX639" fmla="*/ 192854 w 1147210"/>
                <a:gd name="connsiteY639" fmla="*/ 232148 h 1293616"/>
                <a:gd name="connsiteX640" fmla="*/ 201829 w 1147210"/>
                <a:gd name="connsiteY640" fmla="*/ 229593 h 1293616"/>
                <a:gd name="connsiteX641" fmla="*/ 200125 w 1147210"/>
                <a:gd name="connsiteY641" fmla="*/ 232638 h 1293616"/>
                <a:gd name="connsiteX642" fmla="*/ 199891 w 1147210"/>
                <a:gd name="connsiteY642" fmla="*/ 232952 h 1293616"/>
                <a:gd name="connsiteX643" fmla="*/ 185450 w 1147210"/>
                <a:gd name="connsiteY643" fmla="*/ 235982 h 1293616"/>
                <a:gd name="connsiteX644" fmla="*/ 135406 w 1147210"/>
                <a:gd name="connsiteY644" fmla="*/ 228224 h 1293616"/>
                <a:gd name="connsiteX645" fmla="*/ 100214 w 1147210"/>
                <a:gd name="connsiteY645" fmla="*/ 199288 h 1293616"/>
                <a:gd name="connsiteX646" fmla="*/ 90162 w 1147210"/>
                <a:gd name="connsiteY646" fmla="*/ 168443 h 1293616"/>
                <a:gd name="connsiteX647" fmla="*/ 170605 w 1147210"/>
                <a:gd name="connsiteY647" fmla="*/ 96951 h 1293616"/>
                <a:gd name="connsiteX648" fmla="*/ 196172 w 1147210"/>
                <a:gd name="connsiteY648" fmla="*/ 111427 h 1293616"/>
                <a:gd name="connsiteX649" fmla="*/ 212480 w 1147210"/>
                <a:gd name="connsiteY649" fmla="*/ 220020 h 1293616"/>
                <a:gd name="connsiteX650" fmla="*/ 207315 w 1147210"/>
                <a:gd name="connsiteY650" fmla="*/ 228032 h 1293616"/>
                <a:gd name="connsiteX651" fmla="*/ 201829 w 1147210"/>
                <a:gd name="connsiteY651" fmla="*/ 229593 h 1293616"/>
                <a:gd name="connsiteX652" fmla="*/ 211891 w 1147210"/>
                <a:gd name="connsiteY652" fmla="*/ 211618 h 1293616"/>
                <a:gd name="connsiteX653" fmla="*/ 212123 w 1147210"/>
                <a:gd name="connsiteY653" fmla="*/ 140123 h 1293616"/>
                <a:gd name="connsiteX654" fmla="*/ 179830 w 1147210"/>
                <a:gd name="connsiteY654" fmla="*/ 103207 h 1293616"/>
                <a:gd name="connsiteX655" fmla="*/ 168489 w 1147210"/>
                <a:gd name="connsiteY655" fmla="*/ 98696 h 1293616"/>
                <a:gd name="connsiteX656" fmla="*/ 342770 w 1147210"/>
                <a:gd name="connsiteY656" fmla="*/ 0 h 1293616"/>
                <a:gd name="connsiteX657" fmla="*/ 337350 w 1147210"/>
                <a:gd name="connsiteY657" fmla="*/ 46905 h 1293616"/>
                <a:gd name="connsiteX658" fmla="*/ 315306 w 1147210"/>
                <a:gd name="connsiteY658" fmla="*/ 123299 h 1293616"/>
                <a:gd name="connsiteX659" fmla="*/ 306952 w 1147210"/>
                <a:gd name="connsiteY659" fmla="*/ 145052 h 1293616"/>
                <a:gd name="connsiteX660" fmla="*/ 307017 w 1147210"/>
                <a:gd name="connsiteY660" fmla="*/ 145490 h 1293616"/>
                <a:gd name="connsiteX661" fmla="*/ 310231 w 1147210"/>
                <a:gd name="connsiteY661" fmla="*/ 242500 h 1293616"/>
                <a:gd name="connsiteX662" fmla="*/ 337365 w 1147210"/>
                <a:gd name="connsiteY662" fmla="*/ 269606 h 1293616"/>
                <a:gd name="connsiteX663" fmla="*/ 352494 w 1147210"/>
                <a:gd name="connsiteY663" fmla="*/ 277184 h 1293616"/>
                <a:gd name="connsiteX664" fmla="*/ 353154 w 1147210"/>
                <a:gd name="connsiteY664" fmla="*/ 276125 h 1293616"/>
                <a:gd name="connsiteX665" fmla="*/ 375176 w 1147210"/>
                <a:gd name="connsiteY665" fmla="*/ 266463 h 1293616"/>
                <a:gd name="connsiteX666" fmla="*/ 364232 w 1147210"/>
                <a:gd name="connsiteY666" fmla="*/ 271536 h 1293616"/>
                <a:gd name="connsiteX667" fmla="*/ 359844 w 1147210"/>
                <a:gd name="connsiteY667" fmla="*/ 275822 h 1293616"/>
                <a:gd name="connsiteX668" fmla="*/ 365938 w 1147210"/>
                <a:gd name="connsiteY668" fmla="*/ 273182 h 1293616"/>
                <a:gd name="connsiteX669" fmla="*/ 390503 w 1147210"/>
                <a:gd name="connsiteY669" fmla="*/ 279564 h 1293616"/>
                <a:gd name="connsiteX670" fmla="*/ 445787 w 1147210"/>
                <a:gd name="connsiteY670" fmla="*/ 309198 h 1293616"/>
                <a:gd name="connsiteX671" fmla="*/ 437227 w 1147210"/>
                <a:gd name="connsiteY671" fmla="*/ 310269 h 1293616"/>
                <a:gd name="connsiteX672" fmla="*/ 443290 w 1147210"/>
                <a:gd name="connsiteY672" fmla="*/ 315982 h 1293616"/>
                <a:gd name="connsiteX673" fmla="*/ 380873 w 1147210"/>
                <a:gd name="connsiteY673" fmla="*/ 311340 h 1293616"/>
                <a:gd name="connsiteX674" fmla="*/ 356842 w 1147210"/>
                <a:gd name="connsiteY674" fmla="*/ 303128 h 1293616"/>
                <a:gd name="connsiteX675" fmla="*/ 356198 w 1147210"/>
                <a:gd name="connsiteY675" fmla="*/ 302150 h 1293616"/>
                <a:gd name="connsiteX676" fmla="*/ 357380 w 1147210"/>
                <a:gd name="connsiteY676" fmla="*/ 306023 h 1293616"/>
                <a:gd name="connsiteX677" fmla="*/ 367346 w 1147210"/>
                <a:gd name="connsiteY677" fmla="*/ 319150 h 1293616"/>
                <a:gd name="connsiteX678" fmla="*/ 350618 w 1147210"/>
                <a:gd name="connsiteY678" fmla="*/ 298859 h 1293616"/>
                <a:gd name="connsiteX679" fmla="*/ 347415 w 1147210"/>
                <a:gd name="connsiteY679" fmla="*/ 285331 h 1293616"/>
                <a:gd name="connsiteX680" fmla="*/ 347665 w 1147210"/>
                <a:gd name="connsiteY680" fmla="*/ 284930 h 1293616"/>
                <a:gd name="connsiteX681" fmla="*/ 347106 w 1147210"/>
                <a:gd name="connsiteY681" fmla="*/ 284730 h 1293616"/>
                <a:gd name="connsiteX682" fmla="*/ 302019 w 1147210"/>
                <a:gd name="connsiteY682" fmla="*/ 242500 h 1293616"/>
                <a:gd name="connsiteX683" fmla="*/ 291665 w 1147210"/>
                <a:gd name="connsiteY683" fmla="*/ 193549 h 1293616"/>
                <a:gd name="connsiteX684" fmla="*/ 293767 w 1147210"/>
                <a:gd name="connsiteY684" fmla="*/ 177569 h 1293616"/>
                <a:gd name="connsiteX685" fmla="*/ 285303 w 1147210"/>
                <a:gd name="connsiteY685" fmla="*/ 197485 h 1293616"/>
                <a:gd name="connsiteX686" fmla="*/ 252122 w 1147210"/>
                <a:gd name="connsiteY686" fmla="*/ 271371 h 1293616"/>
                <a:gd name="connsiteX687" fmla="*/ 196849 w 1147210"/>
                <a:gd name="connsiteY687" fmla="*/ 421056 h 1293616"/>
                <a:gd name="connsiteX688" fmla="*/ 193365 w 1147210"/>
                <a:gd name="connsiteY688" fmla="*/ 450169 h 1293616"/>
                <a:gd name="connsiteX689" fmla="*/ 194282 w 1147210"/>
                <a:gd name="connsiteY689" fmla="*/ 450438 h 1293616"/>
                <a:gd name="connsiteX690" fmla="*/ 292051 w 1147210"/>
                <a:gd name="connsiteY690" fmla="*/ 408706 h 1293616"/>
                <a:gd name="connsiteX691" fmla="*/ 286342 w 1147210"/>
                <a:gd name="connsiteY691" fmla="*/ 351993 h 1293616"/>
                <a:gd name="connsiteX692" fmla="*/ 262078 w 1147210"/>
                <a:gd name="connsiteY692" fmla="*/ 391941 h 1293616"/>
                <a:gd name="connsiteX693" fmla="*/ 259223 w 1147210"/>
                <a:gd name="connsiteY693" fmla="*/ 393012 h 1293616"/>
                <a:gd name="connsiteX694" fmla="*/ 261721 w 1147210"/>
                <a:gd name="connsiteY694" fmla="*/ 352706 h 1293616"/>
                <a:gd name="connsiteX695" fmla="*/ 289197 w 1147210"/>
                <a:gd name="connsiteY695" fmla="*/ 349496 h 1293616"/>
                <a:gd name="connsiteX696" fmla="*/ 280990 w 1147210"/>
                <a:gd name="connsiteY696" fmla="*/ 426183 h 1293616"/>
                <a:gd name="connsiteX697" fmla="*/ 201374 w 1147210"/>
                <a:gd name="connsiteY697" fmla="*/ 455198 h 1293616"/>
                <a:gd name="connsiteX698" fmla="*/ 193107 w 1147210"/>
                <a:gd name="connsiteY698" fmla="*/ 453402 h 1293616"/>
                <a:gd name="connsiteX699" fmla="*/ 194052 w 1147210"/>
                <a:gd name="connsiteY699" fmla="*/ 483739 h 1293616"/>
                <a:gd name="connsiteX700" fmla="*/ 200755 w 1147210"/>
                <a:gd name="connsiteY700" fmla="*/ 514278 h 1293616"/>
                <a:gd name="connsiteX701" fmla="*/ 364131 w 1147210"/>
                <a:gd name="connsiteY701" fmla="*/ 600597 h 1293616"/>
                <a:gd name="connsiteX702" fmla="*/ 405154 w 1147210"/>
                <a:gd name="connsiteY702" fmla="*/ 524266 h 1293616"/>
                <a:gd name="connsiteX703" fmla="*/ 372692 w 1147210"/>
                <a:gd name="connsiteY703" fmla="*/ 444366 h 1293616"/>
                <a:gd name="connsiteX704" fmla="*/ 284721 w 1147210"/>
                <a:gd name="connsiteY704" fmla="*/ 471007 h 1293616"/>
                <a:gd name="connsiteX705" fmla="*/ 284681 w 1147210"/>
                <a:gd name="connsiteY705" fmla="*/ 478970 h 1293616"/>
                <a:gd name="connsiteX706" fmla="*/ 286889 w 1147210"/>
                <a:gd name="connsiteY706" fmla="*/ 477668 h 1293616"/>
                <a:gd name="connsiteX707" fmla="*/ 295356 w 1147210"/>
                <a:gd name="connsiteY707" fmla="*/ 474957 h 1293616"/>
                <a:gd name="connsiteX708" fmla="*/ 309243 w 1147210"/>
                <a:gd name="connsiteY708" fmla="*/ 478221 h 1293616"/>
                <a:gd name="connsiteX709" fmla="*/ 298080 w 1147210"/>
                <a:gd name="connsiteY709" fmla="*/ 478221 h 1293616"/>
                <a:gd name="connsiteX710" fmla="*/ 292297 w 1147210"/>
                <a:gd name="connsiteY710" fmla="*/ 480103 h 1293616"/>
                <a:gd name="connsiteX711" fmla="*/ 296197 w 1147210"/>
                <a:gd name="connsiteY711" fmla="*/ 479966 h 1293616"/>
                <a:gd name="connsiteX712" fmla="*/ 313476 w 1147210"/>
                <a:gd name="connsiteY712" fmla="*/ 495798 h 1293616"/>
                <a:gd name="connsiteX713" fmla="*/ 339871 w 1147210"/>
                <a:gd name="connsiteY713" fmla="*/ 542542 h 1293616"/>
                <a:gd name="connsiteX714" fmla="*/ 332737 w 1147210"/>
                <a:gd name="connsiteY714" fmla="*/ 539688 h 1293616"/>
                <a:gd name="connsiteX715" fmla="*/ 334164 w 1147210"/>
                <a:gd name="connsiteY715" fmla="*/ 546824 h 1293616"/>
                <a:gd name="connsiteX716" fmla="*/ 289221 w 1147210"/>
                <a:gd name="connsiteY716" fmla="*/ 518278 h 1293616"/>
                <a:gd name="connsiteX717" fmla="*/ 275176 w 1147210"/>
                <a:gd name="connsiteY717" fmla="*/ 501909 h 1293616"/>
                <a:gd name="connsiteX718" fmla="*/ 275213 w 1147210"/>
                <a:gd name="connsiteY718" fmla="*/ 500676 h 1293616"/>
                <a:gd name="connsiteX719" fmla="*/ 274058 w 1147210"/>
                <a:gd name="connsiteY719" fmla="*/ 504294 h 1293616"/>
                <a:gd name="connsiteX720" fmla="*/ 274594 w 1147210"/>
                <a:gd name="connsiteY720" fmla="*/ 519364 h 1293616"/>
                <a:gd name="connsiteX721" fmla="*/ 272451 w 1147210"/>
                <a:gd name="connsiteY721" fmla="*/ 496110 h 1293616"/>
                <a:gd name="connsiteX722" fmla="*/ 275945 w 1147210"/>
                <a:gd name="connsiteY722" fmla="*/ 490475 h 1293616"/>
                <a:gd name="connsiteX723" fmla="*/ 277645 w 1147210"/>
                <a:gd name="connsiteY723" fmla="*/ 486971 h 1293616"/>
                <a:gd name="connsiteX724" fmla="*/ 276184 w 1147210"/>
                <a:gd name="connsiteY724" fmla="*/ 475340 h 1293616"/>
                <a:gd name="connsiteX725" fmla="*/ 351289 w 1147210"/>
                <a:gd name="connsiteY725" fmla="*/ 425462 h 1293616"/>
                <a:gd name="connsiteX726" fmla="*/ 416151 w 1147210"/>
                <a:gd name="connsiteY726" fmla="*/ 521668 h 1293616"/>
                <a:gd name="connsiteX727" fmla="*/ 416127 w 1147210"/>
                <a:gd name="connsiteY727" fmla="*/ 521917 h 1293616"/>
                <a:gd name="connsiteX728" fmla="*/ 417647 w 1147210"/>
                <a:gd name="connsiteY728" fmla="*/ 517026 h 1293616"/>
                <a:gd name="connsiteX729" fmla="*/ 468320 w 1147210"/>
                <a:gd name="connsiteY729" fmla="*/ 456846 h 1293616"/>
                <a:gd name="connsiteX730" fmla="*/ 520794 w 1147210"/>
                <a:gd name="connsiteY730" fmla="*/ 460256 h 1293616"/>
                <a:gd name="connsiteX731" fmla="*/ 525055 w 1147210"/>
                <a:gd name="connsiteY731" fmla="*/ 464512 h 1293616"/>
                <a:gd name="connsiteX732" fmla="*/ 522780 w 1147210"/>
                <a:gd name="connsiteY732" fmla="*/ 465942 h 1293616"/>
                <a:gd name="connsiteX733" fmla="*/ 521590 w 1147210"/>
                <a:gd name="connsiteY733" fmla="*/ 464602 h 1293616"/>
                <a:gd name="connsiteX734" fmla="*/ 513987 w 1147210"/>
                <a:gd name="connsiteY734" fmla="*/ 459342 h 1293616"/>
                <a:gd name="connsiteX735" fmla="*/ 464039 w 1147210"/>
                <a:gd name="connsiteY735" fmla="*/ 463622 h 1293616"/>
                <a:gd name="connsiteX736" fmla="*/ 416149 w 1147210"/>
                <a:gd name="connsiteY736" fmla="*/ 531301 h 1293616"/>
                <a:gd name="connsiteX737" fmla="*/ 414297 w 1147210"/>
                <a:gd name="connsiteY737" fmla="*/ 541639 h 1293616"/>
                <a:gd name="connsiteX738" fmla="*/ 414198 w 1147210"/>
                <a:gd name="connsiteY738" fmla="*/ 542706 h 1293616"/>
                <a:gd name="connsiteX739" fmla="*/ 408721 w 1147210"/>
                <a:gd name="connsiteY739" fmla="*/ 562431 h 1293616"/>
                <a:gd name="connsiteX740" fmla="*/ 399953 w 1147210"/>
                <a:gd name="connsiteY740" fmla="*/ 579754 h 1293616"/>
                <a:gd name="connsiteX741" fmla="*/ 391252 w 1147210"/>
                <a:gd name="connsiteY741" fmla="*/ 590491 h 1293616"/>
                <a:gd name="connsiteX742" fmla="*/ 403444 w 1147210"/>
                <a:gd name="connsiteY742" fmla="*/ 587364 h 1293616"/>
                <a:gd name="connsiteX743" fmla="*/ 436296 w 1147210"/>
                <a:gd name="connsiteY743" fmla="*/ 589198 h 1293616"/>
                <a:gd name="connsiteX744" fmla="*/ 444813 w 1147210"/>
                <a:gd name="connsiteY744" fmla="*/ 592316 h 1293616"/>
                <a:gd name="connsiteX745" fmla="*/ 449240 w 1147210"/>
                <a:gd name="connsiteY745" fmla="*/ 587770 h 1293616"/>
                <a:gd name="connsiteX746" fmla="*/ 457932 w 1147210"/>
                <a:gd name="connsiteY746" fmla="*/ 584884 h 1293616"/>
                <a:gd name="connsiteX747" fmla="*/ 464345 w 1147210"/>
                <a:gd name="connsiteY747" fmla="*/ 585680 h 1293616"/>
                <a:gd name="connsiteX748" fmla="*/ 455624 w 1147210"/>
                <a:gd name="connsiteY748" fmla="*/ 587861 h 1293616"/>
                <a:gd name="connsiteX749" fmla="*/ 452344 w 1147210"/>
                <a:gd name="connsiteY749" fmla="*/ 590472 h 1293616"/>
                <a:gd name="connsiteX750" fmla="*/ 456722 w 1147210"/>
                <a:gd name="connsiteY750" fmla="*/ 589473 h 1293616"/>
                <a:gd name="connsiteX751" fmla="*/ 475091 w 1147210"/>
                <a:gd name="connsiteY751" fmla="*/ 597098 h 1293616"/>
                <a:gd name="connsiteX752" fmla="*/ 515040 w 1147210"/>
                <a:gd name="connsiteY752" fmla="*/ 625279 h 1293616"/>
                <a:gd name="connsiteX753" fmla="*/ 508263 w 1147210"/>
                <a:gd name="connsiteY753" fmla="*/ 624566 h 1293616"/>
                <a:gd name="connsiteX754" fmla="*/ 512543 w 1147210"/>
                <a:gd name="connsiteY754" fmla="*/ 629203 h 1293616"/>
                <a:gd name="connsiteX755" fmla="*/ 465461 w 1147210"/>
                <a:gd name="connsiteY755" fmla="*/ 618145 h 1293616"/>
                <a:gd name="connsiteX756" fmla="*/ 447493 w 1147210"/>
                <a:gd name="connsiteY756" fmla="*/ 609360 h 1293616"/>
                <a:gd name="connsiteX757" fmla="*/ 447412 w 1147210"/>
                <a:gd name="connsiteY757" fmla="*/ 609208 h 1293616"/>
                <a:gd name="connsiteX758" fmla="*/ 447658 w 1147210"/>
                <a:gd name="connsiteY758" fmla="*/ 611328 h 1293616"/>
                <a:gd name="connsiteX759" fmla="*/ 454022 w 1147210"/>
                <a:gd name="connsiteY759" fmla="*/ 621659 h 1293616"/>
                <a:gd name="connsiteX760" fmla="*/ 442986 w 1147210"/>
                <a:gd name="connsiteY760" fmla="*/ 605629 h 1293616"/>
                <a:gd name="connsiteX761" fmla="*/ 443209 w 1147210"/>
                <a:gd name="connsiteY761" fmla="*/ 597836 h 1293616"/>
                <a:gd name="connsiteX762" fmla="*/ 442171 w 1147210"/>
                <a:gd name="connsiteY762" fmla="*/ 596461 h 1293616"/>
                <a:gd name="connsiteX763" fmla="*/ 440982 w 1147210"/>
                <a:gd name="connsiteY763" fmla="*/ 596131 h 1293616"/>
                <a:gd name="connsiteX764" fmla="*/ 442749 w 1147210"/>
                <a:gd name="connsiteY764" fmla="*/ 598146 h 1293616"/>
                <a:gd name="connsiteX765" fmla="*/ 441946 w 1147210"/>
                <a:gd name="connsiteY765" fmla="*/ 602417 h 1293616"/>
                <a:gd name="connsiteX766" fmla="*/ 440520 w 1147210"/>
                <a:gd name="connsiteY766" fmla="*/ 609891 h 1293616"/>
                <a:gd name="connsiteX767" fmla="*/ 440163 w 1147210"/>
                <a:gd name="connsiteY767" fmla="*/ 602773 h 1293616"/>
                <a:gd name="connsiteX768" fmla="*/ 441189 w 1147210"/>
                <a:gd name="connsiteY768" fmla="*/ 598591 h 1293616"/>
                <a:gd name="connsiteX769" fmla="*/ 440888 w 1147210"/>
                <a:gd name="connsiteY769" fmla="*/ 596104 h 1293616"/>
                <a:gd name="connsiteX770" fmla="*/ 431759 w 1147210"/>
                <a:gd name="connsiteY770" fmla="*/ 593569 h 1293616"/>
                <a:gd name="connsiteX771" fmla="*/ 397289 w 1147210"/>
                <a:gd name="connsiteY771" fmla="*/ 595615 h 1293616"/>
                <a:gd name="connsiteX772" fmla="*/ 384622 w 1147210"/>
                <a:gd name="connsiteY772" fmla="*/ 600473 h 1293616"/>
                <a:gd name="connsiteX773" fmla="*/ 389506 w 1147210"/>
                <a:gd name="connsiteY773" fmla="*/ 603070 h 1293616"/>
                <a:gd name="connsiteX774" fmla="*/ 413742 w 1147210"/>
                <a:gd name="connsiteY774" fmla="*/ 606673 h 1293616"/>
                <a:gd name="connsiteX775" fmla="*/ 426258 w 1147210"/>
                <a:gd name="connsiteY775" fmla="*/ 611297 h 1293616"/>
                <a:gd name="connsiteX776" fmla="*/ 421967 w 1147210"/>
                <a:gd name="connsiteY776" fmla="*/ 624816 h 1293616"/>
                <a:gd name="connsiteX777" fmla="*/ 420618 w 1147210"/>
                <a:gd name="connsiteY777" fmla="*/ 623250 h 1293616"/>
                <a:gd name="connsiteX778" fmla="*/ 423442 w 1147210"/>
                <a:gd name="connsiteY778" fmla="*/ 618279 h 1293616"/>
                <a:gd name="connsiteX779" fmla="*/ 422324 w 1147210"/>
                <a:gd name="connsiteY779" fmla="*/ 613432 h 1293616"/>
                <a:gd name="connsiteX780" fmla="*/ 415888 w 1147210"/>
                <a:gd name="connsiteY780" fmla="*/ 611653 h 1293616"/>
                <a:gd name="connsiteX781" fmla="*/ 399797 w 1147210"/>
                <a:gd name="connsiteY781" fmla="*/ 611653 h 1293616"/>
                <a:gd name="connsiteX782" fmla="*/ 388785 w 1147210"/>
                <a:gd name="connsiteY782" fmla="*/ 611603 h 1293616"/>
                <a:gd name="connsiteX783" fmla="*/ 383982 w 1147210"/>
                <a:gd name="connsiteY783" fmla="*/ 610638 h 1293616"/>
                <a:gd name="connsiteX784" fmla="*/ 388741 w 1147210"/>
                <a:gd name="connsiteY784" fmla="*/ 614498 h 1293616"/>
                <a:gd name="connsiteX785" fmla="*/ 402300 w 1147210"/>
                <a:gd name="connsiteY785" fmla="*/ 654832 h 1293616"/>
                <a:gd name="connsiteX786" fmla="*/ 342707 w 1147210"/>
                <a:gd name="connsiteY786" fmla="*/ 686187 h 1293616"/>
                <a:gd name="connsiteX787" fmla="*/ 310591 w 1147210"/>
                <a:gd name="connsiteY787" fmla="*/ 649488 h 1293616"/>
                <a:gd name="connsiteX788" fmla="*/ 324140 w 1147210"/>
                <a:gd name="connsiteY788" fmla="*/ 621429 h 1293616"/>
                <a:gd name="connsiteX789" fmla="*/ 328175 w 1147210"/>
                <a:gd name="connsiteY789" fmla="*/ 619868 h 1293616"/>
                <a:gd name="connsiteX790" fmla="*/ 323694 w 1147210"/>
                <a:gd name="connsiteY790" fmla="*/ 620366 h 1293616"/>
                <a:gd name="connsiteX791" fmla="*/ 286724 w 1147210"/>
                <a:gd name="connsiteY791" fmla="*/ 615222 h 1293616"/>
                <a:gd name="connsiteX792" fmla="*/ 223242 w 1147210"/>
                <a:gd name="connsiteY792" fmla="*/ 573200 h 1293616"/>
                <a:gd name="connsiteX793" fmla="*/ 222690 w 1147210"/>
                <a:gd name="connsiteY793" fmla="*/ 572445 h 1293616"/>
                <a:gd name="connsiteX794" fmla="*/ 225510 w 1147210"/>
                <a:gd name="connsiteY794" fmla="*/ 581644 h 1293616"/>
                <a:gd name="connsiteX795" fmla="*/ 219712 w 1147210"/>
                <a:gd name="connsiteY795" fmla="*/ 610997 h 1293616"/>
                <a:gd name="connsiteX796" fmla="*/ 170142 w 1147210"/>
                <a:gd name="connsiteY796" fmla="*/ 628612 h 1293616"/>
                <a:gd name="connsiteX797" fmla="*/ 157026 w 1147210"/>
                <a:gd name="connsiteY797" fmla="*/ 623600 h 1293616"/>
                <a:gd name="connsiteX798" fmla="*/ 159701 w 1147210"/>
                <a:gd name="connsiteY798" fmla="*/ 620815 h 1293616"/>
                <a:gd name="connsiteX799" fmla="*/ 160576 w 1147210"/>
                <a:gd name="connsiteY799" fmla="*/ 621329 h 1293616"/>
                <a:gd name="connsiteX800" fmla="*/ 173688 w 1147210"/>
                <a:gd name="connsiteY800" fmla="*/ 624558 h 1293616"/>
                <a:gd name="connsiteX801" fmla="*/ 221496 w 1147210"/>
                <a:gd name="connsiteY801" fmla="*/ 593867 h 1293616"/>
                <a:gd name="connsiteX802" fmla="*/ 210079 w 1147210"/>
                <a:gd name="connsiteY802" fmla="*/ 556395 h 1293616"/>
                <a:gd name="connsiteX803" fmla="*/ 210163 w 1147210"/>
                <a:gd name="connsiteY803" fmla="*/ 555302 h 1293616"/>
                <a:gd name="connsiteX804" fmla="*/ 208335 w 1147210"/>
                <a:gd name="connsiteY804" fmla="*/ 552801 h 1293616"/>
                <a:gd name="connsiteX805" fmla="*/ 183990 w 1147210"/>
                <a:gd name="connsiteY805" fmla="*/ 455067 h 1293616"/>
                <a:gd name="connsiteX806" fmla="*/ 184388 w 1147210"/>
                <a:gd name="connsiteY806" fmla="*/ 451447 h 1293616"/>
                <a:gd name="connsiteX807" fmla="*/ 168591 w 1147210"/>
                <a:gd name="connsiteY807" fmla="*/ 444334 h 1293616"/>
                <a:gd name="connsiteX808" fmla="*/ 153604 w 1147210"/>
                <a:gd name="connsiteY808" fmla="*/ 433317 h 1293616"/>
                <a:gd name="connsiteX809" fmla="*/ 137547 w 1147210"/>
                <a:gd name="connsiteY809" fmla="*/ 309905 h 1293616"/>
                <a:gd name="connsiteX810" fmla="*/ 185197 w 1147210"/>
                <a:gd name="connsiteY810" fmla="*/ 252705 h 1293616"/>
                <a:gd name="connsiteX811" fmla="*/ 199891 w 1147210"/>
                <a:gd name="connsiteY811" fmla="*/ 232952 h 1293616"/>
                <a:gd name="connsiteX812" fmla="*/ 204808 w 1147210"/>
                <a:gd name="connsiteY812" fmla="*/ 231920 h 1293616"/>
                <a:gd name="connsiteX813" fmla="*/ 199888 w 1147210"/>
                <a:gd name="connsiteY813" fmla="*/ 239552 h 1293616"/>
                <a:gd name="connsiteX814" fmla="*/ 127556 w 1147210"/>
                <a:gd name="connsiteY814" fmla="*/ 385521 h 1293616"/>
                <a:gd name="connsiteX815" fmla="*/ 182472 w 1147210"/>
                <a:gd name="connsiteY815" fmla="*/ 446975 h 1293616"/>
                <a:gd name="connsiteX816" fmla="*/ 184805 w 1147210"/>
                <a:gd name="connsiteY816" fmla="*/ 447659 h 1293616"/>
                <a:gd name="connsiteX817" fmla="*/ 187350 w 1147210"/>
                <a:gd name="connsiteY817" fmla="*/ 424535 h 1293616"/>
                <a:gd name="connsiteX818" fmla="*/ 263894 w 1147210"/>
                <a:gd name="connsiteY818" fmla="*/ 222861 h 1293616"/>
                <a:gd name="connsiteX819" fmla="*/ 288058 w 1147210"/>
                <a:gd name="connsiteY819" fmla="*/ 168616 h 1293616"/>
                <a:gd name="connsiteX820" fmla="*/ 278755 w 1147210"/>
                <a:gd name="connsiteY820" fmla="*/ 181848 h 1293616"/>
                <a:gd name="connsiteX821" fmla="*/ 233889 w 1147210"/>
                <a:gd name="connsiteY821" fmla="*/ 220734 h 1293616"/>
                <a:gd name="connsiteX822" fmla="*/ 210473 w 1147210"/>
                <a:gd name="connsiteY822" fmla="*/ 230732 h 1293616"/>
                <a:gd name="connsiteX823" fmla="*/ 204808 w 1147210"/>
                <a:gd name="connsiteY823" fmla="*/ 231920 h 1293616"/>
                <a:gd name="connsiteX824" fmla="*/ 207315 w 1147210"/>
                <a:gd name="connsiteY824" fmla="*/ 228032 h 1293616"/>
                <a:gd name="connsiteX825" fmla="*/ 217308 w 1147210"/>
                <a:gd name="connsiteY825" fmla="*/ 225188 h 1293616"/>
                <a:gd name="connsiteX826" fmla="*/ 289364 w 1147210"/>
                <a:gd name="connsiteY826" fmla="*/ 160400 h 1293616"/>
                <a:gd name="connsiteX827" fmla="*/ 298023 w 1147210"/>
                <a:gd name="connsiteY827" fmla="*/ 144591 h 1293616"/>
                <a:gd name="connsiteX828" fmla="*/ 303836 w 1147210"/>
                <a:gd name="connsiteY828" fmla="*/ 130103 h 1293616"/>
                <a:gd name="connsiteX829" fmla="*/ 328835 w 1147210"/>
                <a:gd name="connsiteY829" fmla="*/ 50323 h 1293616"/>
                <a:gd name="connsiteX830" fmla="*/ 335600 w 1147210"/>
                <a:gd name="connsiteY830" fmla="*/ 2225 h 12936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Lst>
              <a:rect l="l" t="t" r="r" b="b"/>
              <a:pathLst>
                <a:path w="1147210" h="1293616">
                  <a:moveTo>
                    <a:pt x="783990" y="1208024"/>
                  </a:moveTo>
                  <a:cubicBezTo>
                    <a:pt x="780756" y="1207668"/>
                    <a:pt x="779679" y="1213375"/>
                    <a:pt x="780039" y="1225147"/>
                  </a:cubicBezTo>
                  <a:cubicBezTo>
                    <a:pt x="780039" y="1235848"/>
                    <a:pt x="780756" y="1246907"/>
                    <a:pt x="782194" y="1257608"/>
                  </a:cubicBezTo>
                  <a:cubicBezTo>
                    <a:pt x="782912" y="1247263"/>
                    <a:pt x="784349" y="1236205"/>
                    <a:pt x="785427" y="1225147"/>
                  </a:cubicBezTo>
                  <a:cubicBezTo>
                    <a:pt x="787223" y="1214089"/>
                    <a:pt x="786505" y="1208381"/>
                    <a:pt x="783990" y="1208024"/>
                  </a:cubicBezTo>
                  <a:close/>
                  <a:moveTo>
                    <a:pt x="770871" y="1185187"/>
                  </a:moveTo>
                  <a:cubicBezTo>
                    <a:pt x="771230" y="1187702"/>
                    <a:pt x="768716" y="1189139"/>
                    <a:pt x="763330" y="1189857"/>
                  </a:cubicBezTo>
                  <a:cubicBezTo>
                    <a:pt x="758303" y="1190575"/>
                    <a:pt x="755071" y="1191294"/>
                    <a:pt x="753276" y="1192731"/>
                  </a:cubicBezTo>
                  <a:cubicBezTo>
                    <a:pt x="753994" y="1190575"/>
                    <a:pt x="757225" y="1189498"/>
                    <a:pt x="761894" y="1188420"/>
                  </a:cubicBezTo>
                  <a:cubicBezTo>
                    <a:pt x="766562" y="1187342"/>
                    <a:pt x="769434" y="1186265"/>
                    <a:pt x="770871" y="1185187"/>
                  </a:cubicBezTo>
                  <a:close/>
                  <a:moveTo>
                    <a:pt x="608562" y="1169671"/>
                  </a:moveTo>
                  <a:cubicBezTo>
                    <a:pt x="616220" y="1171494"/>
                    <a:pt x="621570" y="1179787"/>
                    <a:pt x="621302" y="1188080"/>
                  </a:cubicBezTo>
                  <a:cubicBezTo>
                    <a:pt x="620500" y="1201992"/>
                    <a:pt x="611873" y="1215100"/>
                    <a:pt x="599183" y="1219882"/>
                  </a:cubicBezTo>
                  <a:lnTo>
                    <a:pt x="594274" y="1221106"/>
                  </a:lnTo>
                  <a:lnTo>
                    <a:pt x="592465" y="1216480"/>
                  </a:lnTo>
                  <a:lnTo>
                    <a:pt x="597316" y="1215903"/>
                  </a:lnTo>
                  <a:cubicBezTo>
                    <a:pt x="608016" y="1213316"/>
                    <a:pt x="616666" y="1205558"/>
                    <a:pt x="617379" y="1191291"/>
                  </a:cubicBezTo>
                  <a:cubicBezTo>
                    <a:pt x="618092" y="1175953"/>
                    <a:pt x="600615" y="1164895"/>
                    <a:pt x="592055" y="1181660"/>
                  </a:cubicBezTo>
                  <a:cubicBezTo>
                    <a:pt x="587774" y="1189864"/>
                    <a:pt x="587239" y="1199495"/>
                    <a:pt x="589379" y="1208590"/>
                  </a:cubicBezTo>
                  <a:lnTo>
                    <a:pt x="592465" y="1216480"/>
                  </a:lnTo>
                  <a:lnTo>
                    <a:pt x="588998" y="1216893"/>
                  </a:lnTo>
                  <a:lnTo>
                    <a:pt x="588006" y="1216798"/>
                  </a:lnTo>
                  <a:lnTo>
                    <a:pt x="585110" y="1204455"/>
                  </a:lnTo>
                  <a:cubicBezTo>
                    <a:pt x="583338" y="1190644"/>
                    <a:pt x="586080" y="1175328"/>
                    <a:pt x="600258" y="1170245"/>
                  </a:cubicBezTo>
                  <a:cubicBezTo>
                    <a:pt x="603201" y="1169175"/>
                    <a:pt x="606010" y="1169064"/>
                    <a:pt x="608562" y="1169671"/>
                  </a:cubicBezTo>
                  <a:close/>
                  <a:moveTo>
                    <a:pt x="820512" y="1162025"/>
                  </a:moveTo>
                  <a:cubicBezTo>
                    <a:pt x="837308" y="1163841"/>
                    <a:pt x="854186" y="1172435"/>
                    <a:pt x="865737" y="1186013"/>
                  </a:cubicBezTo>
                  <a:cubicBezTo>
                    <a:pt x="875371" y="1197517"/>
                    <a:pt x="880566" y="1210493"/>
                    <a:pt x="882222" y="1223915"/>
                  </a:cubicBezTo>
                  <a:lnTo>
                    <a:pt x="881289" y="1231879"/>
                  </a:lnTo>
                  <a:lnTo>
                    <a:pt x="873518" y="1236097"/>
                  </a:lnTo>
                  <a:lnTo>
                    <a:pt x="870732" y="1214194"/>
                  </a:lnTo>
                  <a:cubicBezTo>
                    <a:pt x="859806" y="1180796"/>
                    <a:pt x="810635" y="1154498"/>
                    <a:pt x="785129" y="1180469"/>
                  </a:cubicBezTo>
                  <a:lnTo>
                    <a:pt x="780073" y="1186819"/>
                  </a:lnTo>
                  <a:lnTo>
                    <a:pt x="782655" y="1187189"/>
                  </a:lnTo>
                  <a:cubicBezTo>
                    <a:pt x="792172" y="1189498"/>
                    <a:pt x="797869" y="1194114"/>
                    <a:pt x="799746" y="1201339"/>
                  </a:cubicBezTo>
                  <a:cubicBezTo>
                    <a:pt x="798137" y="1198841"/>
                    <a:pt x="795188" y="1196522"/>
                    <a:pt x="790944" y="1194515"/>
                  </a:cubicBezTo>
                  <a:lnTo>
                    <a:pt x="785105" y="1192318"/>
                  </a:lnTo>
                  <a:lnTo>
                    <a:pt x="789854" y="1196302"/>
                  </a:lnTo>
                  <a:cubicBezTo>
                    <a:pt x="793057" y="1201120"/>
                    <a:pt x="793947" y="1208257"/>
                    <a:pt x="792523" y="1217714"/>
                  </a:cubicBezTo>
                  <a:cubicBezTo>
                    <a:pt x="789676" y="1235200"/>
                    <a:pt x="786828" y="1252686"/>
                    <a:pt x="783981" y="1270529"/>
                  </a:cubicBezTo>
                  <a:cubicBezTo>
                    <a:pt x="784337" y="1268031"/>
                    <a:pt x="783269" y="1265889"/>
                    <a:pt x="780066" y="1264105"/>
                  </a:cubicBezTo>
                  <a:lnTo>
                    <a:pt x="776863" y="1270885"/>
                  </a:lnTo>
                  <a:cubicBezTo>
                    <a:pt x="770812" y="1254113"/>
                    <a:pt x="764762" y="1237341"/>
                    <a:pt x="759067" y="1220212"/>
                  </a:cubicBezTo>
                  <a:cubicBezTo>
                    <a:pt x="756398" y="1211290"/>
                    <a:pt x="756131" y="1204153"/>
                    <a:pt x="758444" y="1198889"/>
                  </a:cubicBezTo>
                  <a:lnTo>
                    <a:pt x="759534" y="1197589"/>
                  </a:lnTo>
                  <a:lnTo>
                    <a:pt x="755958" y="1200001"/>
                  </a:lnTo>
                  <a:cubicBezTo>
                    <a:pt x="751401" y="1203747"/>
                    <a:pt x="748452" y="1207762"/>
                    <a:pt x="747201" y="1212043"/>
                  </a:cubicBezTo>
                  <a:cubicBezTo>
                    <a:pt x="746486" y="1202409"/>
                    <a:pt x="750775" y="1195630"/>
                    <a:pt x="760069" y="1192776"/>
                  </a:cubicBezTo>
                  <a:cubicBezTo>
                    <a:pt x="762392" y="1191973"/>
                    <a:pt x="764381" y="1191215"/>
                    <a:pt x="766034" y="1190507"/>
                  </a:cubicBezTo>
                  <a:lnTo>
                    <a:pt x="769908" y="1188578"/>
                  </a:lnTo>
                  <a:lnTo>
                    <a:pt x="775773" y="1178697"/>
                  </a:lnTo>
                  <a:cubicBezTo>
                    <a:pt x="786999" y="1165168"/>
                    <a:pt x="803715" y="1160208"/>
                    <a:pt x="820512" y="1162025"/>
                  </a:cubicBezTo>
                  <a:close/>
                  <a:moveTo>
                    <a:pt x="973401" y="1090751"/>
                  </a:moveTo>
                  <a:cubicBezTo>
                    <a:pt x="970539" y="1091463"/>
                    <a:pt x="973043" y="1097875"/>
                    <a:pt x="980197" y="1109631"/>
                  </a:cubicBezTo>
                  <a:cubicBezTo>
                    <a:pt x="986993" y="1120675"/>
                    <a:pt x="994505" y="1131006"/>
                    <a:pt x="1002374" y="1140980"/>
                  </a:cubicBezTo>
                  <a:cubicBezTo>
                    <a:pt x="996293" y="1130293"/>
                    <a:pt x="990928" y="1118893"/>
                    <a:pt x="985205" y="1106781"/>
                  </a:cubicBezTo>
                  <a:cubicBezTo>
                    <a:pt x="979840" y="1095025"/>
                    <a:pt x="975547" y="1089682"/>
                    <a:pt x="973401" y="1090751"/>
                  </a:cubicBezTo>
                  <a:close/>
                  <a:moveTo>
                    <a:pt x="948088" y="1073537"/>
                  </a:moveTo>
                  <a:cubicBezTo>
                    <a:pt x="949869" y="1076040"/>
                    <a:pt x="948800" y="1078900"/>
                    <a:pt x="944525" y="1081760"/>
                  </a:cubicBezTo>
                  <a:cubicBezTo>
                    <a:pt x="940607" y="1085335"/>
                    <a:pt x="938469" y="1087838"/>
                    <a:pt x="937401" y="1089983"/>
                  </a:cubicBezTo>
                  <a:cubicBezTo>
                    <a:pt x="937044" y="1087481"/>
                    <a:pt x="938825" y="1084620"/>
                    <a:pt x="942388" y="1081403"/>
                  </a:cubicBezTo>
                  <a:cubicBezTo>
                    <a:pt x="945950" y="1078185"/>
                    <a:pt x="947731" y="1075325"/>
                    <a:pt x="948088" y="1073537"/>
                  </a:cubicBezTo>
                  <a:close/>
                  <a:moveTo>
                    <a:pt x="635570" y="1072376"/>
                  </a:moveTo>
                  <a:cubicBezTo>
                    <a:pt x="646359" y="1072956"/>
                    <a:pt x="656792" y="1075721"/>
                    <a:pt x="664818" y="1082141"/>
                  </a:cubicBezTo>
                  <a:cubicBezTo>
                    <a:pt x="679085" y="1093555"/>
                    <a:pt x="679798" y="1111034"/>
                    <a:pt x="670881" y="1126371"/>
                  </a:cubicBezTo>
                  <a:cubicBezTo>
                    <a:pt x="662321" y="1141709"/>
                    <a:pt x="641990" y="1151340"/>
                    <a:pt x="626296" y="1138143"/>
                  </a:cubicBezTo>
                  <a:cubicBezTo>
                    <a:pt x="613812" y="1127085"/>
                    <a:pt x="617736" y="1113887"/>
                    <a:pt x="632716" y="1107823"/>
                  </a:cubicBezTo>
                  <a:cubicBezTo>
                    <a:pt x="635213" y="1107110"/>
                    <a:pt x="636996" y="1110677"/>
                    <a:pt x="634500" y="1111747"/>
                  </a:cubicBezTo>
                  <a:cubicBezTo>
                    <a:pt x="604538" y="1123875"/>
                    <a:pt x="645557" y="1155621"/>
                    <a:pt x="663748" y="1129582"/>
                  </a:cubicBezTo>
                  <a:cubicBezTo>
                    <a:pt x="676945" y="1110320"/>
                    <a:pt x="674448" y="1087135"/>
                    <a:pt x="650194" y="1080001"/>
                  </a:cubicBezTo>
                  <a:cubicBezTo>
                    <a:pt x="603825" y="1066446"/>
                    <a:pt x="545329" y="1099263"/>
                    <a:pt x="540692" y="1149200"/>
                  </a:cubicBezTo>
                  <a:cubicBezTo>
                    <a:pt x="538552" y="1171316"/>
                    <a:pt x="546043" y="1195928"/>
                    <a:pt x="564947" y="1209482"/>
                  </a:cubicBezTo>
                  <a:cubicBezTo>
                    <a:pt x="569405" y="1212692"/>
                    <a:pt x="574822" y="1214944"/>
                    <a:pt x="580462" y="1216070"/>
                  </a:cubicBezTo>
                  <a:lnTo>
                    <a:pt x="588006" y="1216798"/>
                  </a:lnTo>
                  <a:lnTo>
                    <a:pt x="588131" y="1217329"/>
                  </a:lnTo>
                  <a:lnTo>
                    <a:pt x="590162" y="1221566"/>
                  </a:lnTo>
                  <a:lnTo>
                    <a:pt x="585278" y="1221610"/>
                  </a:lnTo>
                  <a:cubicBezTo>
                    <a:pt x="566730" y="1219826"/>
                    <a:pt x="551036" y="1205558"/>
                    <a:pt x="543189" y="1189150"/>
                  </a:cubicBezTo>
                  <a:cubicBezTo>
                    <a:pt x="521075" y="1140639"/>
                    <a:pt x="554603" y="1087848"/>
                    <a:pt x="604182" y="1075721"/>
                  </a:cubicBezTo>
                  <a:cubicBezTo>
                    <a:pt x="613634" y="1073402"/>
                    <a:pt x="624780" y="1071797"/>
                    <a:pt x="635570" y="1072376"/>
                  </a:cubicBezTo>
                  <a:close/>
                  <a:moveTo>
                    <a:pt x="628667" y="936860"/>
                  </a:moveTo>
                  <a:cubicBezTo>
                    <a:pt x="631825" y="935907"/>
                    <a:pt x="634231" y="937913"/>
                    <a:pt x="636637" y="942730"/>
                  </a:cubicBezTo>
                  <a:cubicBezTo>
                    <a:pt x="640915" y="954146"/>
                    <a:pt x="639133" y="970556"/>
                    <a:pt x="630934" y="992318"/>
                  </a:cubicBezTo>
                  <a:cubicBezTo>
                    <a:pt x="631647" y="992318"/>
                    <a:pt x="632003" y="992675"/>
                    <a:pt x="632716" y="992675"/>
                  </a:cubicBezTo>
                  <a:cubicBezTo>
                    <a:pt x="632716" y="992675"/>
                    <a:pt x="632716" y="992675"/>
                    <a:pt x="632716" y="991961"/>
                  </a:cubicBezTo>
                  <a:cubicBezTo>
                    <a:pt x="633073" y="990891"/>
                    <a:pt x="633073" y="990891"/>
                    <a:pt x="633786" y="990534"/>
                  </a:cubicBezTo>
                  <a:cubicBezTo>
                    <a:pt x="634142" y="990534"/>
                    <a:pt x="634855" y="989821"/>
                    <a:pt x="635212" y="990534"/>
                  </a:cubicBezTo>
                  <a:cubicBezTo>
                    <a:pt x="635925" y="988037"/>
                    <a:pt x="636994" y="986610"/>
                    <a:pt x="637351" y="984826"/>
                  </a:cubicBezTo>
                  <a:cubicBezTo>
                    <a:pt x="639133" y="981972"/>
                    <a:pt x="641272" y="979118"/>
                    <a:pt x="643411" y="977334"/>
                  </a:cubicBezTo>
                  <a:cubicBezTo>
                    <a:pt x="645550" y="975194"/>
                    <a:pt x="647689" y="973410"/>
                    <a:pt x="649828" y="971626"/>
                  </a:cubicBezTo>
                  <a:cubicBezTo>
                    <a:pt x="650541" y="971626"/>
                    <a:pt x="650541" y="971626"/>
                    <a:pt x="650541" y="971270"/>
                  </a:cubicBezTo>
                  <a:cubicBezTo>
                    <a:pt x="650541" y="971270"/>
                    <a:pt x="650184" y="970556"/>
                    <a:pt x="650897" y="970556"/>
                  </a:cubicBezTo>
                  <a:cubicBezTo>
                    <a:pt x="650897" y="970556"/>
                    <a:pt x="651610" y="970556"/>
                    <a:pt x="651966" y="970556"/>
                  </a:cubicBezTo>
                  <a:cubicBezTo>
                    <a:pt x="651966" y="970556"/>
                    <a:pt x="652680" y="970556"/>
                    <a:pt x="652680" y="971270"/>
                  </a:cubicBezTo>
                  <a:cubicBezTo>
                    <a:pt x="652680" y="971270"/>
                    <a:pt x="652680" y="971270"/>
                    <a:pt x="652680" y="971626"/>
                  </a:cubicBezTo>
                  <a:cubicBezTo>
                    <a:pt x="652680" y="972340"/>
                    <a:pt x="651966" y="972340"/>
                    <a:pt x="651966" y="972697"/>
                  </a:cubicBezTo>
                  <a:cubicBezTo>
                    <a:pt x="651610" y="972697"/>
                    <a:pt x="651610" y="972697"/>
                    <a:pt x="650897" y="972697"/>
                  </a:cubicBezTo>
                  <a:cubicBezTo>
                    <a:pt x="650897" y="972697"/>
                    <a:pt x="650897" y="972697"/>
                    <a:pt x="650541" y="972697"/>
                  </a:cubicBezTo>
                  <a:cubicBezTo>
                    <a:pt x="648402" y="974124"/>
                    <a:pt x="645906" y="975908"/>
                    <a:pt x="643767" y="978048"/>
                  </a:cubicBezTo>
                  <a:cubicBezTo>
                    <a:pt x="641628" y="980188"/>
                    <a:pt x="639489" y="982686"/>
                    <a:pt x="638420" y="985183"/>
                  </a:cubicBezTo>
                  <a:cubicBezTo>
                    <a:pt x="637351" y="986967"/>
                    <a:pt x="636994" y="988751"/>
                    <a:pt x="635925" y="990891"/>
                  </a:cubicBezTo>
                  <a:cubicBezTo>
                    <a:pt x="635925" y="990891"/>
                    <a:pt x="635925" y="990891"/>
                    <a:pt x="636637" y="991248"/>
                  </a:cubicBezTo>
                  <a:cubicBezTo>
                    <a:pt x="636637" y="991248"/>
                    <a:pt x="636637" y="991248"/>
                    <a:pt x="636994" y="991961"/>
                  </a:cubicBezTo>
                  <a:cubicBezTo>
                    <a:pt x="638776" y="992318"/>
                    <a:pt x="640915" y="993032"/>
                    <a:pt x="643411" y="992318"/>
                  </a:cubicBezTo>
                  <a:cubicBezTo>
                    <a:pt x="645906" y="992675"/>
                    <a:pt x="648758" y="991961"/>
                    <a:pt x="652323" y="990891"/>
                  </a:cubicBezTo>
                  <a:cubicBezTo>
                    <a:pt x="654818" y="989464"/>
                    <a:pt x="656957" y="988394"/>
                    <a:pt x="659809" y="987324"/>
                  </a:cubicBezTo>
                  <a:cubicBezTo>
                    <a:pt x="659809" y="987324"/>
                    <a:pt x="659809" y="987324"/>
                    <a:pt x="659809" y="986610"/>
                  </a:cubicBezTo>
                  <a:cubicBezTo>
                    <a:pt x="659809" y="986253"/>
                    <a:pt x="660522" y="986253"/>
                    <a:pt x="660522" y="985540"/>
                  </a:cubicBezTo>
                  <a:cubicBezTo>
                    <a:pt x="660879" y="985540"/>
                    <a:pt x="660879" y="985540"/>
                    <a:pt x="661592" y="985540"/>
                  </a:cubicBezTo>
                  <a:cubicBezTo>
                    <a:pt x="661592" y="985897"/>
                    <a:pt x="661948" y="985897"/>
                    <a:pt x="661948" y="985897"/>
                  </a:cubicBezTo>
                  <a:cubicBezTo>
                    <a:pt x="662661" y="986610"/>
                    <a:pt x="662661" y="986967"/>
                    <a:pt x="662661" y="986967"/>
                  </a:cubicBezTo>
                  <a:cubicBezTo>
                    <a:pt x="662305" y="987680"/>
                    <a:pt x="662305" y="987680"/>
                    <a:pt x="661592" y="987680"/>
                  </a:cubicBezTo>
                  <a:cubicBezTo>
                    <a:pt x="661592" y="988394"/>
                    <a:pt x="660879" y="988394"/>
                    <a:pt x="660879" y="988394"/>
                  </a:cubicBezTo>
                  <a:cubicBezTo>
                    <a:pt x="660522" y="988394"/>
                    <a:pt x="660522" y="988394"/>
                    <a:pt x="660522" y="987680"/>
                  </a:cubicBezTo>
                  <a:cubicBezTo>
                    <a:pt x="657670" y="989464"/>
                    <a:pt x="655532" y="990534"/>
                    <a:pt x="652323" y="991961"/>
                  </a:cubicBezTo>
                  <a:cubicBezTo>
                    <a:pt x="649471" y="992675"/>
                    <a:pt x="646263" y="993388"/>
                    <a:pt x="643411" y="993388"/>
                  </a:cubicBezTo>
                  <a:cubicBezTo>
                    <a:pt x="640915" y="993388"/>
                    <a:pt x="638776" y="993388"/>
                    <a:pt x="636994" y="993032"/>
                  </a:cubicBezTo>
                  <a:cubicBezTo>
                    <a:pt x="636994" y="993032"/>
                    <a:pt x="636994" y="993032"/>
                    <a:pt x="636994" y="993745"/>
                  </a:cubicBezTo>
                  <a:cubicBezTo>
                    <a:pt x="636637" y="994102"/>
                    <a:pt x="636637" y="994815"/>
                    <a:pt x="635925" y="994815"/>
                  </a:cubicBezTo>
                  <a:cubicBezTo>
                    <a:pt x="635925" y="995172"/>
                    <a:pt x="634855" y="994815"/>
                    <a:pt x="633786" y="994815"/>
                  </a:cubicBezTo>
                  <a:cubicBezTo>
                    <a:pt x="633786" y="994815"/>
                    <a:pt x="633786" y="995529"/>
                    <a:pt x="633429" y="995886"/>
                  </a:cubicBezTo>
                  <a:cubicBezTo>
                    <a:pt x="656957" y="997669"/>
                    <a:pt x="672643" y="1003734"/>
                    <a:pt x="680842" y="1011939"/>
                  </a:cubicBezTo>
                  <a:cubicBezTo>
                    <a:pt x="685477" y="1018004"/>
                    <a:pt x="685833" y="1021572"/>
                    <a:pt x="679773" y="1024069"/>
                  </a:cubicBezTo>
                  <a:cubicBezTo>
                    <a:pt x="670148" y="1028350"/>
                    <a:pt x="660879" y="1031561"/>
                    <a:pt x="651254" y="1034058"/>
                  </a:cubicBezTo>
                  <a:cubicBezTo>
                    <a:pt x="648758" y="1034772"/>
                    <a:pt x="646263" y="1034058"/>
                    <a:pt x="644480" y="1031561"/>
                  </a:cubicBezTo>
                  <a:cubicBezTo>
                    <a:pt x="645906" y="1034772"/>
                    <a:pt x="643767" y="1037982"/>
                    <a:pt x="638064" y="1041193"/>
                  </a:cubicBezTo>
                  <a:cubicBezTo>
                    <a:pt x="633429" y="1044404"/>
                    <a:pt x="624873" y="1045474"/>
                    <a:pt x="612396" y="1044404"/>
                  </a:cubicBezTo>
                  <a:cubicBezTo>
                    <a:pt x="600632" y="1043691"/>
                    <a:pt x="595998" y="1039410"/>
                    <a:pt x="597424" y="1031561"/>
                  </a:cubicBezTo>
                  <a:cubicBezTo>
                    <a:pt x="599563" y="1024426"/>
                    <a:pt x="603127" y="1017291"/>
                    <a:pt x="609188" y="1009442"/>
                  </a:cubicBezTo>
                  <a:cubicBezTo>
                    <a:pt x="605979" y="1011226"/>
                    <a:pt x="602415" y="1013010"/>
                    <a:pt x="598493" y="1014080"/>
                  </a:cubicBezTo>
                  <a:cubicBezTo>
                    <a:pt x="602058" y="1011939"/>
                    <a:pt x="604553" y="1009442"/>
                    <a:pt x="607405" y="1007302"/>
                  </a:cubicBezTo>
                  <a:cubicBezTo>
                    <a:pt x="597780" y="1009442"/>
                    <a:pt x="589581" y="1009799"/>
                    <a:pt x="582808" y="1008372"/>
                  </a:cubicBezTo>
                  <a:cubicBezTo>
                    <a:pt x="574965" y="1006588"/>
                    <a:pt x="572826" y="999810"/>
                    <a:pt x="577104" y="988751"/>
                  </a:cubicBezTo>
                  <a:cubicBezTo>
                    <a:pt x="581738" y="978405"/>
                    <a:pt x="586372" y="970913"/>
                    <a:pt x="591363" y="968059"/>
                  </a:cubicBezTo>
                  <a:cubicBezTo>
                    <a:pt x="596354" y="964491"/>
                    <a:pt x="600276" y="964491"/>
                    <a:pt x="603127" y="966632"/>
                  </a:cubicBezTo>
                  <a:cubicBezTo>
                    <a:pt x="601345" y="963778"/>
                    <a:pt x="601701" y="961637"/>
                    <a:pt x="603484" y="959497"/>
                  </a:cubicBezTo>
                  <a:cubicBezTo>
                    <a:pt x="609901" y="952719"/>
                    <a:pt x="617031" y="945227"/>
                    <a:pt x="625230" y="938805"/>
                  </a:cubicBezTo>
                  <a:cubicBezTo>
                    <a:pt x="626478" y="937824"/>
                    <a:pt x="627614" y="937178"/>
                    <a:pt x="628667" y="936860"/>
                  </a:cubicBezTo>
                  <a:close/>
                  <a:moveTo>
                    <a:pt x="837100" y="917549"/>
                  </a:moveTo>
                  <a:lnTo>
                    <a:pt x="860749" y="936248"/>
                  </a:lnTo>
                  <a:lnTo>
                    <a:pt x="869371" y="939755"/>
                  </a:lnTo>
                  <a:lnTo>
                    <a:pt x="866413" y="940976"/>
                  </a:lnTo>
                  <a:lnTo>
                    <a:pt x="866019" y="941081"/>
                  </a:lnTo>
                  <a:lnTo>
                    <a:pt x="852899" y="934509"/>
                  </a:lnTo>
                  <a:close/>
                  <a:moveTo>
                    <a:pt x="832813" y="912947"/>
                  </a:moveTo>
                  <a:lnTo>
                    <a:pt x="837100" y="917549"/>
                  </a:lnTo>
                  <a:lnTo>
                    <a:pt x="834274" y="915315"/>
                  </a:lnTo>
                  <a:close/>
                  <a:moveTo>
                    <a:pt x="1143720" y="818348"/>
                  </a:moveTo>
                  <a:cubicBezTo>
                    <a:pt x="1146062" y="818047"/>
                    <a:pt x="1148403" y="820455"/>
                    <a:pt x="1146530" y="822863"/>
                  </a:cubicBezTo>
                  <a:cubicBezTo>
                    <a:pt x="1111386" y="865849"/>
                    <a:pt x="1069642" y="898490"/>
                    <a:pt x="1024642" y="926627"/>
                  </a:cubicBezTo>
                  <a:lnTo>
                    <a:pt x="1004907" y="937855"/>
                  </a:lnTo>
                  <a:lnTo>
                    <a:pt x="1004459" y="938723"/>
                  </a:lnTo>
                  <a:cubicBezTo>
                    <a:pt x="978426" y="958701"/>
                    <a:pt x="950253" y="981889"/>
                    <a:pt x="946687" y="1016851"/>
                  </a:cubicBezTo>
                  <a:cubicBezTo>
                    <a:pt x="945617" y="1029693"/>
                    <a:pt x="946687" y="1042536"/>
                    <a:pt x="950966" y="1055022"/>
                  </a:cubicBezTo>
                  <a:lnTo>
                    <a:pt x="958244" y="1070201"/>
                  </a:lnTo>
                  <a:lnTo>
                    <a:pt x="959457" y="1069752"/>
                  </a:lnTo>
                  <a:cubicBezTo>
                    <a:pt x="962682" y="1068977"/>
                    <a:pt x="965695" y="1068698"/>
                    <a:pt x="968508" y="1068899"/>
                  </a:cubicBezTo>
                  <a:cubicBezTo>
                    <a:pt x="974133" y="1069300"/>
                    <a:pt x="978955" y="1071619"/>
                    <a:pt x="983062" y="1075721"/>
                  </a:cubicBezTo>
                  <a:cubicBezTo>
                    <a:pt x="980026" y="1073938"/>
                    <a:pt x="976097" y="1073046"/>
                    <a:pt x="971231" y="1073135"/>
                  </a:cubicBezTo>
                  <a:lnTo>
                    <a:pt x="966353" y="1074057"/>
                  </a:lnTo>
                  <a:lnTo>
                    <a:pt x="969268" y="1074596"/>
                  </a:lnTo>
                  <a:cubicBezTo>
                    <a:pt x="975813" y="1077293"/>
                    <a:pt x="981631" y="1084329"/>
                    <a:pt x="986657" y="1095766"/>
                  </a:cubicBezTo>
                  <a:lnTo>
                    <a:pt x="1009535" y="1147872"/>
                  </a:lnTo>
                  <a:lnTo>
                    <a:pt x="1006664" y="1150241"/>
                  </a:lnTo>
                  <a:lnTo>
                    <a:pt x="1004525" y="1148919"/>
                  </a:lnTo>
                  <a:lnTo>
                    <a:pt x="1004889" y="1151705"/>
                  </a:lnTo>
                  <a:lnTo>
                    <a:pt x="1002144" y="1153970"/>
                  </a:lnTo>
                  <a:lnTo>
                    <a:pt x="959495" y="1115030"/>
                  </a:lnTo>
                  <a:cubicBezTo>
                    <a:pt x="951454" y="1107182"/>
                    <a:pt x="946898" y="1100047"/>
                    <a:pt x="945781" y="1093581"/>
                  </a:cubicBezTo>
                  <a:lnTo>
                    <a:pt x="945977" y="1091572"/>
                  </a:lnTo>
                  <a:lnTo>
                    <a:pt x="944222" y="1096055"/>
                  </a:lnTo>
                  <a:cubicBezTo>
                    <a:pt x="942525" y="1102030"/>
                    <a:pt x="942346" y="1107470"/>
                    <a:pt x="943775" y="1112464"/>
                  </a:cubicBezTo>
                  <a:cubicBezTo>
                    <a:pt x="937346" y="1102832"/>
                    <a:pt x="937346" y="1093914"/>
                    <a:pt x="943418" y="1086423"/>
                  </a:cubicBezTo>
                  <a:cubicBezTo>
                    <a:pt x="949489" y="1078575"/>
                    <a:pt x="951275" y="1074294"/>
                    <a:pt x="949132" y="1073581"/>
                  </a:cubicBezTo>
                  <a:lnTo>
                    <a:pt x="949651" y="1073389"/>
                  </a:lnTo>
                  <a:lnTo>
                    <a:pt x="949445" y="1073060"/>
                  </a:lnTo>
                  <a:cubicBezTo>
                    <a:pt x="939867" y="1054665"/>
                    <a:pt x="937058" y="1029247"/>
                    <a:pt x="940267" y="1011856"/>
                  </a:cubicBezTo>
                  <a:cubicBezTo>
                    <a:pt x="943477" y="994911"/>
                    <a:pt x="951590" y="979838"/>
                    <a:pt x="962512" y="966906"/>
                  </a:cubicBezTo>
                  <a:lnTo>
                    <a:pt x="974670" y="955060"/>
                  </a:lnTo>
                  <a:lnTo>
                    <a:pt x="955118" y="966184"/>
                  </a:lnTo>
                  <a:cubicBezTo>
                    <a:pt x="931409" y="978731"/>
                    <a:pt x="907303" y="990882"/>
                    <a:pt x="883220" y="1003368"/>
                  </a:cubicBezTo>
                  <a:cubicBezTo>
                    <a:pt x="839513" y="1026109"/>
                    <a:pt x="787166" y="1051498"/>
                    <a:pt x="746995" y="1086851"/>
                  </a:cubicBezTo>
                  <a:lnTo>
                    <a:pt x="726400" y="1107438"/>
                  </a:lnTo>
                  <a:lnTo>
                    <a:pt x="726954" y="1108221"/>
                  </a:lnTo>
                  <a:cubicBezTo>
                    <a:pt x="751572" y="1138191"/>
                    <a:pt x="792959" y="1146041"/>
                    <a:pt x="829352" y="1136407"/>
                  </a:cubicBezTo>
                  <a:cubicBezTo>
                    <a:pt x="850402" y="1130699"/>
                    <a:pt x="875377" y="1111789"/>
                    <a:pt x="860035" y="1087884"/>
                  </a:cubicBezTo>
                  <a:cubicBezTo>
                    <a:pt x="843980" y="1062552"/>
                    <a:pt x="822929" y="1085030"/>
                    <a:pt x="816151" y="1104653"/>
                  </a:cubicBezTo>
                  <a:cubicBezTo>
                    <a:pt x="815794" y="1106437"/>
                    <a:pt x="812939" y="1105366"/>
                    <a:pt x="813653" y="1103583"/>
                  </a:cubicBezTo>
                  <a:cubicBezTo>
                    <a:pt x="817934" y="1090738"/>
                    <a:pt x="825070" y="1075039"/>
                    <a:pt x="840412" y="1073255"/>
                  </a:cubicBezTo>
                  <a:cubicBezTo>
                    <a:pt x="850045" y="1072185"/>
                    <a:pt x="859679" y="1079678"/>
                    <a:pt x="863603" y="1087884"/>
                  </a:cubicBezTo>
                  <a:cubicBezTo>
                    <a:pt x="881442" y="1123563"/>
                    <a:pt x="837558" y="1140689"/>
                    <a:pt x="810085" y="1143186"/>
                  </a:cubicBezTo>
                  <a:cubicBezTo>
                    <a:pt x="779535" y="1145862"/>
                    <a:pt x="749682" y="1136413"/>
                    <a:pt x="729498" y="1116580"/>
                  </a:cubicBezTo>
                  <a:lnTo>
                    <a:pt x="724031" y="1109982"/>
                  </a:lnTo>
                  <a:lnTo>
                    <a:pt x="705969" y="1134524"/>
                  </a:lnTo>
                  <a:cubicBezTo>
                    <a:pt x="700549" y="1143423"/>
                    <a:pt x="695950" y="1152837"/>
                    <a:pt x="692338" y="1162825"/>
                  </a:cubicBezTo>
                  <a:cubicBezTo>
                    <a:pt x="681634" y="1192612"/>
                    <a:pt x="681634" y="1232120"/>
                    <a:pt x="693676" y="1265474"/>
                  </a:cubicBezTo>
                  <a:lnTo>
                    <a:pt x="710471" y="1292232"/>
                  </a:lnTo>
                  <a:lnTo>
                    <a:pt x="696743" y="1293616"/>
                  </a:lnTo>
                  <a:lnTo>
                    <a:pt x="680160" y="1259881"/>
                  </a:lnTo>
                  <a:cubicBezTo>
                    <a:pt x="676225" y="1247735"/>
                    <a:pt x="674032" y="1235194"/>
                    <a:pt x="673444" y="1222577"/>
                  </a:cubicBezTo>
                  <a:lnTo>
                    <a:pt x="673479" y="1221620"/>
                  </a:lnTo>
                  <a:lnTo>
                    <a:pt x="669990" y="1230572"/>
                  </a:lnTo>
                  <a:cubicBezTo>
                    <a:pt x="664728" y="1239890"/>
                    <a:pt x="656792" y="1247470"/>
                    <a:pt x="646983" y="1249789"/>
                  </a:cubicBezTo>
                  <a:cubicBezTo>
                    <a:pt x="626385" y="1254783"/>
                    <a:pt x="603329" y="1244210"/>
                    <a:pt x="592152" y="1225717"/>
                  </a:cubicBezTo>
                  <a:lnTo>
                    <a:pt x="590162" y="1221566"/>
                  </a:lnTo>
                  <a:lnTo>
                    <a:pt x="592516" y="1221544"/>
                  </a:lnTo>
                  <a:lnTo>
                    <a:pt x="594274" y="1221106"/>
                  </a:lnTo>
                  <a:lnTo>
                    <a:pt x="594462" y="1221588"/>
                  </a:lnTo>
                  <a:cubicBezTo>
                    <a:pt x="596736" y="1225623"/>
                    <a:pt x="599545" y="1229279"/>
                    <a:pt x="602755" y="1232311"/>
                  </a:cubicBezTo>
                  <a:cubicBezTo>
                    <a:pt x="617379" y="1246222"/>
                    <a:pt x="643060" y="1255496"/>
                    <a:pt x="659111" y="1237661"/>
                  </a:cubicBezTo>
                  <a:cubicBezTo>
                    <a:pt x="668028" y="1228030"/>
                    <a:pt x="674448" y="1214476"/>
                    <a:pt x="673378" y="1201278"/>
                  </a:cubicBezTo>
                  <a:lnTo>
                    <a:pt x="674250" y="1200471"/>
                  </a:lnTo>
                  <a:lnTo>
                    <a:pt x="674364" y="1197339"/>
                  </a:lnTo>
                  <a:cubicBezTo>
                    <a:pt x="678334" y="1163807"/>
                    <a:pt x="693051" y="1131255"/>
                    <a:pt x="715886" y="1105749"/>
                  </a:cubicBezTo>
                  <a:lnTo>
                    <a:pt x="718456" y="1103137"/>
                  </a:lnTo>
                  <a:lnTo>
                    <a:pt x="710492" y="1087909"/>
                  </a:lnTo>
                  <a:cubicBezTo>
                    <a:pt x="708289" y="1082337"/>
                    <a:pt x="706617" y="1076377"/>
                    <a:pt x="705547" y="1070044"/>
                  </a:cubicBezTo>
                  <a:cubicBezTo>
                    <a:pt x="698054" y="1023662"/>
                    <a:pt x="723029" y="976209"/>
                    <a:pt x="769411" y="962651"/>
                  </a:cubicBezTo>
                  <a:cubicBezTo>
                    <a:pt x="791622" y="956229"/>
                    <a:pt x="817544" y="952967"/>
                    <a:pt x="842269" y="947448"/>
                  </a:cubicBezTo>
                  <a:lnTo>
                    <a:pt x="866019" y="941081"/>
                  </a:lnTo>
                  <a:lnTo>
                    <a:pt x="870545" y="943349"/>
                  </a:lnTo>
                  <a:lnTo>
                    <a:pt x="861995" y="946287"/>
                  </a:lnTo>
                  <a:cubicBezTo>
                    <a:pt x="808089" y="960794"/>
                    <a:pt x="738237" y="957477"/>
                    <a:pt x="714823" y="1016169"/>
                  </a:cubicBezTo>
                  <a:cubicBezTo>
                    <a:pt x="704209" y="1042393"/>
                    <a:pt x="705341" y="1073807"/>
                    <a:pt x="719891" y="1098222"/>
                  </a:cubicBezTo>
                  <a:lnTo>
                    <a:pt x="721313" y="1100234"/>
                  </a:lnTo>
                  <a:lnTo>
                    <a:pt x="737479" y="1083805"/>
                  </a:lnTo>
                  <a:cubicBezTo>
                    <a:pt x="790332" y="1035273"/>
                    <a:pt x="859404" y="1004527"/>
                    <a:pt x="922466" y="972689"/>
                  </a:cubicBezTo>
                  <a:lnTo>
                    <a:pt x="974237" y="945523"/>
                  </a:lnTo>
                  <a:lnTo>
                    <a:pt x="959575" y="949901"/>
                  </a:lnTo>
                  <a:cubicBezTo>
                    <a:pt x="940223" y="954584"/>
                    <a:pt x="920288" y="956005"/>
                    <a:pt x="900352" y="952660"/>
                  </a:cubicBezTo>
                  <a:cubicBezTo>
                    <a:pt x="892057" y="951233"/>
                    <a:pt x="883784" y="949003"/>
                    <a:pt x="875790" y="945976"/>
                  </a:cubicBezTo>
                  <a:lnTo>
                    <a:pt x="870545" y="943349"/>
                  </a:lnTo>
                  <a:lnTo>
                    <a:pt x="874699" y="941921"/>
                  </a:lnTo>
                  <a:lnTo>
                    <a:pt x="884307" y="945829"/>
                  </a:lnTo>
                  <a:cubicBezTo>
                    <a:pt x="919181" y="955966"/>
                    <a:pt x="955963" y="949951"/>
                    <a:pt x="989925" y="936011"/>
                  </a:cubicBezTo>
                  <a:lnTo>
                    <a:pt x="995102" y="933617"/>
                  </a:lnTo>
                  <a:lnTo>
                    <a:pt x="1039761" y="906873"/>
                  </a:lnTo>
                  <a:cubicBezTo>
                    <a:pt x="1077045" y="882348"/>
                    <a:pt x="1111743" y="854255"/>
                    <a:pt x="1141535" y="819653"/>
                  </a:cubicBezTo>
                  <a:cubicBezTo>
                    <a:pt x="1142159" y="818850"/>
                    <a:pt x="1142940" y="818449"/>
                    <a:pt x="1143720" y="818348"/>
                  </a:cubicBezTo>
                  <a:close/>
                  <a:moveTo>
                    <a:pt x="873548" y="783765"/>
                  </a:moveTo>
                  <a:cubicBezTo>
                    <a:pt x="892146" y="782650"/>
                    <a:pt x="910877" y="789786"/>
                    <a:pt x="923543" y="806734"/>
                  </a:cubicBezTo>
                  <a:cubicBezTo>
                    <a:pt x="957081" y="851689"/>
                    <a:pt x="933533" y="916982"/>
                    <a:pt x="883940" y="938746"/>
                  </a:cubicBezTo>
                  <a:lnTo>
                    <a:pt x="874699" y="941921"/>
                  </a:lnTo>
                  <a:lnTo>
                    <a:pt x="869371" y="939755"/>
                  </a:lnTo>
                  <a:lnTo>
                    <a:pt x="888667" y="931794"/>
                  </a:lnTo>
                  <a:cubicBezTo>
                    <a:pt x="909612" y="920856"/>
                    <a:pt x="926085" y="904048"/>
                    <a:pt x="933176" y="875951"/>
                  </a:cubicBezTo>
                  <a:cubicBezTo>
                    <a:pt x="941026" y="844910"/>
                    <a:pt x="930322" y="804593"/>
                    <a:pt x="898211" y="791392"/>
                  </a:cubicBezTo>
                  <a:cubicBezTo>
                    <a:pt x="868241" y="778547"/>
                    <a:pt x="834703" y="794959"/>
                    <a:pt x="820075" y="823146"/>
                  </a:cubicBezTo>
                  <a:cubicBezTo>
                    <a:pt x="809015" y="844197"/>
                    <a:pt x="809104" y="867031"/>
                    <a:pt x="816998" y="887323"/>
                  </a:cubicBezTo>
                  <a:lnTo>
                    <a:pt x="832813" y="912947"/>
                  </a:lnTo>
                  <a:lnTo>
                    <a:pt x="818291" y="897358"/>
                  </a:lnTo>
                  <a:cubicBezTo>
                    <a:pt x="804376" y="869528"/>
                    <a:pt x="805090" y="835634"/>
                    <a:pt x="824357" y="810301"/>
                  </a:cubicBezTo>
                  <a:cubicBezTo>
                    <a:pt x="836487" y="794246"/>
                    <a:pt x="854951" y="784880"/>
                    <a:pt x="873548" y="783765"/>
                  </a:cubicBezTo>
                  <a:close/>
                  <a:moveTo>
                    <a:pt x="525804" y="651996"/>
                  </a:moveTo>
                  <a:cubicBezTo>
                    <a:pt x="527459" y="652130"/>
                    <a:pt x="528622" y="652398"/>
                    <a:pt x="529338" y="652755"/>
                  </a:cubicBezTo>
                  <a:cubicBezTo>
                    <a:pt x="530770" y="653825"/>
                    <a:pt x="531486" y="654896"/>
                    <a:pt x="531486" y="655610"/>
                  </a:cubicBezTo>
                  <a:cubicBezTo>
                    <a:pt x="531486" y="656324"/>
                    <a:pt x="531486" y="657038"/>
                    <a:pt x="531128" y="657752"/>
                  </a:cubicBezTo>
                  <a:cubicBezTo>
                    <a:pt x="527907" y="658466"/>
                    <a:pt x="526117" y="659894"/>
                    <a:pt x="526117" y="663106"/>
                  </a:cubicBezTo>
                  <a:cubicBezTo>
                    <a:pt x="521464" y="666319"/>
                    <a:pt x="517885" y="665605"/>
                    <a:pt x="516096" y="660965"/>
                  </a:cubicBezTo>
                  <a:cubicBezTo>
                    <a:pt x="518243" y="658823"/>
                    <a:pt x="519317" y="657395"/>
                    <a:pt x="519675" y="655967"/>
                  </a:cubicBezTo>
                  <a:cubicBezTo>
                    <a:pt x="520033" y="654896"/>
                    <a:pt x="520033" y="653469"/>
                    <a:pt x="519317" y="652041"/>
                  </a:cubicBezTo>
                  <a:cubicBezTo>
                    <a:pt x="522001" y="651862"/>
                    <a:pt x="524149" y="651862"/>
                    <a:pt x="525804" y="651996"/>
                  </a:cubicBezTo>
                  <a:close/>
                  <a:moveTo>
                    <a:pt x="536093" y="643385"/>
                  </a:moveTo>
                  <a:cubicBezTo>
                    <a:pt x="536093" y="643385"/>
                    <a:pt x="536093" y="643385"/>
                    <a:pt x="537532" y="644102"/>
                  </a:cubicBezTo>
                  <a:cubicBezTo>
                    <a:pt x="538971" y="645177"/>
                    <a:pt x="539331" y="646969"/>
                    <a:pt x="538611" y="649119"/>
                  </a:cubicBezTo>
                  <a:cubicBezTo>
                    <a:pt x="537892" y="650910"/>
                    <a:pt x="536453" y="651985"/>
                    <a:pt x="534294" y="651985"/>
                  </a:cubicBezTo>
                  <a:cubicBezTo>
                    <a:pt x="530696" y="651985"/>
                    <a:pt x="529977" y="651269"/>
                    <a:pt x="532135" y="649477"/>
                  </a:cubicBezTo>
                  <a:cubicBezTo>
                    <a:pt x="534654" y="647685"/>
                    <a:pt x="535733" y="645894"/>
                    <a:pt x="536093" y="643385"/>
                  </a:cubicBezTo>
                  <a:close/>
                  <a:moveTo>
                    <a:pt x="543588" y="634936"/>
                  </a:moveTo>
                  <a:cubicBezTo>
                    <a:pt x="546068" y="637049"/>
                    <a:pt x="546422" y="638809"/>
                    <a:pt x="544651" y="640921"/>
                  </a:cubicBezTo>
                  <a:cubicBezTo>
                    <a:pt x="543234" y="642681"/>
                    <a:pt x="541817" y="643385"/>
                    <a:pt x="540754" y="642681"/>
                  </a:cubicBezTo>
                  <a:cubicBezTo>
                    <a:pt x="540046" y="641977"/>
                    <a:pt x="538983" y="641273"/>
                    <a:pt x="538275" y="640569"/>
                  </a:cubicBezTo>
                  <a:cubicBezTo>
                    <a:pt x="541109" y="640217"/>
                    <a:pt x="542880" y="638457"/>
                    <a:pt x="543588" y="634936"/>
                  </a:cubicBezTo>
                  <a:close/>
                  <a:moveTo>
                    <a:pt x="511818" y="632070"/>
                  </a:moveTo>
                  <a:cubicBezTo>
                    <a:pt x="510753" y="637416"/>
                    <a:pt x="511108" y="641694"/>
                    <a:pt x="513593" y="644902"/>
                  </a:cubicBezTo>
                  <a:cubicBezTo>
                    <a:pt x="516078" y="647753"/>
                    <a:pt x="517498" y="650605"/>
                    <a:pt x="517853" y="652387"/>
                  </a:cubicBezTo>
                  <a:cubicBezTo>
                    <a:pt x="518208" y="654526"/>
                    <a:pt x="517143" y="656665"/>
                    <a:pt x="514303" y="658447"/>
                  </a:cubicBezTo>
                  <a:cubicBezTo>
                    <a:pt x="511463" y="660586"/>
                    <a:pt x="509333" y="659516"/>
                    <a:pt x="507913" y="654882"/>
                  </a:cubicBezTo>
                  <a:cubicBezTo>
                    <a:pt x="506493" y="650605"/>
                    <a:pt x="506138" y="646684"/>
                    <a:pt x="507203" y="642407"/>
                  </a:cubicBezTo>
                  <a:cubicBezTo>
                    <a:pt x="508268" y="638129"/>
                    <a:pt x="510043" y="634921"/>
                    <a:pt x="511818" y="632070"/>
                  </a:cubicBezTo>
                  <a:close/>
                  <a:moveTo>
                    <a:pt x="534517" y="623702"/>
                  </a:moveTo>
                  <a:cubicBezTo>
                    <a:pt x="536032" y="623435"/>
                    <a:pt x="537457" y="623524"/>
                    <a:pt x="538882" y="623880"/>
                  </a:cubicBezTo>
                  <a:cubicBezTo>
                    <a:pt x="541376" y="624948"/>
                    <a:pt x="542801" y="627439"/>
                    <a:pt x="542801" y="631710"/>
                  </a:cubicBezTo>
                  <a:cubicBezTo>
                    <a:pt x="542801" y="635981"/>
                    <a:pt x="540307" y="638472"/>
                    <a:pt x="534963" y="639896"/>
                  </a:cubicBezTo>
                  <a:cubicBezTo>
                    <a:pt x="534963" y="640608"/>
                    <a:pt x="534963" y="641320"/>
                    <a:pt x="534963" y="642387"/>
                  </a:cubicBezTo>
                  <a:cubicBezTo>
                    <a:pt x="534250" y="646303"/>
                    <a:pt x="532113" y="648794"/>
                    <a:pt x="528550" y="650218"/>
                  </a:cubicBezTo>
                  <a:cubicBezTo>
                    <a:pt x="526056" y="650929"/>
                    <a:pt x="523562" y="650218"/>
                    <a:pt x="521068" y="648794"/>
                  </a:cubicBezTo>
                  <a:cubicBezTo>
                    <a:pt x="517861" y="646303"/>
                    <a:pt x="515723" y="643099"/>
                    <a:pt x="515011" y="638828"/>
                  </a:cubicBezTo>
                  <a:cubicBezTo>
                    <a:pt x="513942" y="634557"/>
                    <a:pt x="513229" y="630642"/>
                    <a:pt x="513586" y="626727"/>
                  </a:cubicBezTo>
                  <a:cubicBezTo>
                    <a:pt x="516792" y="625659"/>
                    <a:pt x="518930" y="626015"/>
                    <a:pt x="521068" y="627083"/>
                  </a:cubicBezTo>
                  <a:cubicBezTo>
                    <a:pt x="523205" y="628507"/>
                    <a:pt x="526056" y="627795"/>
                    <a:pt x="529618" y="625659"/>
                  </a:cubicBezTo>
                  <a:cubicBezTo>
                    <a:pt x="531400" y="624592"/>
                    <a:pt x="533003" y="623969"/>
                    <a:pt x="534517" y="623702"/>
                  </a:cubicBezTo>
                  <a:close/>
                  <a:moveTo>
                    <a:pt x="419821" y="622326"/>
                  </a:moveTo>
                  <a:lnTo>
                    <a:pt x="420618" y="623250"/>
                  </a:lnTo>
                  <a:lnTo>
                    <a:pt x="420536" y="623393"/>
                  </a:lnTo>
                  <a:close/>
                  <a:moveTo>
                    <a:pt x="550760" y="611358"/>
                  </a:moveTo>
                  <a:cubicBezTo>
                    <a:pt x="552193" y="612426"/>
                    <a:pt x="552910" y="613851"/>
                    <a:pt x="552910" y="615632"/>
                  </a:cubicBezTo>
                  <a:cubicBezTo>
                    <a:pt x="552910" y="617412"/>
                    <a:pt x="552193" y="619549"/>
                    <a:pt x="550043" y="622042"/>
                  </a:cubicBezTo>
                  <a:cubicBezTo>
                    <a:pt x="551118" y="623823"/>
                    <a:pt x="551118" y="625604"/>
                    <a:pt x="550760" y="628097"/>
                  </a:cubicBezTo>
                  <a:cubicBezTo>
                    <a:pt x="549685" y="630947"/>
                    <a:pt x="547535" y="632371"/>
                    <a:pt x="543952" y="632371"/>
                  </a:cubicBezTo>
                  <a:cubicBezTo>
                    <a:pt x="544310" y="626673"/>
                    <a:pt x="543593" y="623111"/>
                    <a:pt x="541443" y="620974"/>
                  </a:cubicBezTo>
                  <a:cubicBezTo>
                    <a:pt x="543593" y="619193"/>
                    <a:pt x="545385" y="617412"/>
                    <a:pt x="546818" y="614207"/>
                  </a:cubicBezTo>
                  <a:cubicBezTo>
                    <a:pt x="548252" y="611358"/>
                    <a:pt x="549685" y="610646"/>
                    <a:pt x="550760" y="611358"/>
                  </a:cubicBezTo>
                  <a:close/>
                  <a:moveTo>
                    <a:pt x="366717" y="609228"/>
                  </a:moveTo>
                  <a:lnTo>
                    <a:pt x="358825" y="613305"/>
                  </a:lnTo>
                  <a:lnTo>
                    <a:pt x="346074" y="617076"/>
                  </a:lnTo>
                  <a:lnTo>
                    <a:pt x="346638" y="617059"/>
                  </a:lnTo>
                  <a:cubicBezTo>
                    <a:pt x="359033" y="618512"/>
                    <a:pt x="371076" y="625527"/>
                    <a:pt x="372682" y="639155"/>
                  </a:cubicBezTo>
                  <a:cubicBezTo>
                    <a:pt x="374823" y="654476"/>
                    <a:pt x="363047" y="664809"/>
                    <a:pt x="348417" y="663740"/>
                  </a:cubicBezTo>
                  <a:cubicBezTo>
                    <a:pt x="346633" y="663740"/>
                    <a:pt x="346989" y="661602"/>
                    <a:pt x="348417" y="661246"/>
                  </a:cubicBezTo>
                  <a:cubicBezTo>
                    <a:pt x="357695" y="659821"/>
                    <a:pt x="368757" y="656970"/>
                    <a:pt x="369471" y="645569"/>
                  </a:cubicBezTo>
                  <a:cubicBezTo>
                    <a:pt x="369827" y="637730"/>
                    <a:pt x="366616" y="630248"/>
                    <a:pt x="360193" y="625972"/>
                  </a:cubicBezTo>
                  <a:cubicBezTo>
                    <a:pt x="346633" y="616708"/>
                    <a:pt x="323081" y="619202"/>
                    <a:pt x="316658" y="636305"/>
                  </a:cubicBezTo>
                  <a:cubicBezTo>
                    <a:pt x="303811" y="669797"/>
                    <a:pt x="344492" y="691175"/>
                    <a:pt x="373039" y="686187"/>
                  </a:cubicBezTo>
                  <a:cubicBezTo>
                    <a:pt x="409839" y="679841"/>
                    <a:pt x="404925" y="613681"/>
                    <a:pt x="373000" y="609252"/>
                  </a:cubicBezTo>
                  <a:close/>
                  <a:moveTo>
                    <a:pt x="372282" y="606353"/>
                  </a:moveTo>
                  <a:lnTo>
                    <a:pt x="371785" y="606610"/>
                  </a:lnTo>
                  <a:lnTo>
                    <a:pt x="372726" y="606590"/>
                  </a:lnTo>
                  <a:close/>
                  <a:moveTo>
                    <a:pt x="541415" y="601327"/>
                  </a:moveTo>
                  <a:cubicBezTo>
                    <a:pt x="546269" y="601444"/>
                    <a:pt x="547608" y="604925"/>
                    <a:pt x="545733" y="611619"/>
                  </a:cubicBezTo>
                  <a:cubicBezTo>
                    <a:pt x="543234" y="620544"/>
                    <a:pt x="533236" y="624828"/>
                    <a:pt x="516096" y="624113"/>
                  </a:cubicBezTo>
                  <a:cubicBezTo>
                    <a:pt x="519310" y="611976"/>
                    <a:pt x="525737" y="604836"/>
                    <a:pt x="535378" y="602336"/>
                  </a:cubicBezTo>
                  <a:cubicBezTo>
                    <a:pt x="537788" y="601623"/>
                    <a:pt x="539797" y="601288"/>
                    <a:pt x="541415" y="601327"/>
                  </a:cubicBezTo>
                  <a:close/>
                  <a:moveTo>
                    <a:pt x="464055" y="598188"/>
                  </a:moveTo>
                  <a:cubicBezTo>
                    <a:pt x="462987" y="599967"/>
                    <a:pt x="466904" y="602814"/>
                    <a:pt x="476516" y="607795"/>
                  </a:cubicBezTo>
                  <a:cubicBezTo>
                    <a:pt x="485416" y="612420"/>
                    <a:pt x="494317" y="616690"/>
                    <a:pt x="503573" y="620603"/>
                  </a:cubicBezTo>
                  <a:cubicBezTo>
                    <a:pt x="495385" y="615622"/>
                    <a:pt x="487196" y="610285"/>
                    <a:pt x="478652" y="604593"/>
                  </a:cubicBezTo>
                  <a:cubicBezTo>
                    <a:pt x="470108" y="598900"/>
                    <a:pt x="465479" y="596765"/>
                    <a:pt x="464055" y="598188"/>
                  </a:cubicBezTo>
                  <a:close/>
                  <a:moveTo>
                    <a:pt x="147108" y="570625"/>
                  </a:moveTo>
                  <a:cubicBezTo>
                    <a:pt x="152370" y="571116"/>
                    <a:pt x="157633" y="574060"/>
                    <a:pt x="160844" y="578522"/>
                  </a:cubicBezTo>
                  <a:cubicBezTo>
                    <a:pt x="169139" y="589763"/>
                    <a:pt x="170209" y="605421"/>
                    <a:pt x="163302" y="617064"/>
                  </a:cubicBezTo>
                  <a:lnTo>
                    <a:pt x="159701" y="620815"/>
                  </a:lnTo>
                  <a:lnTo>
                    <a:pt x="155877" y="618568"/>
                  </a:lnTo>
                  <a:lnTo>
                    <a:pt x="159238" y="615190"/>
                  </a:lnTo>
                  <a:cubicBezTo>
                    <a:pt x="166017" y="606536"/>
                    <a:pt x="167979" y="595116"/>
                    <a:pt x="159774" y="583517"/>
                  </a:cubicBezTo>
                  <a:cubicBezTo>
                    <a:pt x="150854" y="571027"/>
                    <a:pt x="130518" y="572811"/>
                    <a:pt x="134086" y="591369"/>
                  </a:cubicBezTo>
                  <a:cubicBezTo>
                    <a:pt x="135691" y="600469"/>
                    <a:pt x="141221" y="608409"/>
                    <a:pt x="148535" y="614253"/>
                  </a:cubicBezTo>
                  <a:lnTo>
                    <a:pt x="155877" y="618568"/>
                  </a:lnTo>
                  <a:lnTo>
                    <a:pt x="153335" y="621122"/>
                  </a:lnTo>
                  <a:lnTo>
                    <a:pt x="152497" y="621663"/>
                  </a:lnTo>
                  <a:lnTo>
                    <a:pt x="142554" y="613735"/>
                  </a:lnTo>
                  <a:cubicBezTo>
                    <a:pt x="132569" y="603949"/>
                    <a:pt x="125344" y="590298"/>
                    <a:pt x="133372" y="577451"/>
                  </a:cubicBezTo>
                  <a:cubicBezTo>
                    <a:pt x="136583" y="572097"/>
                    <a:pt x="141845" y="570135"/>
                    <a:pt x="147108" y="570625"/>
                  </a:cubicBezTo>
                  <a:close/>
                  <a:moveTo>
                    <a:pt x="336307" y="544561"/>
                  </a:moveTo>
                  <a:cubicBezTo>
                    <a:pt x="339158" y="554587"/>
                    <a:pt x="339871" y="561033"/>
                    <a:pt x="338445" y="563898"/>
                  </a:cubicBezTo>
                  <a:cubicBezTo>
                    <a:pt x="337020" y="566762"/>
                    <a:pt x="335950" y="568553"/>
                    <a:pt x="334525" y="569627"/>
                  </a:cubicBezTo>
                  <a:cubicBezTo>
                    <a:pt x="333455" y="570701"/>
                    <a:pt x="332386" y="571059"/>
                    <a:pt x="331317" y="571417"/>
                  </a:cubicBezTo>
                  <a:cubicBezTo>
                    <a:pt x="329535" y="566762"/>
                    <a:pt x="326327" y="566046"/>
                    <a:pt x="321337" y="568911"/>
                  </a:cubicBezTo>
                  <a:cubicBezTo>
                    <a:pt x="315278" y="564972"/>
                    <a:pt x="315634" y="559242"/>
                    <a:pt x="322406" y="552081"/>
                  </a:cubicBezTo>
                  <a:cubicBezTo>
                    <a:pt x="325971" y="553513"/>
                    <a:pt x="328822" y="553155"/>
                    <a:pt x="330960" y="552439"/>
                  </a:cubicBezTo>
                  <a:cubicBezTo>
                    <a:pt x="333099" y="551723"/>
                    <a:pt x="334881" y="549216"/>
                    <a:pt x="336307" y="544561"/>
                  </a:cubicBezTo>
                  <a:close/>
                  <a:moveTo>
                    <a:pt x="357375" y="527923"/>
                  </a:moveTo>
                  <a:cubicBezTo>
                    <a:pt x="359870" y="528993"/>
                    <a:pt x="360939" y="530420"/>
                    <a:pt x="360939" y="533273"/>
                  </a:cubicBezTo>
                  <a:cubicBezTo>
                    <a:pt x="361295" y="535769"/>
                    <a:pt x="359157" y="539335"/>
                    <a:pt x="355593" y="543971"/>
                  </a:cubicBezTo>
                  <a:cubicBezTo>
                    <a:pt x="357019" y="546111"/>
                    <a:pt x="357375" y="549321"/>
                    <a:pt x="356662" y="552887"/>
                  </a:cubicBezTo>
                  <a:cubicBezTo>
                    <a:pt x="354881" y="557523"/>
                    <a:pt x="350960" y="561089"/>
                    <a:pt x="344546" y="562515"/>
                  </a:cubicBezTo>
                  <a:cubicBezTo>
                    <a:pt x="345615" y="553957"/>
                    <a:pt x="344189" y="547894"/>
                    <a:pt x="340625" y="544684"/>
                  </a:cubicBezTo>
                  <a:cubicBezTo>
                    <a:pt x="344189" y="542902"/>
                    <a:pt x="347397" y="539335"/>
                    <a:pt x="350248" y="534699"/>
                  </a:cubicBezTo>
                  <a:cubicBezTo>
                    <a:pt x="352742" y="529707"/>
                    <a:pt x="355237" y="527210"/>
                    <a:pt x="357375" y="527923"/>
                  </a:cubicBezTo>
                  <a:close/>
                  <a:moveTo>
                    <a:pt x="514402" y="527290"/>
                  </a:moveTo>
                  <a:lnTo>
                    <a:pt x="515172" y="527522"/>
                  </a:lnTo>
                  <a:lnTo>
                    <a:pt x="514974" y="527596"/>
                  </a:lnTo>
                  <a:close/>
                  <a:moveTo>
                    <a:pt x="525591" y="523598"/>
                  </a:moveTo>
                  <a:lnTo>
                    <a:pt x="519695" y="528883"/>
                  </a:lnTo>
                  <a:lnTo>
                    <a:pt x="515172" y="527522"/>
                  </a:lnTo>
                  <a:close/>
                  <a:moveTo>
                    <a:pt x="525828" y="523385"/>
                  </a:moveTo>
                  <a:lnTo>
                    <a:pt x="525761" y="523534"/>
                  </a:lnTo>
                  <a:lnTo>
                    <a:pt x="525591" y="523598"/>
                  </a:lnTo>
                  <a:close/>
                  <a:moveTo>
                    <a:pt x="302959" y="493572"/>
                  </a:moveTo>
                  <a:cubicBezTo>
                    <a:pt x="302202" y="493255"/>
                    <a:pt x="301557" y="493277"/>
                    <a:pt x="301023" y="493634"/>
                  </a:cubicBezTo>
                  <a:cubicBezTo>
                    <a:pt x="298531" y="495061"/>
                    <a:pt x="301023" y="500414"/>
                    <a:pt x="308499" y="509336"/>
                  </a:cubicBezTo>
                  <a:cubicBezTo>
                    <a:pt x="315263" y="517900"/>
                    <a:pt x="322383" y="525751"/>
                    <a:pt x="330215" y="533245"/>
                  </a:cubicBezTo>
                  <a:cubicBezTo>
                    <a:pt x="324519" y="524681"/>
                    <a:pt x="318823" y="515402"/>
                    <a:pt x="312771" y="505767"/>
                  </a:cubicBezTo>
                  <a:cubicBezTo>
                    <a:pt x="308499" y="498540"/>
                    <a:pt x="305228" y="494526"/>
                    <a:pt x="302959" y="493572"/>
                  </a:cubicBezTo>
                  <a:close/>
                  <a:moveTo>
                    <a:pt x="657257" y="485098"/>
                  </a:moveTo>
                  <a:lnTo>
                    <a:pt x="658070" y="485798"/>
                  </a:lnTo>
                  <a:lnTo>
                    <a:pt x="658070" y="485433"/>
                  </a:lnTo>
                  <a:close/>
                  <a:moveTo>
                    <a:pt x="276370" y="483606"/>
                  </a:moveTo>
                  <a:cubicBezTo>
                    <a:pt x="278162" y="485388"/>
                    <a:pt x="277445" y="487882"/>
                    <a:pt x="273504" y="491802"/>
                  </a:cubicBezTo>
                  <a:cubicBezTo>
                    <a:pt x="269920" y="495365"/>
                    <a:pt x="267770" y="498216"/>
                    <a:pt x="267054" y="500354"/>
                  </a:cubicBezTo>
                  <a:cubicBezTo>
                    <a:pt x="266695" y="498216"/>
                    <a:pt x="268129" y="495365"/>
                    <a:pt x="271354" y="491445"/>
                  </a:cubicBezTo>
                  <a:cubicBezTo>
                    <a:pt x="274579" y="487882"/>
                    <a:pt x="276012" y="485388"/>
                    <a:pt x="276370" y="483606"/>
                  </a:cubicBezTo>
                  <a:close/>
                  <a:moveTo>
                    <a:pt x="129448" y="468246"/>
                  </a:moveTo>
                  <a:cubicBezTo>
                    <a:pt x="148000" y="468246"/>
                    <a:pt x="159060" y="481451"/>
                    <a:pt x="161557" y="498937"/>
                  </a:cubicBezTo>
                  <a:cubicBezTo>
                    <a:pt x="164055" y="516425"/>
                    <a:pt x="154422" y="536766"/>
                    <a:pt x="134086" y="536053"/>
                  </a:cubicBezTo>
                  <a:cubicBezTo>
                    <a:pt x="117317" y="535339"/>
                    <a:pt x="112322" y="522491"/>
                    <a:pt x="120171" y="508573"/>
                  </a:cubicBezTo>
                  <a:cubicBezTo>
                    <a:pt x="121598" y="506075"/>
                    <a:pt x="125166" y="507859"/>
                    <a:pt x="123739" y="510357"/>
                  </a:cubicBezTo>
                  <a:cubicBezTo>
                    <a:pt x="108041" y="538551"/>
                    <a:pt x="159774" y="537837"/>
                    <a:pt x="157990" y="506432"/>
                  </a:cubicBezTo>
                  <a:cubicBezTo>
                    <a:pt x="156562" y="482878"/>
                    <a:pt x="140151" y="466105"/>
                    <a:pt x="116603" y="475740"/>
                  </a:cubicBezTo>
                  <a:cubicBezTo>
                    <a:pt x="71649" y="493584"/>
                    <a:pt x="45961" y="555681"/>
                    <a:pt x="73433" y="597792"/>
                  </a:cubicBezTo>
                  <a:cubicBezTo>
                    <a:pt x="85564" y="616350"/>
                    <a:pt x="106970" y="631339"/>
                    <a:pt x="129804" y="630268"/>
                  </a:cubicBezTo>
                  <a:cubicBezTo>
                    <a:pt x="135334" y="630000"/>
                    <a:pt x="140998" y="628394"/>
                    <a:pt x="146127" y="625774"/>
                  </a:cubicBezTo>
                  <a:lnTo>
                    <a:pt x="152497" y="621663"/>
                  </a:lnTo>
                  <a:lnTo>
                    <a:pt x="152995" y="622060"/>
                  </a:lnTo>
                  <a:lnTo>
                    <a:pt x="157026" y="623600"/>
                  </a:lnTo>
                  <a:lnTo>
                    <a:pt x="153708" y="627056"/>
                  </a:lnTo>
                  <a:cubicBezTo>
                    <a:pt x="137653" y="637049"/>
                    <a:pt x="116603" y="635621"/>
                    <a:pt x="100192" y="627413"/>
                  </a:cubicBezTo>
                  <a:cubicBezTo>
                    <a:pt x="52740" y="603146"/>
                    <a:pt x="46675" y="540692"/>
                    <a:pt x="77715" y="500722"/>
                  </a:cubicBezTo>
                  <a:cubicBezTo>
                    <a:pt x="89845" y="485376"/>
                    <a:pt x="108754" y="468246"/>
                    <a:pt x="129448" y="468246"/>
                  </a:cubicBezTo>
                  <a:close/>
                  <a:moveTo>
                    <a:pt x="527207" y="466662"/>
                  </a:moveTo>
                  <a:lnTo>
                    <a:pt x="528476" y="467929"/>
                  </a:lnTo>
                  <a:cubicBezTo>
                    <a:pt x="533052" y="473741"/>
                    <a:pt x="536464" y="480918"/>
                    <a:pt x="538248" y="489298"/>
                  </a:cubicBezTo>
                  <a:cubicBezTo>
                    <a:pt x="539853" y="497679"/>
                    <a:pt x="539764" y="506238"/>
                    <a:pt x="536999" y="513370"/>
                  </a:cubicBezTo>
                  <a:lnTo>
                    <a:pt x="525828" y="523385"/>
                  </a:lnTo>
                  <a:lnTo>
                    <a:pt x="536867" y="498929"/>
                  </a:lnTo>
                  <a:cubicBezTo>
                    <a:pt x="536870" y="489487"/>
                    <a:pt x="533529" y="479611"/>
                    <a:pt x="527918" y="471729"/>
                  </a:cubicBezTo>
                  <a:lnTo>
                    <a:pt x="524872" y="468299"/>
                  </a:lnTo>
                  <a:close/>
                  <a:moveTo>
                    <a:pt x="522780" y="465942"/>
                  </a:moveTo>
                  <a:lnTo>
                    <a:pt x="524872" y="468299"/>
                  </a:lnTo>
                  <a:lnTo>
                    <a:pt x="519339" y="472181"/>
                  </a:lnTo>
                  <a:cubicBezTo>
                    <a:pt x="513274" y="477530"/>
                    <a:pt x="507922" y="483593"/>
                    <a:pt x="504711" y="490725"/>
                  </a:cubicBezTo>
                  <a:cubicBezTo>
                    <a:pt x="502927" y="494648"/>
                    <a:pt x="500430" y="499997"/>
                    <a:pt x="500073" y="504277"/>
                  </a:cubicBezTo>
                  <a:cubicBezTo>
                    <a:pt x="499538" y="510161"/>
                    <a:pt x="502035" y="518185"/>
                    <a:pt x="506629" y="523133"/>
                  </a:cubicBezTo>
                  <a:lnTo>
                    <a:pt x="514402" y="527290"/>
                  </a:lnTo>
                  <a:lnTo>
                    <a:pt x="503551" y="524024"/>
                  </a:lnTo>
                  <a:cubicBezTo>
                    <a:pt x="499181" y="519790"/>
                    <a:pt x="496327" y="513727"/>
                    <a:pt x="496505" y="508199"/>
                  </a:cubicBezTo>
                  <a:cubicBezTo>
                    <a:pt x="497219" y="492865"/>
                    <a:pt x="504622" y="480026"/>
                    <a:pt x="515414" y="470576"/>
                  </a:cubicBezTo>
                  <a:close/>
                  <a:moveTo>
                    <a:pt x="630764" y="439190"/>
                  </a:moveTo>
                  <a:cubicBezTo>
                    <a:pt x="633838" y="438878"/>
                    <a:pt x="636332" y="439057"/>
                    <a:pt x="638114" y="439770"/>
                  </a:cubicBezTo>
                  <a:cubicBezTo>
                    <a:pt x="642390" y="440840"/>
                    <a:pt x="644172" y="442624"/>
                    <a:pt x="644529" y="445121"/>
                  </a:cubicBezTo>
                  <a:cubicBezTo>
                    <a:pt x="645241" y="442981"/>
                    <a:pt x="646667" y="442267"/>
                    <a:pt x="648448" y="441911"/>
                  </a:cubicBezTo>
                  <a:cubicBezTo>
                    <a:pt x="655219" y="442267"/>
                    <a:pt x="662703" y="442624"/>
                    <a:pt x="669830" y="444051"/>
                  </a:cubicBezTo>
                  <a:cubicBezTo>
                    <a:pt x="674106" y="444765"/>
                    <a:pt x="674819" y="447262"/>
                    <a:pt x="672681" y="451900"/>
                  </a:cubicBezTo>
                  <a:cubicBezTo>
                    <a:pt x="668048" y="459391"/>
                    <a:pt x="658070" y="466169"/>
                    <a:pt x="642390" y="471877"/>
                  </a:cubicBezTo>
                  <a:cubicBezTo>
                    <a:pt x="642747" y="472234"/>
                    <a:pt x="642747" y="472591"/>
                    <a:pt x="642747" y="472947"/>
                  </a:cubicBezTo>
                  <a:cubicBezTo>
                    <a:pt x="642747" y="472947"/>
                    <a:pt x="642747" y="472947"/>
                    <a:pt x="643103" y="472591"/>
                  </a:cubicBezTo>
                  <a:cubicBezTo>
                    <a:pt x="644172" y="472591"/>
                    <a:pt x="644172" y="472591"/>
                    <a:pt x="644529" y="472591"/>
                  </a:cubicBezTo>
                  <a:cubicBezTo>
                    <a:pt x="644885" y="472947"/>
                    <a:pt x="645241" y="472947"/>
                    <a:pt x="645241" y="473304"/>
                  </a:cubicBezTo>
                  <a:cubicBezTo>
                    <a:pt x="646667" y="472591"/>
                    <a:pt x="648092" y="472234"/>
                    <a:pt x="649518" y="471877"/>
                  </a:cubicBezTo>
                  <a:cubicBezTo>
                    <a:pt x="651656" y="471521"/>
                    <a:pt x="654150" y="471164"/>
                    <a:pt x="656288" y="471521"/>
                  </a:cubicBezTo>
                  <a:cubicBezTo>
                    <a:pt x="658427" y="471877"/>
                    <a:pt x="660208" y="472234"/>
                    <a:pt x="662346" y="472591"/>
                  </a:cubicBezTo>
                  <a:cubicBezTo>
                    <a:pt x="662703" y="472947"/>
                    <a:pt x="662703" y="472947"/>
                    <a:pt x="662703" y="472591"/>
                  </a:cubicBezTo>
                  <a:cubicBezTo>
                    <a:pt x="662703" y="472591"/>
                    <a:pt x="663059" y="472234"/>
                    <a:pt x="663416" y="472591"/>
                  </a:cubicBezTo>
                  <a:cubicBezTo>
                    <a:pt x="663416" y="472591"/>
                    <a:pt x="663772" y="472947"/>
                    <a:pt x="664128" y="472947"/>
                  </a:cubicBezTo>
                  <a:cubicBezTo>
                    <a:pt x="664128" y="472947"/>
                    <a:pt x="664128" y="473304"/>
                    <a:pt x="663772" y="473661"/>
                  </a:cubicBezTo>
                  <a:cubicBezTo>
                    <a:pt x="663772" y="473661"/>
                    <a:pt x="663772" y="473661"/>
                    <a:pt x="663772" y="474018"/>
                  </a:cubicBezTo>
                  <a:cubicBezTo>
                    <a:pt x="663416" y="474018"/>
                    <a:pt x="663059" y="474018"/>
                    <a:pt x="662703" y="474018"/>
                  </a:cubicBezTo>
                  <a:cubicBezTo>
                    <a:pt x="662346" y="474018"/>
                    <a:pt x="662346" y="474018"/>
                    <a:pt x="662346" y="473661"/>
                  </a:cubicBezTo>
                  <a:cubicBezTo>
                    <a:pt x="662346" y="473661"/>
                    <a:pt x="662346" y="473661"/>
                    <a:pt x="661990" y="473304"/>
                  </a:cubicBezTo>
                  <a:cubicBezTo>
                    <a:pt x="660208" y="472591"/>
                    <a:pt x="658427" y="472234"/>
                    <a:pt x="656288" y="472234"/>
                  </a:cubicBezTo>
                  <a:cubicBezTo>
                    <a:pt x="653794" y="472234"/>
                    <a:pt x="651656" y="471877"/>
                    <a:pt x="649518" y="472591"/>
                  </a:cubicBezTo>
                  <a:cubicBezTo>
                    <a:pt x="648092" y="472947"/>
                    <a:pt x="647023" y="473304"/>
                    <a:pt x="645241" y="474018"/>
                  </a:cubicBezTo>
                  <a:cubicBezTo>
                    <a:pt x="645241" y="474018"/>
                    <a:pt x="645241" y="474018"/>
                    <a:pt x="645241" y="474375"/>
                  </a:cubicBezTo>
                  <a:lnTo>
                    <a:pt x="645241" y="475040"/>
                  </a:lnTo>
                  <a:lnTo>
                    <a:pt x="646247" y="475635"/>
                  </a:lnTo>
                  <a:lnTo>
                    <a:pt x="656233" y="484219"/>
                  </a:lnTo>
                  <a:lnTo>
                    <a:pt x="658070" y="485077"/>
                  </a:lnTo>
                  <a:cubicBezTo>
                    <a:pt x="658070" y="485077"/>
                    <a:pt x="658070" y="485077"/>
                    <a:pt x="658427" y="484720"/>
                  </a:cubicBezTo>
                  <a:cubicBezTo>
                    <a:pt x="658783" y="484363"/>
                    <a:pt x="659139" y="484720"/>
                    <a:pt x="659139" y="484363"/>
                  </a:cubicBezTo>
                  <a:cubicBezTo>
                    <a:pt x="659496" y="484720"/>
                    <a:pt x="659496" y="484720"/>
                    <a:pt x="659852" y="485077"/>
                  </a:cubicBezTo>
                  <a:cubicBezTo>
                    <a:pt x="659496" y="485433"/>
                    <a:pt x="659852" y="485790"/>
                    <a:pt x="659852" y="485790"/>
                  </a:cubicBezTo>
                  <a:cubicBezTo>
                    <a:pt x="659852" y="486147"/>
                    <a:pt x="659496" y="486504"/>
                    <a:pt x="659496" y="486504"/>
                  </a:cubicBezTo>
                  <a:lnTo>
                    <a:pt x="658509" y="486175"/>
                  </a:lnTo>
                  <a:lnTo>
                    <a:pt x="660671" y="488034"/>
                  </a:lnTo>
                  <a:cubicBezTo>
                    <a:pt x="669407" y="497144"/>
                    <a:pt x="676230" y="507932"/>
                    <a:pt x="680244" y="520325"/>
                  </a:cubicBezTo>
                  <a:cubicBezTo>
                    <a:pt x="695942" y="569182"/>
                    <a:pt x="665616" y="649420"/>
                    <a:pt x="602467" y="630876"/>
                  </a:cubicBezTo>
                  <a:cubicBezTo>
                    <a:pt x="578920" y="623744"/>
                    <a:pt x="560724" y="600921"/>
                    <a:pt x="562865" y="575957"/>
                  </a:cubicBezTo>
                  <a:cubicBezTo>
                    <a:pt x="565363" y="550637"/>
                    <a:pt x="583915" y="531736"/>
                    <a:pt x="609959" y="532806"/>
                  </a:cubicBezTo>
                  <a:cubicBezTo>
                    <a:pt x="644567" y="534233"/>
                    <a:pt x="644567" y="590579"/>
                    <a:pt x="605321" y="577741"/>
                  </a:cubicBezTo>
                  <a:cubicBezTo>
                    <a:pt x="604251" y="577384"/>
                    <a:pt x="604965" y="574888"/>
                    <a:pt x="606035" y="575244"/>
                  </a:cubicBezTo>
                  <a:cubicBezTo>
                    <a:pt x="644210" y="586656"/>
                    <a:pt x="638501" y="531736"/>
                    <a:pt x="604251" y="536016"/>
                  </a:cubicBezTo>
                  <a:cubicBezTo>
                    <a:pt x="556086" y="542078"/>
                    <a:pt x="554659" y="607340"/>
                    <a:pt x="596045" y="624814"/>
                  </a:cubicBezTo>
                  <a:cubicBezTo>
                    <a:pt x="636004" y="641575"/>
                    <a:pt x="672038" y="609480"/>
                    <a:pt x="679531" y="570608"/>
                  </a:cubicBezTo>
                  <a:cubicBezTo>
                    <a:pt x="685952" y="537442"/>
                    <a:pt x="675249" y="502137"/>
                    <a:pt x="647064" y="481453"/>
                  </a:cubicBezTo>
                  <a:lnTo>
                    <a:pt x="644623" y="479977"/>
                  </a:lnTo>
                  <a:lnTo>
                    <a:pt x="647424" y="484425"/>
                  </a:lnTo>
                  <a:cubicBezTo>
                    <a:pt x="652435" y="493639"/>
                    <a:pt x="654239" y="501398"/>
                    <a:pt x="653438" y="507552"/>
                  </a:cubicBezTo>
                  <a:cubicBezTo>
                    <a:pt x="652368" y="512904"/>
                    <a:pt x="650230" y="514687"/>
                    <a:pt x="646310" y="512547"/>
                  </a:cubicBezTo>
                  <a:cubicBezTo>
                    <a:pt x="639539" y="509693"/>
                    <a:pt x="633838" y="506125"/>
                    <a:pt x="628136" y="502201"/>
                  </a:cubicBezTo>
                  <a:cubicBezTo>
                    <a:pt x="626354" y="500774"/>
                    <a:pt x="625642" y="499347"/>
                    <a:pt x="626354" y="497206"/>
                  </a:cubicBezTo>
                  <a:cubicBezTo>
                    <a:pt x="624929" y="499347"/>
                    <a:pt x="622078" y="500060"/>
                    <a:pt x="618158" y="498277"/>
                  </a:cubicBezTo>
                  <a:cubicBezTo>
                    <a:pt x="613882" y="497206"/>
                    <a:pt x="609605" y="493282"/>
                    <a:pt x="604973" y="486147"/>
                  </a:cubicBezTo>
                  <a:cubicBezTo>
                    <a:pt x="599984" y="479726"/>
                    <a:pt x="600340" y="475088"/>
                    <a:pt x="605329" y="472234"/>
                  </a:cubicBezTo>
                  <a:cubicBezTo>
                    <a:pt x="609962" y="470093"/>
                    <a:pt x="615664" y="468666"/>
                    <a:pt x="622791" y="468310"/>
                  </a:cubicBezTo>
                  <a:lnTo>
                    <a:pt x="617751" y="465787"/>
                  </a:lnTo>
                  <a:lnTo>
                    <a:pt x="604920" y="460858"/>
                  </a:lnTo>
                  <a:cubicBezTo>
                    <a:pt x="589623" y="456489"/>
                    <a:pt x="573569" y="454885"/>
                    <a:pt x="558227" y="456846"/>
                  </a:cubicBezTo>
                  <a:cubicBezTo>
                    <a:pt x="547792" y="458183"/>
                    <a:pt x="537155" y="460925"/>
                    <a:pt x="527974" y="466124"/>
                  </a:cubicBezTo>
                  <a:lnTo>
                    <a:pt x="527207" y="466662"/>
                  </a:lnTo>
                  <a:lnTo>
                    <a:pt x="525055" y="464512"/>
                  </a:lnTo>
                  <a:lnTo>
                    <a:pt x="533732" y="459053"/>
                  </a:lnTo>
                  <a:cubicBezTo>
                    <a:pt x="540411" y="456133"/>
                    <a:pt x="547524" y="454172"/>
                    <a:pt x="554659" y="453280"/>
                  </a:cubicBezTo>
                  <a:cubicBezTo>
                    <a:pt x="572855" y="450873"/>
                    <a:pt x="592806" y="452728"/>
                    <a:pt x="611485" y="458602"/>
                  </a:cubicBezTo>
                  <a:lnTo>
                    <a:pt x="617127" y="460842"/>
                  </a:lnTo>
                  <a:lnTo>
                    <a:pt x="616243" y="460060"/>
                  </a:lnTo>
                  <a:cubicBezTo>
                    <a:pt x="614327" y="457964"/>
                    <a:pt x="612813" y="455823"/>
                    <a:pt x="611744" y="453683"/>
                  </a:cubicBezTo>
                  <a:cubicBezTo>
                    <a:pt x="609249" y="448689"/>
                    <a:pt x="612100" y="444408"/>
                    <a:pt x="619940" y="441554"/>
                  </a:cubicBezTo>
                  <a:cubicBezTo>
                    <a:pt x="624038" y="440305"/>
                    <a:pt x="627691" y="439503"/>
                    <a:pt x="630764" y="439190"/>
                  </a:cubicBezTo>
                  <a:close/>
                  <a:moveTo>
                    <a:pt x="13360" y="374937"/>
                  </a:moveTo>
                  <a:cubicBezTo>
                    <a:pt x="15231" y="374357"/>
                    <a:pt x="17727" y="374892"/>
                    <a:pt x="20935" y="376318"/>
                  </a:cubicBezTo>
                  <a:cubicBezTo>
                    <a:pt x="31273" y="382736"/>
                    <a:pt x="40185" y="396640"/>
                    <a:pt x="46958" y="418745"/>
                  </a:cubicBezTo>
                  <a:cubicBezTo>
                    <a:pt x="47315" y="418388"/>
                    <a:pt x="48384" y="418388"/>
                    <a:pt x="48741" y="418032"/>
                  </a:cubicBezTo>
                  <a:cubicBezTo>
                    <a:pt x="48741" y="418032"/>
                    <a:pt x="48741" y="418032"/>
                    <a:pt x="48384" y="417675"/>
                  </a:cubicBezTo>
                  <a:cubicBezTo>
                    <a:pt x="48028" y="416249"/>
                    <a:pt x="48028" y="416249"/>
                    <a:pt x="48028" y="415536"/>
                  </a:cubicBezTo>
                  <a:cubicBezTo>
                    <a:pt x="48384" y="415179"/>
                    <a:pt x="48741" y="414466"/>
                    <a:pt x="49454" y="414466"/>
                  </a:cubicBezTo>
                  <a:cubicBezTo>
                    <a:pt x="48384" y="412327"/>
                    <a:pt x="48028" y="410545"/>
                    <a:pt x="47671" y="408762"/>
                  </a:cubicBezTo>
                  <a:cubicBezTo>
                    <a:pt x="46958" y="405553"/>
                    <a:pt x="46958" y="401988"/>
                    <a:pt x="47671" y="399492"/>
                  </a:cubicBezTo>
                  <a:cubicBezTo>
                    <a:pt x="48028" y="396284"/>
                    <a:pt x="48741" y="393788"/>
                    <a:pt x="49097" y="390936"/>
                  </a:cubicBezTo>
                  <a:cubicBezTo>
                    <a:pt x="49454" y="390579"/>
                    <a:pt x="49454" y="390579"/>
                    <a:pt x="49454" y="390223"/>
                  </a:cubicBezTo>
                  <a:cubicBezTo>
                    <a:pt x="49454" y="390223"/>
                    <a:pt x="49097" y="389866"/>
                    <a:pt x="49454" y="389510"/>
                  </a:cubicBezTo>
                  <a:cubicBezTo>
                    <a:pt x="49454" y="389510"/>
                    <a:pt x="49810" y="389153"/>
                    <a:pt x="50167" y="388796"/>
                  </a:cubicBezTo>
                  <a:cubicBezTo>
                    <a:pt x="50167" y="388796"/>
                    <a:pt x="50523" y="388440"/>
                    <a:pt x="50880" y="388796"/>
                  </a:cubicBezTo>
                  <a:cubicBezTo>
                    <a:pt x="50880" y="388796"/>
                    <a:pt x="50880" y="388796"/>
                    <a:pt x="51236" y="389153"/>
                  </a:cubicBezTo>
                  <a:cubicBezTo>
                    <a:pt x="51593" y="389510"/>
                    <a:pt x="51236" y="389866"/>
                    <a:pt x="51593" y="390223"/>
                  </a:cubicBezTo>
                  <a:cubicBezTo>
                    <a:pt x="51236" y="390579"/>
                    <a:pt x="51236" y="390579"/>
                    <a:pt x="50880" y="390936"/>
                  </a:cubicBezTo>
                  <a:cubicBezTo>
                    <a:pt x="50880" y="390936"/>
                    <a:pt x="50880" y="390936"/>
                    <a:pt x="50167" y="391292"/>
                  </a:cubicBezTo>
                  <a:cubicBezTo>
                    <a:pt x="49454" y="393788"/>
                    <a:pt x="48741" y="396284"/>
                    <a:pt x="48384" y="399492"/>
                  </a:cubicBezTo>
                  <a:cubicBezTo>
                    <a:pt x="48028" y="402701"/>
                    <a:pt x="47671" y="405910"/>
                    <a:pt x="48741" y="408405"/>
                  </a:cubicBezTo>
                  <a:cubicBezTo>
                    <a:pt x="49097" y="410545"/>
                    <a:pt x="49454" y="412327"/>
                    <a:pt x="50167" y="414466"/>
                  </a:cubicBezTo>
                  <a:cubicBezTo>
                    <a:pt x="50167" y="414466"/>
                    <a:pt x="50167" y="414466"/>
                    <a:pt x="50880" y="414466"/>
                  </a:cubicBezTo>
                  <a:cubicBezTo>
                    <a:pt x="50880" y="414466"/>
                    <a:pt x="50880" y="414466"/>
                    <a:pt x="51593" y="414823"/>
                  </a:cubicBezTo>
                  <a:cubicBezTo>
                    <a:pt x="53375" y="414110"/>
                    <a:pt x="55514" y="413040"/>
                    <a:pt x="56584" y="410901"/>
                  </a:cubicBezTo>
                  <a:cubicBezTo>
                    <a:pt x="59079" y="409832"/>
                    <a:pt x="60861" y="407336"/>
                    <a:pt x="62644" y="404484"/>
                  </a:cubicBezTo>
                  <a:cubicBezTo>
                    <a:pt x="64070" y="401631"/>
                    <a:pt x="65139" y="399492"/>
                    <a:pt x="66565" y="396640"/>
                  </a:cubicBezTo>
                  <a:cubicBezTo>
                    <a:pt x="66565" y="396640"/>
                    <a:pt x="66565" y="396640"/>
                    <a:pt x="66209" y="396284"/>
                  </a:cubicBezTo>
                  <a:cubicBezTo>
                    <a:pt x="65852" y="395927"/>
                    <a:pt x="66209" y="395570"/>
                    <a:pt x="65852" y="395214"/>
                  </a:cubicBezTo>
                  <a:cubicBezTo>
                    <a:pt x="66565" y="394857"/>
                    <a:pt x="66565" y="394857"/>
                    <a:pt x="66922" y="394501"/>
                  </a:cubicBezTo>
                  <a:cubicBezTo>
                    <a:pt x="67278" y="394857"/>
                    <a:pt x="67634" y="394501"/>
                    <a:pt x="67634" y="394501"/>
                  </a:cubicBezTo>
                  <a:cubicBezTo>
                    <a:pt x="68348" y="394501"/>
                    <a:pt x="68704" y="394857"/>
                    <a:pt x="68704" y="394857"/>
                  </a:cubicBezTo>
                  <a:cubicBezTo>
                    <a:pt x="68704" y="395927"/>
                    <a:pt x="68704" y="395927"/>
                    <a:pt x="68348" y="396284"/>
                  </a:cubicBezTo>
                  <a:cubicBezTo>
                    <a:pt x="68704" y="396640"/>
                    <a:pt x="68348" y="396997"/>
                    <a:pt x="68348" y="396997"/>
                  </a:cubicBezTo>
                  <a:cubicBezTo>
                    <a:pt x="67634" y="397353"/>
                    <a:pt x="67634" y="397353"/>
                    <a:pt x="67278" y="396997"/>
                  </a:cubicBezTo>
                  <a:cubicBezTo>
                    <a:pt x="66209" y="399849"/>
                    <a:pt x="65496" y="402344"/>
                    <a:pt x="63357" y="405197"/>
                  </a:cubicBezTo>
                  <a:cubicBezTo>
                    <a:pt x="61574" y="407336"/>
                    <a:pt x="59435" y="410188"/>
                    <a:pt x="57296" y="411971"/>
                  </a:cubicBezTo>
                  <a:cubicBezTo>
                    <a:pt x="55870" y="413397"/>
                    <a:pt x="54088" y="414823"/>
                    <a:pt x="52306" y="415536"/>
                  </a:cubicBezTo>
                  <a:cubicBezTo>
                    <a:pt x="52306" y="415536"/>
                    <a:pt x="52306" y="415536"/>
                    <a:pt x="52662" y="415892"/>
                  </a:cubicBezTo>
                  <a:cubicBezTo>
                    <a:pt x="52662" y="416606"/>
                    <a:pt x="53019" y="416962"/>
                    <a:pt x="52662" y="417319"/>
                  </a:cubicBezTo>
                  <a:cubicBezTo>
                    <a:pt x="53019" y="418032"/>
                    <a:pt x="51593" y="418032"/>
                    <a:pt x="50880" y="418745"/>
                  </a:cubicBezTo>
                  <a:cubicBezTo>
                    <a:pt x="50880" y="418745"/>
                    <a:pt x="51236" y="419458"/>
                    <a:pt x="51236" y="420171"/>
                  </a:cubicBezTo>
                  <a:cubicBezTo>
                    <a:pt x="70843" y="406979"/>
                    <a:pt x="86885" y="401631"/>
                    <a:pt x="98649" y="403414"/>
                  </a:cubicBezTo>
                  <a:cubicBezTo>
                    <a:pt x="105778" y="404840"/>
                    <a:pt x="108274" y="407692"/>
                    <a:pt x="105066" y="413397"/>
                  </a:cubicBezTo>
                  <a:cubicBezTo>
                    <a:pt x="100075" y="422666"/>
                    <a:pt x="94727" y="430867"/>
                    <a:pt x="89024" y="438710"/>
                  </a:cubicBezTo>
                  <a:cubicBezTo>
                    <a:pt x="87241" y="440849"/>
                    <a:pt x="85102" y="441919"/>
                    <a:pt x="81894" y="440849"/>
                  </a:cubicBezTo>
                  <a:cubicBezTo>
                    <a:pt x="85102" y="442632"/>
                    <a:pt x="85459" y="446910"/>
                    <a:pt x="82963" y="452615"/>
                  </a:cubicBezTo>
                  <a:cubicBezTo>
                    <a:pt x="81181" y="458319"/>
                    <a:pt x="75121" y="464023"/>
                    <a:pt x="64783" y="470797"/>
                  </a:cubicBezTo>
                  <a:cubicBezTo>
                    <a:pt x="55158" y="477571"/>
                    <a:pt x="49097" y="477215"/>
                    <a:pt x="45176" y="470441"/>
                  </a:cubicBezTo>
                  <a:cubicBezTo>
                    <a:pt x="42324" y="463667"/>
                    <a:pt x="40898" y="455467"/>
                    <a:pt x="40542" y="445841"/>
                  </a:cubicBezTo>
                  <a:cubicBezTo>
                    <a:pt x="39116" y="449049"/>
                    <a:pt x="37690" y="452615"/>
                    <a:pt x="35194" y="455823"/>
                  </a:cubicBezTo>
                  <a:cubicBezTo>
                    <a:pt x="36264" y="452258"/>
                    <a:pt x="36977" y="448693"/>
                    <a:pt x="37690" y="445127"/>
                  </a:cubicBezTo>
                  <a:cubicBezTo>
                    <a:pt x="31629" y="452615"/>
                    <a:pt x="25213" y="457962"/>
                    <a:pt x="19152" y="461171"/>
                  </a:cubicBezTo>
                  <a:cubicBezTo>
                    <a:pt x="11666" y="464736"/>
                    <a:pt x="6319" y="460814"/>
                    <a:pt x="2754" y="449406"/>
                  </a:cubicBezTo>
                  <a:cubicBezTo>
                    <a:pt x="-98" y="438354"/>
                    <a:pt x="-811" y="429440"/>
                    <a:pt x="972" y="424092"/>
                  </a:cubicBezTo>
                  <a:cubicBezTo>
                    <a:pt x="2754" y="418388"/>
                    <a:pt x="5963" y="415892"/>
                    <a:pt x="9171" y="415892"/>
                  </a:cubicBezTo>
                  <a:cubicBezTo>
                    <a:pt x="6319" y="414823"/>
                    <a:pt x="5250" y="412684"/>
                    <a:pt x="5250" y="409832"/>
                  </a:cubicBezTo>
                  <a:cubicBezTo>
                    <a:pt x="5963" y="400562"/>
                    <a:pt x="7032" y="390579"/>
                    <a:pt x="9527" y="380240"/>
                  </a:cubicBezTo>
                  <a:cubicBezTo>
                    <a:pt x="10241" y="377209"/>
                    <a:pt x="11488" y="375516"/>
                    <a:pt x="13360" y="374937"/>
                  </a:cubicBezTo>
                  <a:close/>
                  <a:moveTo>
                    <a:pt x="477590" y="335596"/>
                  </a:moveTo>
                  <a:cubicBezTo>
                    <a:pt x="483298" y="339160"/>
                    <a:pt x="485795" y="345218"/>
                    <a:pt x="484368" y="353415"/>
                  </a:cubicBezTo>
                  <a:cubicBezTo>
                    <a:pt x="483298" y="362325"/>
                    <a:pt x="485795" y="367670"/>
                    <a:pt x="491503" y="370165"/>
                  </a:cubicBezTo>
                  <a:cubicBezTo>
                    <a:pt x="486865" y="374085"/>
                    <a:pt x="482941" y="375867"/>
                    <a:pt x="479730" y="375511"/>
                  </a:cubicBezTo>
                  <a:cubicBezTo>
                    <a:pt x="476520" y="375511"/>
                    <a:pt x="474023" y="373372"/>
                    <a:pt x="472239" y="369809"/>
                  </a:cubicBezTo>
                  <a:cubicBezTo>
                    <a:pt x="469385" y="374085"/>
                    <a:pt x="465818" y="376224"/>
                    <a:pt x="461537" y="376580"/>
                  </a:cubicBezTo>
                  <a:cubicBezTo>
                    <a:pt x="457613" y="376936"/>
                    <a:pt x="454402" y="375867"/>
                    <a:pt x="452262" y="373016"/>
                  </a:cubicBezTo>
                  <a:cubicBezTo>
                    <a:pt x="450478" y="370521"/>
                    <a:pt x="449408" y="366958"/>
                    <a:pt x="449408" y="362325"/>
                  </a:cubicBezTo>
                  <a:cubicBezTo>
                    <a:pt x="449765" y="357692"/>
                    <a:pt x="451192" y="354128"/>
                    <a:pt x="454046" y="350564"/>
                  </a:cubicBezTo>
                  <a:cubicBezTo>
                    <a:pt x="456899" y="347357"/>
                    <a:pt x="460824" y="344862"/>
                    <a:pt x="466175" y="344505"/>
                  </a:cubicBezTo>
                  <a:cubicBezTo>
                    <a:pt x="471526" y="343436"/>
                    <a:pt x="475450" y="340585"/>
                    <a:pt x="477590" y="335596"/>
                  </a:cubicBezTo>
                  <a:close/>
                  <a:moveTo>
                    <a:pt x="499403" y="326564"/>
                  </a:moveTo>
                  <a:cubicBezTo>
                    <a:pt x="503154" y="326564"/>
                    <a:pt x="506816" y="327189"/>
                    <a:pt x="510389" y="328438"/>
                  </a:cubicBezTo>
                  <a:cubicBezTo>
                    <a:pt x="513604" y="329865"/>
                    <a:pt x="515747" y="331649"/>
                    <a:pt x="517176" y="334504"/>
                  </a:cubicBezTo>
                  <a:cubicBezTo>
                    <a:pt x="518605" y="337002"/>
                    <a:pt x="518963" y="340213"/>
                    <a:pt x="518248" y="343425"/>
                  </a:cubicBezTo>
                  <a:cubicBezTo>
                    <a:pt x="517891" y="346636"/>
                    <a:pt x="515390" y="349491"/>
                    <a:pt x="511460" y="351989"/>
                  </a:cubicBezTo>
                  <a:cubicBezTo>
                    <a:pt x="507531" y="354130"/>
                    <a:pt x="506816" y="358769"/>
                    <a:pt x="508959" y="365905"/>
                  </a:cubicBezTo>
                  <a:cubicBezTo>
                    <a:pt x="503601" y="370901"/>
                    <a:pt x="498957" y="370901"/>
                    <a:pt x="494670" y="366976"/>
                  </a:cubicBezTo>
                  <a:cubicBezTo>
                    <a:pt x="490740" y="363051"/>
                    <a:pt x="488596" y="358412"/>
                    <a:pt x="488596" y="353773"/>
                  </a:cubicBezTo>
                  <a:cubicBezTo>
                    <a:pt x="488239" y="348777"/>
                    <a:pt x="487882" y="344138"/>
                    <a:pt x="487882" y="339499"/>
                  </a:cubicBezTo>
                  <a:cubicBezTo>
                    <a:pt x="487882" y="334504"/>
                    <a:pt x="487882" y="330935"/>
                    <a:pt x="487882" y="328438"/>
                  </a:cubicBezTo>
                  <a:cubicBezTo>
                    <a:pt x="491812" y="327189"/>
                    <a:pt x="495652" y="326564"/>
                    <a:pt x="499403" y="326564"/>
                  </a:cubicBezTo>
                  <a:close/>
                  <a:moveTo>
                    <a:pt x="480107" y="326296"/>
                  </a:moveTo>
                  <a:cubicBezTo>
                    <a:pt x="480817" y="325939"/>
                    <a:pt x="481882" y="325939"/>
                    <a:pt x="482592" y="326653"/>
                  </a:cubicBezTo>
                  <a:cubicBezTo>
                    <a:pt x="483302" y="327009"/>
                    <a:pt x="483657" y="328079"/>
                    <a:pt x="483657" y="328793"/>
                  </a:cubicBezTo>
                  <a:cubicBezTo>
                    <a:pt x="483657" y="329862"/>
                    <a:pt x="483657" y="330932"/>
                    <a:pt x="483302" y="332002"/>
                  </a:cubicBezTo>
                  <a:cubicBezTo>
                    <a:pt x="482592" y="332715"/>
                    <a:pt x="481882" y="333429"/>
                    <a:pt x="481172" y="333429"/>
                  </a:cubicBezTo>
                  <a:cubicBezTo>
                    <a:pt x="480107" y="333785"/>
                    <a:pt x="479397" y="333785"/>
                    <a:pt x="478687" y="333429"/>
                  </a:cubicBezTo>
                  <a:cubicBezTo>
                    <a:pt x="477977" y="332715"/>
                    <a:pt x="477622" y="332359"/>
                    <a:pt x="477622" y="331289"/>
                  </a:cubicBezTo>
                  <a:cubicBezTo>
                    <a:pt x="477622" y="330219"/>
                    <a:pt x="477622" y="329149"/>
                    <a:pt x="478332" y="328436"/>
                  </a:cubicBezTo>
                  <a:cubicBezTo>
                    <a:pt x="478687" y="327366"/>
                    <a:pt x="479397" y="326653"/>
                    <a:pt x="480107" y="326296"/>
                  </a:cubicBezTo>
                  <a:close/>
                  <a:moveTo>
                    <a:pt x="486088" y="318903"/>
                  </a:moveTo>
                  <a:cubicBezTo>
                    <a:pt x="486809" y="318547"/>
                    <a:pt x="487530" y="318547"/>
                    <a:pt x="488251" y="318903"/>
                  </a:cubicBezTo>
                  <a:cubicBezTo>
                    <a:pt x="488971" y="319616"/>
                    <a:pt x="489332" y="320330"/>
                    <a:pt x="489692" y="321400"/>
                  </a:cubicBezTo>
                  <a:cubicBezTo>
                    <a:pt x="489692" y="322113"/>
                    <a:pt x="489332" y="323183"/>
                    <a:pt x="488971" y="324253"/>
                  </a:cubicBezTo>
                  <a:cubicBezTo>
                    <a:pt x="488611" y="324966"/>
                    <a:pt x="487890" y="325679"/>
                    <a:pt x="486809" y="326036"/>
                  </a:cubicBezTo>
                  <a:cubicBezTo>
                    <a:pt x="486088" y="326392"/>
                    <a:pt x="485367" y="326036"/>
                    <a:pt x="484646" y="325679"/>
                  </a:cubicBezTo>
                  <a:cubicBezTo>
                    <a:pt x="483925" y="325322"/>
                    <a:pt x="483565" y="324609"/>
                    <a:pt x="483205" y="323539"/>
                  </a:cubicBezTo>
                  <a:cubicBezTo>
                    <a:pt x="483205" y="322469"/>
                    <a:pt x="483565" y="321400"/>
                    <a:pt x="483925" y="320686"/>
                  </a:cubicBezTo>
                  <a:cubicBezTo>
                    <a:pt x="484286" y="319616"/>
                    <a:pt x="485007" y="319260"/>
                    <a:pt x="486088" y="318903"/>
                  </a:cubicBezTo>
                  <a:close/>
                  <a:moveTo>
                    <a:pt x="479692" y="314224"/>
                  </a:moveTo>
                  <a:cubicBezTo>
                    <a:pt x="480774" y="313869"/>
                    <a:pt x="481495" y="314224"/>
                    <a:pt x="482216" y="314578"/>
                  </a:cubicBezTo>
                  <a:cubicBezTo>
                    <a:pt x="482936" y="315286"/>
                    <a:pt x="483297" y="315640"/>
                    <a:pt x="483657" y="317057"/>
                  </a:cubicBezTo>
                  <a:cubicBezTo>
                    <a:pt x="483657" y="318120"/>
                    <a:pt x="483297" y="318829"/>
                    <a:pt x="482936" y="319537"/>
                  </a:cubicBezTo>
                  <a:cubicBezTo>
                    <a:pt x="482216" y="320600"/>
                    <a:pt x="481495" y="321308"/>
                    <a:pt x="480774" y="321308"/>
                  </a:cubicBezTo>
                  <a:cubicBezTo>
                    <a:pt x="480053" y="322017"/>
                    <a:pt x="479332" y="322017"/>
                    <a:pt x="478611" y="321308"/>
                  </a:cubicBezTo>
                  <a:cubicBezTo>
                    <a:pt x="477890" y="320954"/>
                    <a:pt x="477530" y="319891"/>
                    <a:pt x="477169" y="319183"/>
                  </a:cubicBezTo>
                  <a:cubicBezTo>
                    <a:pt x="477169" y="318120"/>
                    <a:pt x="477169" y="317057"/>
                    <a:pt x="477890" y="315995"/>
                  </a:cubicBezTo>
                  <a:cubicBezTo>
                    <a:pt x="478251" y="315286"/>
                    <a:pt x="478972" y="314578"/>
                    <a:pt x="479692" y="314224"/>
                  </a:cubicBezTo>
                  <a:close/>
                  <a:moveTo>
                    <a:pt x="456330" y="289156"/>
                  </a:moveTo>
                  <a:cubicBezTo>
                    <a:pt x="457937" y="289289"/>
                    <a:pt x="459545" y="290180"/>
                    <a:pt x="461152" y="291783"/>
                  </a:cubicBezTo>
                  <a:cubicBezTo>
                    <a:pt x="464366" y="294989"/>
                    <a:pt x="466867" y="298908"/>
                    <a:pt x="469724" y="303184"/>
                  </a:cubicBezTo>
                  <a:cubicBezTo>
                    <a:pt x="472224" y="307102"/>
                    <a:pt x="474367" y="314228"/>
                    <a:pt x="476868" y="323491"/>
                  </a:cubicBezTo>
                  <a:cubicBezTo>
                    <a:pt x="474367" y="328478"/>
                    <a:pt x="471510" y="333110"/>
                    <a:pt x="467938" y="337385"/>
                  </a:cubicBezTo>
                  <a:cubicBezTo>
                    <a:pt x="464366" y="341660"/>
                    <a:pt x="459366" y="343441"/>
                    <a:pt x="453294" y="343441"/>
                  </a:cubicBezTo>
                  <a:cubicBezTo>
                    <a:pt x="446865" y="343085"/>
                    <a:pt x="443293" y="340235"/>
                    <a:pt x="442579" y="334891"/>
                  </a:cubicBezTo>
                  <a:cubicBezTo>
                    <a:pt x="441864" y="329191"/>
                    <a:pt x="442579" y="324203"/>
                    <a:pt x="445793" y="318859"/>
                  </a:cubicBezTo>
                  <a:cubicBezTo>
                    <a:pt x="448651" y="313871"/>
                    <a:pt x="449722" y="308884"/>
                    <a:pt x="448293" y="303540"/>
                  </a:cubicBezTo>
                  <a:cubicBezTo>
                    <a:pt x="446865" y="298196"/>
                    <a:pt x="447936" y="293921"/>
                    <a:pt x="451508" y="291070"/>
                  </a:cubicBezTo>
                  <a:cubicBezTo>
                    <a:pt x="453115" y="289646"/>
                    <a:pt x="454723" y="289022"/>
                    <a:pt x="456330" y="289156"/>
                  </a:cubicBezTo>
                  <a:close/>
                  <a:moveTo>
                    <a:pt x="346271" y="286410"/>
                  </a:moveTo>
                  <a:cubicBezTo>
                    <a:pt x="349188" y="286765"/>
                    <a:pt x="350282" y="289958"/>
                    <a:pt x="348823" y="294926"/>
                  </a:cubicBezTo>
                  <a:cubicBezTo>
                    <a:pt x="347729" y="299894"/>
                    <a:pt x="347729" y="303087"/>
                    <a:pt x="348094" y="305571"/>
                  </a:cubicBezTo>
                  <a:cubicBezTo>
                    <a:pt x="346271" y="303797"/>
                    <a:pt x="345906" y="300603"/>
                    <a:pt x="346635" y="295990"/>
                  </a:cubicBezTo>
                  <a:cubicBezTo>
                    <a:pt x="347365" y="291023"/>
                    <a:pt x="347365" y="287829"/>
                    <a:pt x="346271" y="286410"/>
                  </a:cubicBezTo>
                  <a:close/>
                  <a:moveTo>
                    <a:pt x="378617" y="282950"/>
                  </a:moveTo>
                  <a:cubicBezTo>
                    <a:pt x="377630" y="283022"/>
                    <a:pt x="376961" y="283334"/>
                    <a:pt x="376604" y="283867"/>
                  </a:cubicBezTo>
                  <a:cubicBezTo>
                    <a:pt x="375176" y="286358"/>
                    <a:pt x="381243" y="289560"/>
                    <a:pt x="394091" y="294541"/>
                  </a:cubicBezTo>
                  <a:cubicBezTo>
                    <a:pt x="406225" y="298811"/>
                    <a:pt x="418359" y="302369"/>
                    <a:pt x="430850" y="305571"/>
                  </a:cubicBezTo>
                  <a:cubicBezTo>
                    <a:pt x="419430" y="300590"/>
                    <a:pt x="408010" y="295253"/>
                    <a:pt x="396232" y="289204"/>
                  </a:cubicBezTo>
                  <a:cubicBezTo>
                    <a:pt x="387400" y="284668"/>
                    <a:pt x="381578" y="282733"/>
                    <a:pt x="378617" y="282950"/>
                  </a:cubicBezTo>
                  <a:close/>
                  <a:moveTo>
                    <a:pt x="506095" y="277032"/>
                  </a:moveTo>
                  <a:cubicBezTo>
                    <a:pt x="508551" y="276943"/>
                    <a:pt x="510604" y="278011"/>
                    <a:pt x="512212" y="280325"/>
                  </a:cubicBezTo>
                  <a:cubicBezTo>
                    <a:pt x="515784" y="284953"/>
                    <a:pt x="517570" y="287445"/>
                    <a:pt x="517927" y="288156"/>
                  </a:cubicBezTo>
                  <a:cubicBezTo>
                    <a:pt x="521856" y="286021"/>
                    <a:pt x="525428" y="286377"/>
                    <a:pt x="527929" y="289937"/>
                  </a:cubicBezTo>
                  <a:cubicBezTo>
                    <a:pt x="530429" y="293140"/>
                    <a:pt x="529715" y="299192"/>
                    <a:pt x="525428" y="307735"/>
                  </a:cubicBezTo>
                  <a:cubicBezTo>
                    <a:pt x="520785" y="315923"/>
                    <a:pt x="514355" y="320551"/>
                    <a:pt x="506139" y="320907"/>
                  </a:cubicBezTo>
                  <a:cubicBezTo>
                    <a:pt x="497924" y="321262"/>
                    <a:pt x="491851" y="319483"/>
                    <a:pt x="488636" y="314855"/>
                  </a:cubicBezTo>
                  <a:cubicBezTo>
                    <a:pt x="492923" y="312007"/>
                    <a:pt x="496495" y="307379"/>
                    <a:pt x="498638" y="300972"/>
                  </a:cubicBezTo>
                  <a:cubicBezTo>
                    <a:pt x="501138" y="294564"/>
                    <a:pt x="500781" y="287445"/>
                    <a:pt x="497566" y="280681"/>
                  </a:cubicBezTo>
                  <a:cubicBezTo>
                    <a:pt x="500781" y="278367"/>
                    <a:pt x="503639" y="277121"/>
                    <a:pt x="506095" y="277032"/>
                  </a:cubicBezTo>
                  <a:close/>
                  <a:moveTo>
                    <a:pt x="487389" y="266774"/>
                  </a:moveTo>
                  <a:cubicBezTo>
                    <a:pt x="489311" y="267797"/>
                    <a:pt x="490832" y="269844"/>
                    <a:pt x="491905" y="272869"/>
                  </a:cubicBezTo>
                  <a:cubicBezTo>
                    <a:pt x="494409" y="278563"/>
                    <a:pt x="495124" y="284257"/>
                    <a:pt x="494051" y="289595"/>
                  </a:cubicBezTo>
                  <a:cubicBezTo>
                    <a:pt x="492978" y="294934"/>
                    <a:pt x="491905" y="298848"/>
                    <a:pt x="490116" y="302051"/>
                  </a:cubicBezTo>
                  <a:cubicBezTo>
                    <a:pt x="488685" y="305610"/>
                    <a:pt x="486539" y="308457"/>
                    <a:pt x="482605" y="311304"/>
                  </a:cubicBezTo>
                  <a:cubicBezTo>
                    <a:pt x="482247" y="305610"/>
                    <a:pt x="478670" y="301696"/>
                    <a:pt x="472231" y="298848"/>
                  </a:cubicBezTo>
                  <a:cubicBezTo>
                    <a:pt x="465435" y="296001"/>
                    <a:pt x="463289" y="291375"/>
                    <a:pt x="464720" y="284969"/>
                  </a:cubicBezTo>
                  <a:cubicBezTo>
                    <a:pt x="466508" y="278919"/>
                    <a:pt x="469012" y="274648"/>
                    <a:pt x="472231" y="272157"/>
                  </a:cubicBezTo>
                  <a:cubicBezTo>
                    <a:pt x="476524" y="275360"/>
                    <a:pt x="479028" y="273581"/>
                    <a:pt x="480458" y="266819"/>
                  </a:cubicBezTo>
                  <a:cubicBezTo>
                    <a:pt x="483141" y="265751"/>
                    <a:pt x="485466" y="265751"/>
                    <a:pt x="487389" y="266774"/>
                  </a:cubicBezTo>
                  <a:close/>
                  <a:moveTo>
                    <a:pt x="90440" y="168106"/>
                  </a:moveTo>
                  <a:lnTo>
                    <a:pt x="90446" y="168658"/>
                  </a:lnTo>
                  <a:cubicBezTo>
                    <a:pt x="99367" y="215740"/>
                    <a:pt x="147895" y="240351"/>
                    <a:pt x="192854" y="232148"/>
                  </a:cubicBezTo>
                  <a:lnTo>
                    <a:pt x="201829" y="229593"/>
                  </a:lnTo>
                  <a:lnTo>
                    <a:pt x="200125" y="232638"/>
                  </a:lnTo>
                  <a:lnTo>
                    <a:pt x="199891" y="232952"/>
                  </a:lnTo>
                  <a:lnTo>
                    <a:pt x="185450" y="235982"/>
                  </a:lnTo>
                  <a:cubicBezTo>
                    <a:pt x="168501" y="237676"/>
                    <a:pt x="151284" y="235536"/>
                    <a:pt x="135406" y="228224"/>
                  </a:cubicBezTo>
                  <a:cubicBezTo>
                    <a:pt x="121133" y="221625"/>
                    <a:pt x="108912" y="211638"/>
                    <a:pt x="100214" y="199288"/>
                  </a:cubicBezTo>
                  <a:lnTo>
                    <a:pt x="90162" y="168443"/>
                  </a:lnTo>
                  <a:close/>
                  <a:moveTo>
                    <a:pt x="170605" y="96951"/>
                  </a:moveTo>
                  <a:lnTo>
                    <a:pt x="196172" y="111427"/>
                  </a:lnTo>
                  <a:cubicBezTo>
                    <a:pt x="223987" y="138295"/>
                    <a:pt x="231481" y="184174"/>
                    <a:pt x="212480" y="220020"/>
                  </a:cubicBezTo>
                  <a:lnTo>
                    <a:pt x="207315" y="228032"/>
                  </a:lnTo>
                  <a:lnTo>
                    <a:pt x="201829" y="229593"/>
                  </a:lnTo>
                  <a:lnTo>
                    <a:pt x="211891" y="211618"/>
                  </a:lnTo>
                  <a:cubicBezTo>
                    <a:pt x="221540" y="190031"/>
                    <a:pt x="224032" y="166607"/>
                    <a:pt x="212123" y="140123"/>
                  </a:cubicBezTo>
                  <a:cubicBezTo>
                    <a:pt x="205522" y="125499"/>
                    <a:pt x="193925" y="111945"/>
                    <a:pt x="179830" y="103207"/>
                  </a:cubicBezTo>
                  <a:lnTo>
                    <a:pt x="168489" y="98696"/>
                  </a:lnTo>
                  <a:close/>
                  <a:moveTo>
                    <a:pt x="342770" y="0"/>
                  </a:moveTo>
                  <a:lnTo>
                    <a:pt x="337350" y="46905"/>
                  </a:lnTo>
                  <a:cubicBezTo>
                    <a:pt x="331860" y="72950"/>
                    <a:pt x="324246" y="98308"/>
                    <a:pt x="315306" y="123299"/>
                  </a:cubicBezTo>
                  <a:lnTo>
                    <a:pt x="306952" y="145052"/>
                  </a:lnTo>
                  <a:lnTo>
                    <a:pt x="307017" y="145490"/>
                  </a:lnTo>
                  <a:cubicBezTo>
                    <a:pt x="299163" y="176876"/>
                    <a:pt x="291308" y="212898"/>
                    <a:pt x="310231" y="242500"/>
                  </a:cubicBezTo>
                  <a:cubicBezTo>
                    <a:pt x="317371" y="253199"/>
                    <a:pt x="326297" y="262829"/>
                    <a:pt x="337365" y="269606"/>
                  </a:cubicBezTo>
                  <a:lnTo>
                    <a:pt x="352494" y="277184"/>
                  </a:lnTo>
                  <a:lnTo>
                    <a:pt x="353154" y="276125"/>
                  </a:lnTo>
                  <a:cubicBezTo>
                    <a:pt x="359294" y="268399"/>
                    <a:pt x="366634" y="265128"/>
                    <a:pt x="375176" y="266463"/>
                  </a:cubicBezTo>
                  <a:cubicBezTo>
                    <a:pt x="371617" y="266819"/>
                    <a:pt x="367969" y="268510"/>
                    <a:pt x="364232" y="271536"/>
                  </a:cubicBezTo>
                  <a:lnTo>
                    <a:pt x="359844" y="275822"/>
                  </a:lnTo>
                  <a:lnTo>
                    <a:pt x="365938" y="273182"/>
                  </a:lnTo>
                  <a:cubicBezTo>
                    <a:pt x="372491" y="272245"/>
                    <a:pt x="380695" y="274387"/>
                    <a:pt x="390503" y="279564"/>
                  </a:cubicBezTo>
                  <a:cubicBezTo>
                    <a:pt x="408693" y="289561"/>
                    <a:pt x="427240" y="299558"/>
                    <a:pt x="445787" y="309198"/>
                  </a:cubicBezTo>
                  <a:cubicBezTo>
                    <a:pt x="442934" y="308127"/>
                    <a:pt x="440080" y="308127"/>
                    <a:pt x="437227" y="310269"/>
                  </a:cubicBezTo>
                  <a:lnTo>
                    <a:pt x="443290" y="315982"/>
                  </a:lnTo>
                  <a:cubicBezTo>
                    <a:pt x="422603" y="314911"/>
                    <a:pt x="401917" y="313125"/>
                    <a:pt x="380873" y="311340"/>
                  </a:cubicBezTo>
                  <a:cubicBezTo>
                    <a:pt x="369816" y="310269"/>
                    <a:pt x="361791" y="307502"/>
                    <a:pt x="356842" y="303128"/>
                  </a:cubicBezTo>
                  <a:lnTo>
                    <a:pt x="356198" y="302150"/>
                  </a:lnTo>
                  <a:lnTo>
                    <a:pt x="357380" y="306023"/>
                  </a:lnTo>
                  <a:cubicBezTo>
                    <a:pt x="359783" y="311763"/>
                    <a:pt x="363075" y="316124"/>
                    <a:pt x="367346" y="319150"/>
                  </a:cubicBezTo>
                  <a:cubicBezTo>
                    <a:pt x="356313" y="315590"/>
                    <a:pt x="350618" y="308827"/>
                    <a:pt x="350618" y="298859"/>
                  </a:cubicBezTo>
                  <a:cubicBezTo>
                    <a:pt x="350618" y="288891"/>
                    <a:pt x="349550" y="284619"/>
                    <a:pt x="347415" y="285331"/>
                  </a:cubicBezTo>
                  <a:lnTo>
                    <a:pt x="347665" y="284930"/>
                  </a:lnTo>
                  <a:lnTo>
                    <a:pt x="347106" y="284730"/>
                  </a:lnTo>
                  <a:cubicBezTo>
                    <a:pt x="328261" y="276271"/>
                    <a:pt x="310320" y="258282"/>
                    <a:pt x="302019" y="242500"/>
                  </a:cubicBezTo>
                  <a:cubicBezTo>
                    <a:pt x="294164" y="227342"/>
                    <a:pt x="291129" y="210490"/>
                    <a:pt x="291665" y="193549"/>
                  </a:cubicBezTo>
                  <a:lnTo>
                    <a:pt x="293767" y="177569"/>
                  </a:lnTo>
                  <a:lnTo>
                    <a:pt x="285303" y="197485"/>
                  </a:lnTo>
                  <a:cubicBezTo>
                    <a:pt x="274506" y="222058"/>
                    <a:pt x="263181" y="246581"/>
                    <a:pt x="252122" y="271371"/>
                  </a:cubicBezTo>
                  <a:cubicBezTo>
                    <a:pt x="231834" y="316180"/>
                    <a:pt x="206530" y="368514"/>
                    <a:pt x="196849" y="421056"/>
                  </a:cubicBezTo>
                  <a:lnTo>
                    <a:pt x="193365" y="450169"/>
                  </a:lnTo>
                  <a:lnTo>
                    <a:pt x="194282" y="450438"/>
                  </a:lnTo>
                  <a:cubicBezTo>
                    <a:pt x="232105" y="458284"/>
                    <a:pt x="269571" y="439024"/>
                    <a:pt x="292051" y="408706"/>
                  </a:cubicBezTo>
                  <a:cubicBezTo>
                    <a:pt x="304897" y="391585"/>
                    <a:pt x="313104" y="361267"/>
                    <a:pt x="286342" y="351993"/>
                  </a:cubicBezTo>
                  <a:cubicBezTo>
                    <a:pt x="257796" y="342006"/>
                    <a:pt x="255298" y="372681"/>
                    <a:pt x="262078" y="391941"/>
                  </a:cubicBezTo>
                  <a:cubicBezTo>
                    <a:pt x="262792" y="393725"/>
                    <a:pt x="259937" y="394795"/>
                    <a:pt x="259223" y="393012"/>
                  </a:cubicBezTo>
                  <a:cubicBezTo>
                    <a:pt x="254585" y="380171"/>
                    <a:pt x="251017" y="363407"/>
                    <a:pt x="261721" y="352706"/>
                  </a:cubicBezTo>
                  <a:cubicBezTo>
                    <a:pt x="268501" y="345573"/>
                    <a:pt x="280633" y="345573"/>
                    <a:pt x="289197" y="349496"/>
                  </a:cubicBezTo>
                  <a:cubicBezTo>
                    <a:pt x="325236" y="366617"/>
                    <a:pt x="300972" y="407279"/>
                    <a:pt x="280990" y="426183"/>
                  </a:cubicBezTo>
                  <a:cubicBezTo>
                    <a:pt x="258911" y="447361"/>
                    <a:pt x="229585" y="458368"/>
                    <a:pt x="201374" y="455198"/>
                  </a:cubicBezTo>
                  <a:lnTo>
                    <a:pt x="193107" y="453402"/>
                  </a:lnTo>
                  <a:lnTo>
                    <a:pt x="194052" y="483739"/>
                  </a:lnTo>
                  <a:cubicBezTo>
                    <a:pt x="195276" y="494047"/>
                    <a:pt x="197456" y="504246"/>
                    <a:pt x="200755" y="514278"/>
                  </a:cubicBezTo>
                  <a:cubicBezTo>
                    <a:pt x="221088" y="574559"/>
                    <a:pt x="298852" y="638407"/>
                    <a:pt x="364131" y="600597"/>
                  </a:cubicBezTo>
                  <a:cubicBezTo>
                    <a:pt x="391242" y="584547"/>
                    <a:pt x="405154" y="555654"/>
                    <a:pt x="405154" y="524266"/>
                  </a:cubicBezTo>
                  <a:cubicBezTo>
                    <a:pt x="405154" y="495373"/>
                    <a:pt x="398733" y="461488"/>
                    <a:pt x="372692" y="444366"/>
                  </a:cubicBezTo>
                  <a:cubicBezTo>
                    <a:pt x="343665" y="425016"/>
                    <a:pt x="288691" y="434613"/>
                    <a:pt x="284721" y="471007"/>
                  </a:cubicBezTo>
                  <a:lnTo>
                    <a:pt x="284681" y="478970"/>
                  </a:lnTo>
                  <a:lnTo>
                    <a:pt x="286889" y="477668"/>
                  </a:lnTo>
                  <a:cubicBezTo>
                    <a:pt x="289876" y="476287"/>
                    <a:pt x="292700" y="475382"/>
                    <a:pt x="295356" y="474957"/>
                  </a:cubicBezTo>
                  <a:cubicBezTo>
                    <a:pt x="300670" y="474107"/>
                    <a:pt x="305314" y="475181"/>
                    <a:pt x="309243" y="478221"/>
                  </a:cubicBezTo>
                  <a:cubicBezTo>
                    <a:pt x="306385" y="477148"/>
                    <a:pt x="302634" y="477148"/>
                    <a:pt x="298080" y="478221"/>
                  </a:cubicBezTo>
                  <a:lnTo>
                    <a:pt x="292297" y="480103"/>
                  </a:lnTo>
                  <a:lnTo>
                    <a:pt x="296197" y="479966"/>
                  </a:lnTo>
                  <a:cubicBezTo>
                    <a:pt x="302479" y="481108"/>
                    <a:pt x="308259" y="486365"/>
                    <a:pt x="313476" y="495798"/>
                  </a:cubicBezTo>
                  <a:cubicBezTo>
                    <a:pt x="322037" y="511142"/>
                    <a:pt x="330954" y="526842"/>
                    <a:pt x="339871" y="542542"/>
                  </a:cubicBezTo>
                  <a:cubicBezTo>
                    <a:pt x="338444" y="540045"/>
                    <a:pt x="335947" y="538974"/>
                    <a:pt x="332737" y="539688"/>
                  </a:cubicBezTo>
                  <a:lnTo>
                    <a:pt x="334164" y="546824"/>
                  </a:lnTo>
                  <a:cubicBezTo>
                    <a:pt x="319183" y="537904"/>
                    <a:pt x="303845" y="528269"/>
                    <a:pt x="289221" y="518278"/>
                  </a:cubicBezTo>
                  <a:cubicBezTo>
                    <a:pt x="281374" y="512926"/>
                    <a:pt x="276648" y="507484"/>
                    <a:pt x="275176" y="501909"/>
                  </a:cubicBezTo>
                  <a:lnTo>
                    <a:pt x="275213" y="500676"/>
                  </a:lnTo>
                  <a:lnTo>
                    <a:pt x="274058" y="504294"/>
                  </a:lnTo>
                  <a:cubicBezTo>
                    <a:pt x="272808" y="510063"/>
                    <a:pt x="272986" y="515071"/>
                    <a:pt x="274594" y="519364"/>
                  </a:cubicBezTo>
                  <a:cubicBezTo>
                    <a:pt x="267807" y="511851"/>
                    <a:pt x="267450" y="503981"/>
                    <a:pt x="272451" y="496110"/>
                  </a:cubicBezTo>
                  <a:cubicBezTo>
                    <a:pt x="273879" y="493963"/>
                    <a:pt x="275040" y="492085"/>
                    <a:pt x="275945" y="490475"/>
                  </a:cubicBezTo>
                  <a:lnTo>
                    <a:pt x="277645" y="486971"/>
                  </a:lnTo>
                  <a:lnTo>
                    <a:pt x="276184" y="475340"/>
                  </a:lnTo>
                  <a:cubicBezTo>
                    <a:pt x="277276" y="440326"/>
                    <a:pt x="316331" y="418283"/>
                    <a:pt x="351289" y="425462"/>
                  </a:cubicBezTo>
                  <a:cubicBezTo>
                    <a:pt x="395433" y="434558"/>
                    <a:pt x="416502" y="478966"/>
                    <a:pt x="416151" y="521668"/>
                  </a:cubicBezTo>
                  <a:lnTo>
                    <a:pt x="416127" y="521917"/>
                  </a:lnTo>
                  <a:lnTo>
                    <a:pt x="417647" y="517026"/>
                  </a:lnTo>
                  <a:cubicBezTo>
                    <a:pt x="427112" y="491951"/>
                    <a:pt x="446111" y="468080"/>
                    <a:pt x="468320" y="456846"/>
                  </a:cubicBezTo>
                  <a:cubicBezTo>
                    <a:pt x="486828" y="447262"/>
                    <a:pt x="506729" y="449240"/>
                    <a:pt x="520794" y="460256"/>
                  </a:cubicBezTo>
                  <a:lnTo>
                    <a:pt x="525055" y="464512"/>
                  </a:lnTo>
                  <a:lnTo>
                    <a:pt x="522780" y="465942"/>
                  </a:lnTo>
                  <a:lnTo>
                    <a:pt x="521590" y="464602"/>
                  </a:lnTo>
                  <a:cubicBezTo>
                    <a:pt x="519255" y="462507"/>
                    <a:pt x="516707" y="460724"/>
                    <a:pt x="513987" y="459342"/>
                  </a:cubicBezTo>
                  <a:cubicBezTo>
                    <a:pt x="497576" y="450427"/>
                    <a:pt x="479380" y="452923"/>
                    <a:pt x="464039" y="463622"/>
                  </a:cubicBezTo>
                  <a:cubicBezTo>
                    <a:pt x="442498" y="478912"/>
                    <a:pt x="422870" y="504578"/>
                    <a:pt x="416149" y="531301"/>
                  </a:cubicBezTo>
                  <a:lnTo>
                    <a:pt x="414297" y="541639"/>
                  </a:lnTo>
                  <a:lnTo>
                    <a:pt x="414198" y="542706"/>
                  </a:lnTo>
                  <a:cubicBezTo>
                    <a:pt x="412957" y="549557"/>
                    <a:pt x="411129" y="556189"/>
                    <a:pt x="408721" y="562431"/>
                  </a:cubicBezTo>
                  <a:cubicBezTo>
                    <a:pt x="406313" y="568718"/>
                    <a:pt x="403365" y="574492"/>
                    <a:pt x="399953" y="579754"/>
                  </a:cubicBezTo>
                  <a:lnTo>
                    <a:pt x="391252" y="590491"/>
                  </a:lnTo>
                  <a:lnTo>
                    <a:pt x="403444" y="587364"/>
                  </a:lnTo>
                  <a:cubicBezTo>
                    <a:pt x="414884" y="585967"/>
                    <a:pt x="426675" y="586616"/>
                    <a:pt x="436296" y="589198"/>
                  </a:cubicBezTo>
                  <a:lnTo>
                    <a:pt x="444813" y="592316"/>
                  </a:lnTo>
                  <a:lnTo>
                    <a:pt x="449240" y="587770"/>
                  </a:lnTo>
                  <a:cubicBezTo>
                    <a:pt x="451962" y="585981"/>
                    <a:pt x="454853" y="585025"/>
                    <a:pt x="457932" y="584884"/>
                  </a:cubicBezTo>
                  <a:cubicBezTo>
                    <a:pt x="459984" y="584789"/>
                    <a:pt x="462120" y="585056"/>
                    <a:pt x="464345" y="585680"/>
                  </a:cubicBezTo>
                  <a:cubicBezTo>
                    <a:pt x="461675" y="585501"/>
                    <a:pt x="458738" y="586214"/>
                    <a:pt x="455624" y="587861"/>
                  </a:cubicBezTo>
                  <a:lnTo>
                    <a:pt x="452344" y="590472"/>
                  </a:lnTo>
                  <a:lnTo>
                    <a:pt x="456722" y="589473"/>
                  </a:lnTo>
                  <a:cubicBezTo>
                    <a:pt x="461805" y="589606"/>
                    <a:pt x="467958" y="592103"/>
                    <a:pt x="475091" y="597098"/>
                  </a:cubicBezTo>
                  <a:cubicBezTo>
                    <a:pt x="488289" y="606373"/>
                    <a:pt x="501486" y="615648"/>
                    <a:pt x="515040" y="625279"/>
                  </a:cubicBezTo>
                  <a:cubicBezTo>
                    <a:pt x="512900" y="623495"/>
                    <a:pt x="510760" y="623495"/>
                    <a:pt x="508263" y="624566"/>
                  </a:cubicBezTo>
                  <a:lnTo>
                    <a:pt x="512543" y="629203"/>
                  </a:lnTo>
                  <a:cubicBezTo>
                    <a:pt x="496849" y="625993"/>
                    <a:pt x="480798" y="622069"/>
                    <a:pt x="465461" y="618145"/>
                  </a:cubicBezTo>
                  <a:cubicBezTo>
                    <a:pt x="456900" y="616005"/>
                    <a:pt x="450926" y="613061"/>
                    <a:pt x="447493" y="609360"/>
                  </a:cubicBezTo>
                  <a:lnTo>
                    <a:pt x="447412" y="609208"/>
                  </a:lnTo>
                  <a:lnTo>
                    <a:pt x="447658" y="611328"/>
                  </a:lnTo>
                  <a:cubicBezTo>
                    <a:pt x="449038" y="615692"/>
                    <a:pt x="451174" y="619165"/>
                    <a:pt x="454022" y="621659"/>
                  </a:cubicBezTo>
                  <a:cubicBezTo>
                    <a:pt x="446190" y="617740"/>
                    <a:pt x="442274" y="612397"/>
                    <a:pt x="442986" y="605629"/>
                  </a:cubicBezTo>
                  <a:cubicBezTo>
                    <a:pt x="443342" y="602066"/>
                    <a:pt x="443431" y="599484"/>
                    <a:pt x="443209" y="597836"/>
                  </a:cubicBezTo>
                  <a:lnTo>
                    <a:pt x="442171" y="596461"/>
                  </a:lnTo>
                  <a:lnTo>
                    <a:pt x="440982" y="596131"/>
                  </a:lnTo>
                  <a:lnTo>
                    <a:pt x="442749" y="598146"/>
                  </a:lnTo>
                  <a:cubicBezTo>
                    <a:pt x="442927" y="599214"/>
                    <a:pt x="442660" y="600637"/>
                    <a:pt x="441946" y="602417"/>
                  </a:cubicBezTo>
                  <a:cubicBezTo>
                    <a:pt x="440877" y="605620"/>
                    <a:pt x="440520" y="608111"/>
                    <a:pt x="440520" y="609891"/>
                  </a:cubicBezTo>
                  <a:cubicBezTo>
                    <a:pt x="439450" y="608467"/>
                    <a:pt x="439450" y="605976"/>
                    <a:pt x="440163" y="602773"/>
                  </a:cubicBezTo>
                  <a:cubicBezTo>
                    <a:pt x="440698" y="601171"/>
                    <a:pt x="441055" y="599747"/>
                    <a:pt x="441189" y="598591"/>
                  </a:cubicBezTo>
                  <a:lnTo>
                    <a:pt x="440888" y="596104"/>
                  </a:lnTo>
                  <a:lnTo>
                    <a:pt x="431759" y="593569"/>
                  </a:lnTo>
                  <a:cubicBezTo>
                    <a:pt x="420369" y="591556"/>
                    <a:pt x="408528" y="592688"/>
                    <a:pt x="397289" y="595615"/>
                  </a:cubicBezTo>
                  <a:lnTo>
                    <a:pt x="384622" y="600473"/>
                  </a:lnTo>
                  <a:lnTo>
                    <a:pt x="389506" y="603070"/>
                  </a:lnTo>
                  <a:cubicBezTo>
                    <a:pt x="397183" y="606072"/>
                    <a:pt x="404356" y="605872"/>
                    <a:pt x="413742" y="606673"/>
                  </a:cubicBezTo>
                  <a:cubicBezTo>
                    <a:pt x="418033" y="607028"/>
                    <a:pt x="423039" y="608095"/>
                    <a:pt x="426258" y="611297"/>
                  </a:cubicBezTo>
                  <a:cubicBezTo>
                    <a:pt x="430548" y="615211"/>
                    <a:pt x="425543" y="621259"/>
                    <a:pt x="421967" y="624816"/>
                  </a:cubicBezTo>
                  <a:lnTo>
                    <a:pt x="420618" y="623250"/>
                  </a:lnTo>
                  <a:lnTo>
                    <a:pt x="423442" y="618279"/>
                  </a:lnTo>
                  <a:cubicBezTo>
                    <a:pt x="424202" y="616278"/>
                    <a:pt x="424291" y="614321"/>
                    <a:pt x="422324" y="613432"/>
                  </a:cubicBezTo>
                  <a:cubicBezTo>
                    <a:pt x="420179" y="612365"/>
                    <a:pt x="418033" y="612009"/>
                    <a:pt x="415888" y="611653"/>
                  </a:cubicBezTo>
                  <a:cubicBezTo>
                    <a:pt x="410524" y="610941"/>
                    <a:pt x="405161" y="611297"/>
                    <a:pt x="399797" y="611653"/>
                  </a:cubicBezTo>
                  <a:cubicBezTo>
                    <a:pt x="396177" y="611787"/>
                    <a:pt x="392456" y="611870"/>
                    <a:pt x="388785" y="611603"/>
                  </a:cubicBezTo>
                  <a:lnTo>
                    <a:pt x="383982" y="610638"/>
                  </a:lnTo>
                  <a:lnTo>
                    <a:pt x="388741" y="614498"/>
                  </a:lnTo>
                  <a:cubicBezTo>
                    <a:pt x="398314" y="624742"/>
                    <a:pt x="402746" y="642362"/>
                    <a:pt x="402300" y="654832"/>
                  </a:cubicBezTo>
                  <a:cubicBezTo>
                    <a:pt x="401587" y="688325"/>
                    <a:pt x="369827" y="694382"/>
                    <a:pt x="342707" y="686187"/>
                  </a:cubicBezTo>
                  <a:cubicBezTo>
                    <a:pt x="325579" y="680843"/>
                    <a:pt x="310234" y="669085"/>
                    <a:pt x="310591" y="649488"/>
                  </a:cubicBezTo>
                  <a:cubicBezTo>
                    <a:pt x="310591" y="638532"/>
                    <a:pt x="315208" y="627375"/>
                    <a:pt x="324140" y="621429"/>
                  </a:cubicBezTo>
                  <a:lnTo>
                    <a:pt x="328175" y="619868"/>
                  </a:lnTo>
                  <a:lnTo>
                    <a:pt x="323694" y="620366"/>
                  </a:lnTo>
                  <a:cubicBezTo>
                    <a:pt x="311471" y="620683"/>
                    <a:pt x="298941" y="618967"/>
                    <a:pt x="286724" y="615222"/>
                  </a:cubicBezTo>
                  <a:cubicBezTo>
                    <a:pt x="261174" y="607196"/>
                    <a:pt x="239788" y="592299"/>
                    <a:pt x="223242" y="573200"/>
                  </a:cubicBezTo>
                  <a:lnTo>
                    <a:pt x="222690" y="572445"/>
                  </a:lnTo>
                  <a:lnTo>
                    <a:pt x="225510" y="581644"/>
                  </a:lnTo>
                  <a:cubicBezTo>
                    <a:pt x="227205" y="592261"/>
                    <a:pt x="225778" y="603146"/>
                    <a:pt x="219712" y="610997"/>
                  </a:cubicBezTo>
                  <a:cubicBezTo>
                    <a:pt x="208206" y="625450"/>
                    <a:pt x="188271" y="631874"/>
                    <a:pt x="170142" y="628612"/>
                  </a:cubicBezTo>
                  <a:lnTo>
                    <a:pt x="157026" y="623600"/>
                  </a:lnTo>
                  <a:lnTo>
                    <a:pt x="159701" y="620815"/>
                  </a:lnTo>
                  <a:lnTo>
                    <a:pt x="160576" y="621329"/>
                  </a:lnTo>
                  <a:cubicBezTo>
                    <a:pt x="164858" y="623086"/>
                    <a:pt x="169317" y="624201"/>
                    <a:pt x="173688" y="624558"/>
                  </a:cubicBezTo>
                  <a:cubicBezTo>
                    <a:pt x="193667" y="626342"/>
                    <a:pt x="219712" y="617777"/>
                    <a:pt x="221496" y="593867"/>
                  </a:cubicBezTo>
                  <a:cubicBezTo>
                    <a:pt x="222210" y="581019"/>
                    <a:pt x="218999" y="566387"/>
                    <a:pt x="210079" y="556395"/>
                  </a:cubicBezTo>
                  <a:lnTo>
                    <a:pt x="210163" y="555302"/>
                  </a:lnTo>
                  <a:lnTo>
                    <a:pt x="208335" y="552801"/>
                  </a:lnTo>
                  <a:cubicBezTo>
                    <a:pt x="190678" y="523998"/>
                    <a:pt x="182028" y="489309"/>
                    <a:pt x="183990" y="455067"/>
                  </a:cubicBezTo>
                  <a:lnTo>
                    <a:pt x="184388" y="451447"/>
                  </a:lnTo>
                  <a:lnTo>
                    <a:pt x="168591" y="444334"/>
                  </a:lnTo>
                  <a:cubicBezTo>
                    <a:pt x="163394" y="441303"/>
                    <a:pt x="158376" y="437642"/>
                    <a:pt x="153604" y="433317"/>
                  </a:cubicBezTo>
                  <a:cubicBezTo>
                    <a:pt x="118992" y="401929"/>
                    <a:pt x="109358" y="349140"/>
                    <a:pt x="137547" y="309905"/>
                  </a:cubicBezTo>
                  <a:cubicBezTo>
                    <a:pt x="150928" y="291045"/>
                    <a:pt x="169226" y="272386"/>
                    <a:pt x="185197" y="252705"/>
                  </a:cubicBezTo>
                  <a:lnTo>
                    <a:pt x="199891" y="232952"/>
                  </a:lnTo>
                  <a:lnTo>
                    <a:pt x="204808" y="231920"/>
                  </a:lnTo>
                  <a:lnTo>
                    <a:pt x="199888" y="239552"/>
                  </a:lnTo>
                  <a:cubicBezTo>
                    <a:pt x="166466" y="284363"/>
                    <a:pt x="109447" y="324974"/>
                    <a:pt x="127556" y="385521"/>
                  </a:cubicBezTo>
                  <a:cubicBezTo>
                    <a:pt x="135674" y="412674"/>
                    <a:pt x="155812" y="436822"/>
                    <a:pt x="182472" y="446975"/>
                  </a:cubicBezTo>
                  <a:lnTo>
                    <a:pt x="184805" y="447659"/>
                  </a:lnTo>
                  <a:lnTo>
                    <a:pt x="187350" y="424535"/>
                  </a:lnTo>
                  <a:cubicBezTo>
                    <a:pt x="198777" y="353828"/>
                    <a:pt x="233930" y="286843"/>
                    <a:pt x="263894" y="222861"/>
                  </a:cubicBezTo>
                  <a:lnTo>
                    <a:pt x="288058" y="168616"/>
                  </a:lnTo>
                  <a:lnTo>
                    <a:pt x="278755" y="181848"/>
                  </a:lnTo>
                  <a:cubicBezTo>
                    <a:pt x="266471" y="197494"/>
                    <a:pt x="251686" y="210970"/>
                    <a:pt x="233889" y="220734"/>
                  </a:cubicBezTo>
                  <a:cubicBezTo>
                    <a:pt x="226485" y="224746"/>
                    <a:pt x="218613" y="228135"/>
                    <a:pt x="210473" y="230732"/>
                  </a:cubicBezTo>
                  <a:lnTo>
                    <a:pt x="204808" y="231920"/>
                  </a:lnTo>
                  <a:lnTo>
                    <a:pt x="207315" y="228032"/>
                  </a:lnTo>
                  <a:lnTo>
                    <a:pt x="217308" y="225188"/>
                  </a:lnTo>
                  <a:cubicBezTo>
                    <a:pt x="248106" y="212844"/>
                    <a:pt x="271768" y="188840"/>
                    <a:pt x="289364" y="160400"/>
                  </a:cubicBezTo>
                  <a:lnTo>
                    <a:pt x="298023" y="144591"/>
                  </a:lnTo>
                  <a:lnTo>
                    <a:pt x="303836" y="130103"/>
                  </a:lnTo>
                  <a:cubicBezTo>
                    <a:pt x="313782" y="103981"/>
                    <a:pt x="322413" y="77468"/>
                    <a:pt x="328835" y="50323"/>
                  </a:cubicBezTo>
                  <a:lnTo>
                    <a:pt x="335600" y="2225"/>
                  </a:ln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3" name="Group 667"/>
          <p:cNvGrpSpPr>
            <a:grpSpLocks noChangeAspect="1"/>
          </p:cNvGrpSpPr>
          <p:nvPr userDrawn="1"/>
        </p:nvGrpSpPr>
        <p:grpSpPr>
          <a:xfrm rot="16200000">
            <a:off x="-917221" y="2774598"/>
            <a:ext cx="3143250" cy="1308806"/>
            <a:chOff x="2060" y="-19"/>
            <a:chExt cx="3564" cy="1484"/>
          </a:xfrm>
          <a:effectLst/>
        </p:grpSpPr>
        <p:sp>
          <p:nvSpPr>
            <p:cNvPr id="4"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667"/>
          <p:cNvGrpSpPr>
            <a:grpSpLocks noChangeAspect="1"/>
          </p:cNvGrpSpPr>
          <p:nvPr userDrawn="1"/>
        </p:nvGrpSpPr>
        <p:grpSpPr>
          <a:xfrm rot="5400000" flipH="1">
            <a:off x="9965964" y="2774586"/>
            <a:ext cx="3143258" cy="1308814"/>
            <a:chOff x="2060" y="-19"/>
            <a:chExt cx="3564" cy="1484"/>
          </a:xfrm>
        </p:grpSpPr>
        <p:sp>
          <p:nvSpPr>
            <p:cNvPr id="16"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7" name="图片 26"/>
          <p:cNvPicPr>
            <a:picLocks noChangeAspect="1"/>
          </p:cNvPicPr>
          <p:nvPr userDrawn="1"/>
        </p:nvPicPr>
        <p:blipFill>
          <a:blip r:embed="rId1">
            <a:clrChange>
              <a:clrFrom>
                <a:srgbClr val="FEFEFE"/>
              </a:clrFrom>
              <a:clrTo>
                <a:srgbClr val="FEFEFE">
                  <a:alpha val="0"/>
                </a:srgbClr>
              </a:clrTo>
            </a:clrChange>
            <a:extLst>
              <a:ext uri="{28A0092B-C50C-407E-A947-70E740481C1C}">
                <a14:useLocalDpi xmlns:a14="http://schemas.microsoft.com/office/drawing/2010/main" val="0"/>
              </a:ext>
            </a:extLst>
          </a:blip>
          <a:srcRect l="60049" t="5801" r="6123" b="6692"/>
          <a:stretch>
            <a:fillRect/>
          </a:stretch>
        </p:blipFill>
        <p:spPr>
          <a:xfrm>
            <a:off x="11134137" y="5353050"/>
            <a:ext cx="1057863" cy="1504949"/>
          </a:xfrm>
          <a:prstGeom prst="rect">
            <a:avLst/>
          </a:prstGeom>
        </p:spPr>
      </p:pic>
      <p:pic>
        <p:nvPicPr>
          <p:cNvPr id="28" name="图片 27"/>
          <p:cNvPicPr>
            <a:picLocks noChangeAspect="1"/>
          </p:cNvPicPr>
          <p:nvPr userDrawn="1"/>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37277" t="74906" r="37277"/>
          <a:stretch>
            <a:fillRect/>
          </a:stretch>
        </p:blipFill>
        <p:spPr>
          <a:xfrm>
            <a:off x="9848850" y="6150545"/>
            <a:ext cx="1304396" cy="707455"/>
          </a:xfrm>
          <a:prstGeom prst="rect">
            <a:avLst/>
          </a:prstGeom>
        </p:spPr>
      </p:pic>
      <p:sp>
        <p:nvSpPr>
          <p:cNvPr id="32" name="文本框 31"/>
          <p:cNvSpPr txBox="1"/>
          <p:nvPr userDrawn="1"/>
        </p:nvSpPr>
        <p:spPr>
          <a:xfrm>
            <a:off x="5634336" y="2390105"/>
            <a:ext cx="923330" cy="1107996"/>
          </a:xfrm>
          <a:prstGeom prst="rect">
            <a:avLst/>
          </a:prstGeom>
          <a:noFill/>
        </p:spPr>
        <p:txBody>
          <a:bodyPr wrap="none" lIns="0" tIns="0" rIns="0" bIns="0" rtlCol="0" anchor="ctr">
            <a:spAutoFit/>
          </a:bodyPr>
          <a:lstStyle/>
          <a:p>
            <a:pPr algn="ctr"/>
            <a:r>
              <a:rPr lang="zh-CN" altLang="en-US" sz="7200">
                <a:solidFill>
                  <a:srgbClr val="004DA1"/>
                </a:solidFill>
                <a:latin typeface="李旭科书法" panose="02000603000000000000" charset="-122"/>
                <a:ea typeface="李旭科书法" panose="02000603000000000000" charset="-122"/>
              </a:rPr>
              <a:t>叁</a:t>
            </a:r>
            <a:endParaRPr lang="en-US" altLang="zh-CN" sz="7200">
              <a:solidFill>
                <a:srgbClr val="004DA1"/>
              </a:solidFill>
              <a:latin typeface="李旭科书法" panose="02000603000000000000" charset="-122"/>
              <a:ea typeface="李旭科书法" panose="02000603000000000000" charset="-122"/>
            </a:endParaRPr>
          </a:p>
        </p:txBody>
      </p:sp>
      <p:sp>
        <p:nvSpPr>
          <p:cNvPr id="34" name="Freeform 5"/>
          <p:cNvSpPr>
            <a:spLocks noEditPoints="1"/>
          </p:cNvSpPr>
          <p:nvPr userDrawn="1"/>
        </p:nvSpPr>
        <p:spPr bwMode="auto">
          <a:xfrm>
            <a:off x="8228379" y="4654365"/>
            <a:ext cx="957263" cy="334963"/>
          </a:xfrm>
          <a:custGeom>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004DA1"/>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39" name="文本占位符 37"/>
          <p:cNvSpPr>
            <a:spLocks noGrp="1"/>
          </p:cNvSpPr>
          <p:nvPr>
            <p:ph type="body" sz="quarter" idx="10"/>
          </p:nvPr>
        </p:nvSpPr>
        <p:spPr>
          <a:xfrm>
            <a:off x="3390106" y="4162375"/>
            <a:ext cx="5411788" cy="826953"/>
          </a:xfrm>
          <a:prstGeom prst="rect">
            <a:avLst/>
          </a:prstGeom>
        </p:spPr>
        <p:txBody>
          <a:bodyPr anchor="ctr"/>
          <a:lstStyle>
            <a:lvl1pPr marL="0" indent="0" algn="ctr">
              <a:lnSpc>
                <a:spcPct val="100000"/>
              </a:lnSpc>
              <a:spcBef>
                <a:spcPct val="0"/>
              </a:spcBef>
              <a:buNone/>
              <a:defRPr sz="4400">
                <a:solidFill>
                  <a:srgbClr val="004DA1"/>
                </a:solidFill>
                <a:latin typeface="+mj-ea"/>
                <a:ea typeface="+mj-ea"/>
              </a:defRPr>
            </a:lvl1pPr>
          </a:lstStyle>
          <a:p>
            <a:pPr lvl="0"/>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childTnLst>
                                </p:cTn>
                              </p:par>
                              <p:par>
                                <p:cTn id="16" presetID="10" presetClass="entr" presetSubtype="0" fill="hold" nodeType="withEffect">
                                  <p:stCondLst>
                                    <p:cond delay="50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1000"/>
                                        <p:tgtEl>
                                          <p:spTgt spid="35"/>
                                        </p:tgtEl>
                                      </p:cBhvr>
                                    </p:animEffect>
                                  </p:childTnLst>
                                </p:cTn>
                              </p:par>
                              <p:par>
                                <p:cTn id="19" presetID="53" presetClass="entr" presetSubtype="0" fill="hold" grpId="0" nodeType="withEffect">
                                  <p:stCondLst>
                                    <p:cond delay="100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fltVal val="0.5"/>
                                          </p:val>
                                        </p:tav>
                                        <p:tav tm="100000">
                                          <p:val>
                                            <p:strVal val="#ppt_x"/>
                                          </p:val>
                                        </p:tav>
                                      </p:tavLst>
                                    </p:anim>
                                    <p:anim calcmode="lin" valueType="num">
                                      <p:cBhvr>
                                        <p:cTn id="25" dur="1000" fill="hold"/>
                                        <p:tgtEl>
                                          <p:spTgt spid="2"/>
                                        </p:tgtEl>
                                        <p:attrNameLst>
                                          <p:attrName>ppt_y</p:attrName>
                                        </p:attrNameLst>
                                      </p:cBhvr>
                                      <p:tavLst>
                                        <p:tav tm="0">
                                          <p:val>
                                            <p:fltVal val="0.5"/>
                                          </p:val>
                                        </p:tav>
                                        <p:tav tm="100000">
                                          <p:val>
                                            <p:strVal val="#ppt_y"/>
                                          </p:val>
                                        </p:tav>
                                      </p:tavLst>
                                    </p:anim>
                                  </p:childTnLst>
                                </p:cTn>
                              </p:par>
                              <p:par>
                                <p:cTn id="26" presetID="16" presetClass="entr" presetSubtype="37" fill="hold" grpId="0" nodeType="withEffect">
                                  <p:stCondLst>
                                    <p:cond delay="150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barn(outVertical)">
                                      <p:cBhvr>
                                        <p:cTn id="28" dur="1000"/>
                                        <p:tgtEl>
                                          <p:spTgt spid="39">
                                            <p:txEl>
                                              <p:pRg st="0" end="0"/>
                                            </p:txEl>
                                          </p:spTgt>
                                        </p:tgtEl>
                                      </p:cBhvr>
                                    </p:animEffect>
                                  </p:childTnLst>
                                </p:cTn>
                              </p:par>
                              <p:par>
                                <p:cTn id="29" presetID="42" presetClass="entr" presetSubtype="0" fill="hold" nodeType="withEffect">
                                  <p:stCondLst>
                                    <p:cond delay="1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12" presetClass="entr" presetSubtype="8" fill="hold" grpId="0" nodeType="withEffect">
                                  <p:stCondLst>
                                    <p:cond delay="200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1000"/>
                                        <p:tgtEl>
                                          <p:spTgt spid="34"/>
                                        </p:tgtEl>
                                        <p:attrNameLst>
                                          <p:attrName>ppt_x</p:attrName>
                                        </p:attrNameLst>
                                      </p:cBhvr>
                                      <p:tavLst>
                                        <p:tav tm="0">
                                          <p:val>
                                            <p:strVal val="#ppt_x-#ppt_w*1.125000"/>
                                          </p:val>
                                        </p:tav>
                                        <p:tav tm="100000">
                                          <p:val>
                                            <p:strVal val="#ppt_x"/>
                                          </p:val>
                                        </p:tav>
                                      </p:tavLst>
                                    </p:anim>
                                    <p:animEffect transition="in" filter="wipe(right)">
                                      <p:cBhvr>
                                        <p:cTn id="37" dur="1000"/>
                                        <p:tgtEl>
                                          <p:spTgt spid="34"/>
                                        </p:tgtEl>
                                      </p:cBhvr>
                                    </p:animEffect>
                                  </p:childTnLst>
                                </p:cTn>
                              </p:par>
                              <p:par>
                                <p:cTn id="38" presetID="42" presetClass="entr" presetSubtype="0" fill="hold" nodeType="withEffect">
                                  <p:stCondLst>
                                    <p:cond delay="20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2" grpId="0"/>
      <p:bldP spid="34" grpId="0" bldLvl="0" animBg="1"/>
      <p:bldP spid="39" grpId="0" build="p"/>
    </p:bldLs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过渡页-4">
    <p:spTree>
      <p:nvGrpSpPr>
        <p:cNvPr id="1" name=""/>
        <p:cNvGrpSpPr/>
        <p:nvPr/>
      </p:nvGrpSpPr>
      <p:grpSpPr>
        <a:xfrm>
          <a:off x="0" y="0"/>
          <a:ext cx="0" cy="0"/>
        </a:xfrm>
      </p:grpSpPr>
      <p:sp>
        <p:nvSpPr>
          <p:cNvPr id="2" name="Freeform 5"/>
          <p:cNvSpPr>
            <a:spLocks noEditPoints="1"/>
          </p:cNvSpPr>
          <p:nvPr userDrawn="1"/>
        </p:nvSpPr>
        <p:spPr bwMode="auto">
          <a:xfrm rot="20629626">
            <a:off x="6138980" y="1669722"/>
            <a:ext cx="1302939" cy="2030413"/>
          </a:xfrm>
          <a:custGeom>
            <a:gdLst>
              <a:gd name="T0" fmla="*/ 292 w 708"/>
              <a:gd name="T1" fmla="*/ 192 h 1105"/>
              <a:gd name="T2" fmla="*/ 504 w 708"/>
              <a:gd name="T3" fmla="*/ 619 h 1105"/>
              <a:gd name="T4" fmla="*/ 661 w 708"/>
              <a:gd name="T5" fmla="*/ 701 h 1105"/>
              <a:gd name="T6" fmla="*/ 434 w 708"/>
              <a:gd name="T7" fmla="*/ 337 h 1105"/>
              <a:gd name="T8" fmla="*/ 496 w 708"/>
              <a:gd name="T9" fmla="*/ 438 h 1105"/>
              <a:gd name="T10" fmla="*/ 286 w 708"/>
              <a:gd name="T11" fmla="*/ 837 h 1105"/>
              <a:gd name="T12" fmla="*/ 116 w 708"/>
              <a:gd name="T13" fmla="*/ 860 h 1105"/>
              <a:gd name="T14" fmla="*/ 574 w 708"/>
              <a:gd name="T15" fmla="*/ 1058 h 1105"/>
              <a:gd name="T16" fmla="*/ 539 w 708"/>
              <a:gd name="T17" fmla="*/ 925 h 1105"/>
              <a:gd name="T18" fmla="*/ 623 w 708"/>
              <a:gd name="T19" fmla="*/ 897 h 1105"/>
              <a:gd name="T20" fmla="*/ 531 w 708"/>
              <a:gd name="T21" fmla="*/ 870 h 1105"/>
              <a:gd name="T22" fmla="*/ 542 w 708"/>
              <a:gd name="T23" fmla="*/ 971 h 1105"/>
              <a:gd name="T24" fmla="*/ 556 w 708"/>
              <a:gd name="T25" fmla="*/ 952 h 1105"/>
              <a:gd name="T26" fmla="*/ 172 w 708"/>
              <a:gd name="T27" fmla="*/ 771 h 1105"/>
              <a:gd name="T28" fmla="*/ 428 w 708"/>
              <a:gd name="T29" fmla="*/ 770 h 1105"/>
              <a:gd name="T30" fmla="*/ 395 w 708"/>
              <a:gd name="T31" fmla="*/ 844 h 1105"/>
              <a:gd name="T32" fmla="*/ 335 w 708"/>
              <a:gd name="T33" fmla="*/ 868 h 1105"/>
              <a:gd name="T34" fmla="*/ 118 w 708"/>
              <a:gd name="T35" fmla="*/ 905 h 1105"/>
              <a:gd name="T36" fmla="*/ 43 w 708"/>
              <a:gd name="T37" fmla="*/ 769 h 1105"/>
              <a:gd name="T38" fmla="*/ 116 w 708"/>
              <a:gd name="T39" fmla="*/ 771 h 1105"/>
              <a:gd name="T40" fmla="*/ 235 w 708"/>
              <a:gd name="T41" fmla="*/ 455 h 1105"/>
              <a:gd name="T42" fmla="*/ 328 w 708"/>
              <a:gd name="T43" fmla="*/ 535 h 1105"/>
              <a:gd name="T44" fmla="*/ 317 w 708"/>
              <a:gd name="T45" fmla="*/ 383 h 1105"/>
              <a:gd name="T46" fmla="*/ 149 w 708"/>
              <a:gd name="T47" fmla="*/ 426 h 1105"/>
              <a:gd name="T48" fmla="*/ 191 w 708"/>
              <a:gd name="T49" fmla="*/ 267 h 1105"/>
              <a:gd name="T50" fmla="*/ 37 w 708"/>
              <a:gd name="T51" fmla="*/ 108 h 1105"/>
              <a:gd name="T52" fmla="*/ 211 w 708"/>
              <a:gd name="T53" fmla="*/ 93 h 1105"/>
              <a:gd name="T54" fmla="*/ 201 w 708"/>
              <a:gd name="T55" fmla="*/ 218 h 1105"/>
              <a:gd name="T56" fmla="*/ 318 w 708"/>
              <a:gd name="T57" fmla="*/ 345 h 1105"/>
              <a:gd name="T58" fmla="*/ 417 w 708"/>
              <a:gd name="T59" fmla="*/ 281 h 1105"/>
              <a:gd name="T60" fmla="*/ 412 w 708"/>
              <a:gd name="T61" fmla="*/ 371 h 1105"/>
              <a:gd name="T62" fmla="*/ 363 w 708"/>
              <a:gd name="T63" fmla="*/ 483 h 1105"/>
              <a:gd name="T64" fmla="*/ 442 w 708"/>
              <a:gd name="T65" fmla="*/ 543 h 1105"/>
              <a:gd name="T66" fmla="*/ 468 w 708"/>
              <a:gd name="T67" fmla="*/ 445 h 1105"/>
              <a:gd name="T68" fmla="*/ 522 w 708"/>
              <a:gd name="T69" fmla="*/ 365 h 1105"/>
              <a:gd name="T70" fmla="*/ 509 w 708"/>
              <a:gd name="T71" fmla="*/ 514 h 1105"/>
              <a:gd name="T72" fmla="*/ 538 w 708"/>
              <a:gd name="T73" fmla="*/ 537 h 1105"/>
              <a:gd name="T74" fmla="*/ 370 w 708"/>
              <a:gd name="T75" fmla="*/ 568 h 1105"/>
              <a:gd name="T76" fmla="*/ 355 w 708"/>
              <a:gd name="T77" fmla="*/ 606 h 1105"/>
              <a:gd name="T78" fmla="*/ 349 w 708"/>
              <a:gd name="T79" fmla="*/ 675 h 1105"/>
              <a:gd name="T80" fmla="*/ 336 w 708"/>
              <a:gd name="T81" fmla="*/ 740 h 1105"/>
              <a:gd name="T82" fmla="*/ 317 w 708"/>
              <a:gd name="T83" fmla="*/ 696 h 1105"/>
              <a:gd name="T84" fmla="*/ 176 w 708"/>
              <a:gd name="T85" fmla="*/ 64 h 1105"/>
              <a:gd name="T86" fmla="*/ 261 w 708"/>
              <a:gd name="T87" fmla="*/ 508 h 1105"/>
              <a:gd name="T88" fmla="*/ 72 w 708"/>
              <a:gd name="T89" fmla="*/ 642 h 1105"/>
              <a:gd name="T90" fmla="*/ 161 w 708"/>
              <a:gd name="T91" fmla="*/ 627 h 1105"/>
              <a:gd name="T92" fmla="*/ 91 w 708"/>
              <a:gd name="T93" fmla="*/ 699 h 1105"/>
              <a:gd name="T94" fmla="*/ 54 w 708"/>
              <a:gd name="T95" fmla="*/ 606 h 1105"/>
              <a:gd name="T96" fmla="*/ 59 w 708"/>
              <a:gd name="T97" fmla="*/ 508 h 1105"/>
              <a:gd name="T98" fmla="*/ 69 w 708"/>
              <a:gd name="T99" fmla="*/ 584 h 1105"/>
              <a:gd name="T100" fmla="*/ 70 w 708"/>
              <a:gd name="T101" fmla="*/ 636 h 1105"/>
              <a:gd name="T102" fmla="*/ 91 w 708"/>
              <a:gd name="T103" fmla="*/ 605 h 1105"/>
              <a:gd name="T104" fmla="*/ 97 w 708"/>
              <a:gd name="T105" fmla="*/ 592 h 1105"/>
              <a:gd name="T106" fmla="*/ 92 w 708"/>
              <a:gd name="T107" fmla="*/ 566 h 1105"/>
              <a:gd name="T108" fmla="*/ 556 w 708"/>
              <a:gd name="T109" fmla="*/ 925 h 1105"/>
              <a:gd name="T110" fmla="*/ 591 w 708"/>
              <a:gd name="T111" fmla="*/ 969 h 1105"/>
              <a:gd name="T112" fmla="*/ 596 w 708"/>
              <a:gd name="T113" fmla="*/ 991 h 1105"/>
              <a:gd name="T114" fmla="*/ 516 w 708"/>
              <a:gd name="T115" fmla="*/ 482 h 1105"/>
              <a:gd name="T116" fmla="*/ 530 w 708"/>
              <a:gd name="T117" fmla="*/ 442 h 1105"/>
              <a:gd name="T118" fmla="*/ 536 w 708"/>
              <a:gd name="T119" fmla="*/ 424 h 1105"/>
              <a:gd name="T120" fmla="*/ 479 w 708"/>
              <a:gd name="T121" fmla="*/ 901 h 11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8" h="1105">
                <a:moveTo>
                  <a:pt x="293" y="193"/>
                </a:moveTo>
                <a:cubicBezTo>
                  <a:pt x="298" y="194"/>
                  <a:pt x="301" y="193"/>
                  <a:pt x="304" y="192"/>
                </a:cubicBezTo>
                <a:cubicBezTo>
                  <a:pt x="304" y="193"/>
                  <a:pt x="303" y="193"/>
                  <a:pt x="302" y="194"/>
                </a:cubicBezTo>
                <a:cubicBezTo>
                  <a:pt x="300" y="196"/>
                  <a:pt x="292" y="197"/>
                  <a:pt x="287" y="194"/>
                </a:cubicBezTo>
                <a:cubicBezTo>
                  <a:pt x="286" y="192"/>
                  <a:pt x="286" y="191"/>
                  <a:pt x="285" y="190"/>
                </a:cubicBezTo>
                <a:cubicBezTo>
                  <a:pt x="286" y="188"/>
                  <a:pt x="287" y="186"/>
                  <a:pt x="288" y="184"/>
                </a:cubicBezTo>
                <a:cubicBezTo>
                  <a:pt x="288" y="184"/>
                  <a:pt x="287" y="183"/>
                  <a:pt x="287" y="182"/>
                </a:cubicBezTo>
                <a:cubicBezTo>
                  <a:pt x="286" y="182"/>
                  <a:pt x="285" y="181"/>
                  <a:pt x="284" y="181"/>
                </a:cubicBezTo>
                <a:cubicBezTo>
                  <a:pt x="282" y="183"/>
                  <a:pt x="280" y="186"/>
                  <a:pt x="277" y="189"/>
                </a:cubicBezTo>
                <a:cubicBezTo>
                  <a:pt x="277" y="189"/>
                  <a:pt x="277" y="189"/>
                  <a:pt x="277" y="189"/>
                </a:cubicBezTo>
                <a:cubicBezTo>
                  <a:pt x="277" y="187"/>
                  <a:pt x="277" y="187"/>
                  <a:pt x="277" y="187"/>
                </a:cubicBezTo>
                <a:cubicBezTo>
                  <a:pt x="277" y="182"/>
                  <a:pt x="281" y="177"/>
                  <a:pt x="285" y="176"/>
                </a:cubicBezTo>
                <a:cubicBezTo>
                  <a:pt x="288" y="175"/>
                  <a:pt x="289" y="175"/>
                  <a:pt x="294" y="176"/>
                </a:cubicBezTo>
                <a:cubicBezTo>
                  <a:pt x="294" y="176"/>
                  <a:pt x="294" y="177"/>
                  <a:pt x="294" y="177"/>
                </a:cubicBezTo>
                <a:cubicBezTo>
                  <a:pt x="289" y="176"/>
                  <a:pt x="286" y="177"/>
                  <a:pt x="283" y="180"/>
                </a:cubicBezTo>
                <a:cubicBezTo>
                  <a:pt x="288" y="181"/>
                  <a:pt x="290" y="180"/>
                  <a:pt x="293" y="183"/>
                </a:cubicBezTo>
                <a:cubicBezTo>
                  <a:pt x="291" y="188"/>
                  <a:pt x="291" y="189"/>
                  <a:pt x="292" y="192"/>
                </a:cubicBezTo>
                <a:cubicBezTo>
                  <a:pt x="292" y="192"/>
                  <a:pt x="292" y="193"/>
                  <a:pt x="293" y="193"/>
                </a:cubicBezTo>
                <a:moveTo>
                  <a:pt x="489" y="784"/>
                </a:moveTo>
                <a:cubicBezTo>
                  <a:pt x="511" y="778"/>
                  <a:pt x="527" y="769"/>
                  <a:pt x="543" y="746"/>
                </a:cubicBezTo>
                <a:cubicBezTo>
                  <a:pt x="566" y="713"/>
                  <a:pt x="574" y="660"/>
                  <a:pt x="602" y="639"/>
                </a:cubicBezTo>
                <a:cubicBezTo>
                  <a:pt x="623" y="623"/>
                  <a:pt x="677" y="623"/>
                  <a:pt x="688" y="655"/>
                </a:cubicBezTo>
                <a:cubicBezTo>
                  <a:pt x="693" y="671"/>
                  <a:pt x="679" y="688"/>
                  <a:pt x="665" y="687"/>
                </a:cubicBezTo>
                <a:cubicBezTo>
                  <a:pt x="665" y="686"/>
                  <a:pt x="664" y="686"/>
                  <a:pt x="664" y="685"/>
                </a:cubicBezTo>
                <a:cubicBezTo>
                  <a:pt x="690" y="681"/>
                  <a:pt x="694" y="640"/>
                  <a:pt x="663" y="638"/>
                </a:cubicBezTo>
                <a:cubicBezTo>
                  <a:pt x="639" y="636"/>
                  <a:pt x="614" y="662"/>
                  <a:pt x="626" y="690"/>
                </a:cubicBezTo>
                <a:cubicBezTo>
                  <a:pt x="641" y="725"/>
                  <a:pt x="708" y="708"/>
                  <a:pt x="702" y="666"/>
                </a:cubicBezTo>
                <a:cubicBezTo>
                  <a:pt x="698" y="631"/>
                  <a:pt x="650" y="607"/>
                  <a:pt x="614" y="620"/>
                </a:cubicBezTo>
                <a:cubicBezTo>
                  <a:pt x="579" y="633"/>
                  <a:pt x="573" y="657"/>
                  <a:pt x="553" y="696"/>
                </a:cubicBezTo>
                <a:cubicBezTo>
                  <a:pt x="554" y="697"/>
                  <a:pt x="554" y="697"/>
                  <a:pt x="554" y="697"/>
                </a:cubicBezTo>
                <a:cubicBezTo>
                  <a:pt x="555" y="676"/>
                  <a:pt x="572" y="660"/>
                  <a:pt x="571" y="640"/>
                </a:cubicBezTo>
                <a:cubicBezTo>
                  <a:pt x="570" y="632"/>
                  <a:pt x="568" y="626"/>
                  <a:pt x="572" y="616"/>
                </a:cubicBezTo>
                <a:cubicBezTo>
                  <a:pt x="566" y="615"/>
                  <a:pt x="565" y="617"/>
                  <a:pt x="562" y="619"/>
                </a:cubicBezTo>
                <a:cubicBezTo>
                  <a:pt x="545" y="594"/>
                  <a:pt x="521" y="595"/>
                  <a:pt x="504" y="619"/>
                </a:cubicBezTo>
                <a:cubicBezTo>
                  <a:pt x="504" y="619"/>
                  <a:pt x="504" y="619"/>
                  <a:pt x="505" y="620"/>
                </a:cubicBezTo>
                <a:cubicBezTo>
                  <a:pt x="513" y="617"/>
                  <a:pt x="518" y="613"/>
                  <a:pt x="530" y="616"/>
                </a:cubicBezTo>
                <a:cubicBezTo>
                  <a:pt x="530" y="616"/>
                  <a:pt x="530" y="616"/>
                  <a:pt x="530" y="616"/>
                </a:cubicBezTo>
                <a:cubicBezTo>
                  <a:pt x="525" y="621"/>
                  <a:pt x="518" y="622"/>
                  <a:pt x="513" y="628"/>
                </a:cubicBezTo>
                <a:cubicBezTo>
                  <a:pt x="513" y="628"/>
                  <a:pt x="514" y="629"/>
                  <a:pt x="514" y="629"/>
                </a:cubicBezTo>
                <a:cubicBezTo>
                  <a:pt x="559" y="631"/>
                  <a:pt x="542" y="655"/>
                  <a:pt x="544" y="686"/>
                </a:cubicBezTo>
                <a:cubicBezTo>
                  <a:pt x="545" y="693"/>
                  <a:pt x="550" y="701"/>
                  <a:pt x="550" y="707"/>
                </a:cubicBezTo>
                <a:cubicBezTo>
                  <a:pt x="547" y="714"/>
                  <a:pt x="544" y="721"/>
                  <a:pt x="541" y="728"/>
                </a:cubicBezTo>
                <a:cubicBezTo>
                  <a:pt x="530" y="752"/>
                  <a:pt x="512" y="776"/>
                  <a:pt x="489" y="784"/>
                </a:cubicBezTo>
                <a:moveTo>
                  <a:pt x="630" y="690"/>
                </a:moveTo>
                <a:cubicBezTo>
                  <a:pt x="629" y="689"/>
                  <a:pt x="629" y="689"/>
                  <a:pt x="629" y="689"/>
                </a:cubicBezTo>
                <a:cubicBezTo>
                  <a:pt x="627" y="683"/>
                  <a:pt x="624" y="673"/>
                  <a:pt x="631" y="666"/>
                </a:cubicBezTo>
                <a:cubicBezTo>
                  <a:pt x="628" y="677"/>
                  <a:pt x="629" y="682"/>
                  <a:pt x="630" y="690"/>
                </a:cubicBezTo>
                <a:moveTo>
                  <a:pt x="675" y="662"/>
                </a:moveTo>
                <a:cubicBezTo>
                  <a:pt x="677" y="653"/>
                  <a:pt x="670" y="646"/>
                  <a:pt x="656" y="646"/>
                </a:cubicBezTo>
                <a:cubicBezTo>
                  <a:pt x="665" y="642"/>
                  <a:pt x="682" y="650"/>
                  <a:pt x="675" y="662"/>
                </a:cubicBezTo>
                <a:moveTo>
                  <a:pt x="661" y="701"/>
                </a:moveTo>
                <a:cubicBezTo>
                  <a:pt x="657" y="700"/>
                  <a:pt x="657" y="700"/>
                  <a:pt x="657" y="700"/>
                </a:cubicBezTo>
                <a:cubicBezTo>
                  <a:pt x="635" y="687"/>
                  <a:pt x="674" y="655"/>
                  <a:pt x="659" y="683"/>
                </a:cubicBezTo>
                <a:cubicBezTo>
                  <a:pt x="657" y="684"/>
                  <a:pt x="656" y="685"/>
                  <a:pt x="654" y="685"/>
                </a:cubicBezTo>
                <a:cubicBezTo>
                  <a:pt x="651" y="694"/>
                  <a:pt x="654" y="697"/>
                  <a:pt x="661" y="700"/>
                </a:cubicBezTo>
                <a:lnTo>
                  <a:pt x="661" y="701"/>
                </a:lnTo>
                <a:close/>
                <a:moveTo>
                  <a:pt x="489" y="784"/>
                </a:moveTo>
                <a:cubicBezTo>
                  <a:pt x="487" y="784"/>
                  <a:pt x="485" y="785"/>
                  <a:pt x="483" y="785"/>
                </a:cubicBezTo>
                <a:cubicBezTo>
                  <a:pt x="485" y="785"/>
                  <a:pt x="487" y="784"/>
                  <a:pt x="489" y="784"/>
                </a:cubicBezTo>
                <a:moveTo>
                  <a:pt x="411" y="353"/>
                </a:moveTo>
                <a:cubicBezTo>
                  <a:pt x="416" y="349"/>
                  <a:pt x="421" y="348"/>
                  <a:pt x="428" y="350"/>
                </a:cubicBezTo>
                <a:cubicBezTo>
                  <a:pt x="430" y="352"/>
                  <a:pt x="432" y="354"/>
                  <a:pt x="435" y="357"/>
                </a:cubicBezTo>
                <a:cubicBezTo>
                  <a:pt x="434" y="361"/>
                  <a:pt x="435" y="364"/>
                  <a:pt x="431" y="366"/>
                </a:cubicBezTo>
                <a:cubicBezTo>
                  <a:pt x="432" y="365"/>
                  <a:pt x="432" y="365"/>
                  <a:pt x="432" y="365"/>
                </a:cubicBezTo>
                <a:cubicBezTo>
                  <a:pt x="431" y="360"/>
                  <a:pt x="430" y="358"/>
                  <a:pt x="428" y="354"/>
                </a:cubicBezTo>
                <a:cubicBezTo>
                  <a:pt x="421" y="352"/>
                  <a:pt x="417" y="352"/>
                  <a:pt x="411" y="353"/>
                </a:cubicBezTo>
                <a:moveTo>
                  <a:pt x="376" y="382"/>
                </a:moveTo>
                <a:cubicBezTo>
                  <a:pt x="385" y="356"/>
                  <a:pt x="405" y="329"/>
                  <a:pt x="434" y="337"/>
                </a:cubicBezTo>
                <a:cubicBezTo>
                  <a:pt x="439" y="342"/>
                  <a:pt x="443" y="345"/>
                  <a:pt x="442" y="354"/>
                </a:cubicBezTo>
                <a:cubicBezTo>
                  <a:pt x="419" y="318"/>
                  <a:pt x="391" y="354"/>
                  <a:pt x="377" y="383"/>
                </a:cubicBezTo>
                <a:cubicBezTo>
                  <a:pt x="377" y="383"/>
                  <a:pt x="377" y="382"/>
                  <a:pt x="376" y="382"/>
                </a:cubicBezTo>
                <a:moveTo>
                  <a:pt x="364" y="413"/>
                </a:moveTo>
                <a:cubicBezTo>
                  <a:pt x="388" y="372"/>
                  <a:pt x="405" y="362"/>
                  <a:pt x="406" y="360"/>
                </a:cubicBezTo>
                <a:cubicBezTo>
                  <a:pt x="402" y="366"/>
                  <a:pt x="388" y="378"/>
                  <a:pt x="364" y="413"/>
                </a:cubicBezTo>
                <a:moveTo>
                  <a:pt x="505" y="457"/>
                </a:moveTo>
                <a:cubicBezTo>
                  <a:pt x="506" y="457"/>
                  <a:pt x="506" y="457"/>
                  <a:pt x="506" y="457"/>
                </a:cubicBezTo>
                <a:cubicBezTo>
                  <a:pt x="506" y="459"/>
                  <a:pt x="506" y="459"/>
                  <a:pt x="506" y="459"/>
                </a:cubicBezTo>
                <a:cubicBezTo>
                  <a:pt x="506" y="458"/>
                  <a:pt x="506" y="458"/>
                  <a:pt x="505" y="457"/>
                </a:cubicBezTo>
                <a:moveTo>
                  <a:pt x="497" y="439"/>
                </a:moveTo>
                <a:cubicBezTo>
                  <a:pt x="498" y="439"/>
                  <a:pt x="498" y="439"/>
                  <a:pt x="498" y="439"/>
                </a:cubicBezTo>
                <a:cubicBezTo>
                  <a:pt x="501" y="445"/>
                  <a:pt x="503" y="450"/>
                  <a:pt x="506" y="456"/>
                </a:cubicBezTo>
                <a:cubicBezTo>
                  <a:pt x="503" y="450"/>
                  <a:pt x="500" y="445"/>
                  <a:pt x="497" y="439"/>
                </a:cubicBezTo>
                <a:moveTo>
                  <a:pt x="495" y="436"/>
                </a:moveTo>
                <a:cubicBezTo>
                  <a:pt x="496" y="437"/>
                  <a:pt x="496" y="437"/>
                  <a:pt x="496" y="437"/>
                </a:cubicBezTo>
                <a:cubicBezTo>
                  <a:pt x="496" y="438"/>
                  <a:pt x="496" y="438"/>
                  <a:pt x="496" y="438"/>
                </a:cubicBezTo>
                <a:cubicBezTo>
                  <a:pt x="494" y="437"/>
                  <a:pt x="495" y="436"/>
                  <a:pt x="495" y="436"/>
                </a:cubicBezTo>
                <a:moveTo>
                  <a:pt x="329" y="978"/>
                </a:moveTo>
                <a:cubicBezTo>
                  <a:pt x="332" y="976"/>
                  <a:pt x="334" y="974"/>
                  <a:pt x="337" y="972"/>
                </a:cubicBezTo>
                <a:cubicBezTo>
                  <a:pt x="335" y="976"/>
                  <a:pt x="332" y="978"/>
                  <a:pt x="330" y="979"/>
                </a:cubicBezTo>
                <a:cubicBezTo>
                  <a:pt x="329" y="979"/>
                  <a:pt x="329" y="979"/>
                  <a:pt x="329" y="979"/>
                </a:cubicBezTo>
                <a:lnTo>
                  <a:pt x="329" y="978"/>
                </a:lnTo>
                <a:close/>
                <a:moveTo>
                  <a:pt x="336" y="832"/>
                </a:moveTo>
                <a:cubicBezTo>
                  <a:pt x="327" y="823"/>
                  <a:pt x="315" y="815"/>
                  <a:pt x="302" y="806"/>
                </a:cubicBezTo>
                <a:cubicBezTo>
                  <a:pt x="318" y="813"/>
                  <a:pt x="343" y="830"/>
                  <a:pt x="353" y="852"/>
                </a:cubicBezTo>
                <a:cubicBezTo>
                  <a:pt x="364" y="873"/>
                  <a:pt x="367" y="923"/>
                  <a:pt x="350" y="955"/>
                </a:cubicBezTo>
                <a:cubicBezTo>
                  <a:pt x="346" y="960"/>
                  <a:pt x="342" y="966"/>
                  <a:pt x="338" y="972"/>
                </a:cubicBezTo>
                <a:cubicBezTo>
                  <a:pt x="337" y="972"/>
                  <a:pt x="337" y="972"/>
                  <a:pt x="337" y="972"/>
                </a:cubicBezTo>
                <a:cubicBezTo>
                  <a:pt x="338" y="970"/>
                  <a:pt x="338" y="970"/>
                  <a:pt x="338" y="970"/>
                </a:cubicBezTo>
                <a:cubicBezTo>
                  <a:pt x="361" y="943"/>
                  <a:pt x="363" y="890"/>
                  <a:pt x="355" y="862"/>
                </a:cubicBezTo>
                <a:cubicBezTo>
                  <a:pt x="352" y="851"/>
                  <a:pt x="344" y="840"/>
                  <a:pt x="336" y="832"/>
                </a:cubicBezTo>
                <a:moveTo>
                  <a:pt x="283" y="912"/>
                </a:moveTo>
                <a:cubicBezTo>
                  <a:pt x="301" y="894"/>
                  <a:pt x="306" y="857"/>
                  <a:pt x="286" y="837"/>
                </a:cubicBezTo>
                <a:cubicBezTo>
                  <a:pt x="319" y="893"/>
                  <a:pt x="257" y="952"/>
                  <a:pt x="226" y="898"/>
                </a:cubicBezTo>
                <a:cubicBezTo>
                  <a:pt x="226" y="900"/>
                  <a:pt x="226" y="900"/>
                  <a:pt x="226" y="900"/>
                </a:cubicBezTo>
                <a:cubicBezTo>
                  <a:pt x="243" y="929"/>
                  <a:pt x="268" y="926"/>
                  <a:pt x="283" y="912"/>
                </a:cubicBezTo>
                <a:moveTo>
                  <a:pt x="272" y="883"/>
                </a:moveTo>
                <a:cubicBezTo>
                  <a:pt x="276" y="871"/>
                  <a:pt x="276" y="871"/>
                  <a:pt x="276" y="871"/>
                </a:cubicBezTo>
                <a:cubicBezTo>
                  <a:pt x="280" y="888"/>
                  <a:pt x="264" y="906"/>
                  <a:pt x="246" y="898"/>
                </a:cubicBezTo>
                <a:cubicBezTo>
                  <a:pt x="258" y="896"/>
                  <a:pt x="266" y="896"/>
                  <a:pt x="272" y="883"/>
                </a:cubicBezTo>
                <a:moveTo>
                  <a:pt x="166" y="873"/>
                </a:moveTo>
                <a:cubicBezTo>
                  <a:pt x="155" y="863"/>
                  <a:pt x="143" y="856"/>
                  <a:pt x="132" y="855"/>
                </a:cubicBezTo>
                <a:cubicBezTo>
                  <a:pt x="106" y="852"/>
                  <a:pt x="83" y="872"/>
                  <a:pt x="88" y="908"/>
                </a:cubicBezTo>
                <a:cubicBezTo>
                  <a:pt x="87" y="907"/>
                  <a:pt x="86" y="907"/>
                  <a:pt x="85" y="906"/>
                </a:cubicBezTo>
                <a:cubicBezTo>
                  <a:pt x="80" y="868"/>
                  <a:pt x="100" y="844"/>
                  <a:pt x="139" y="853"/>
                </a:cubicBezTo>
                <a:cubicBezTo>
                  <a:pt x="147" y="854"/>
                  <a:pt x="164" y="865"/>
                  <a:pt x="166" y="873"/>
                </a:cubicBezTo>
                <a:moveTo>
                  <a:pt x="116" y="860"/>
                </a:moveTo>
                <a:cubicBezTo>
                  <a:pt x="142" y="856"/>
                  <a:pt x="162" y="872"/>
                  <a:pt x="173" y="887"/>
                </a:cubicBezTo>
                <a:cubicBezTo>
                  <a:pt x="180" y="898"/>
                  <a:pt x="188" y="935"/>
                  <a:pt x="168" y="946"/>
                </a:cubicBezTo>
                <a:cubicBezTo>
                  <a:pt x="186" y="917"/>
                  <a:pt x="179" y="864"/>
                  <a:pt x="116" y="860"/>
                </a:cubicBezTo>
                <a:moveTo>
                  <a:pt x="93" y="772"/>
                </a:moveTo>
                <a:cubicBezTo>
                  <a:pt x="93" y="785"/>
                  <a:pt x="84" y="798"/>
                  <a:pt x="79" y="809"/>
                </a:cubicBezTo>
                <a:cubicBezTo>
                  <a:pt x="77" y="809"/>
                  <a:pt x="77" y="809"/>
                  <a:pt x="77" y="809"/>
                </a:cubicBezTo>
                <a:cubicBezTo>
                  <a:pt x="78" y="807"/>
                  <a:pt x="78" y="807"/>
                  <a:pt x="78" y="807"/>
                </a:cubicBezTo>
                <a:cubicBezTo>
                  <a:pt x="76" y="796"/>
                  <a:pt x="88" y="776"/>
                  <a:pt x="93" y="772"/>
                </a:cubicBezTo>
                <a:moveTo>
                  <a:pt x="542" y="971"/>
                </a:moveTo>
                <a:cubicBezTo>
                  <a:pt x="541" y="979"/>
                  <a:pt x="537" y="981"/>
                  <a:pt x="534" y="987"/>
                </a:cubicBezTo>
                <a:cubicBezTo>
                  <a:pt x="536" y="987"/>
                  <a:pt x="538" y="988"/>
                  <a:pt x="540" y="988"/>
                </a:cubicBezTo>
                <a:cubicBezTo>
                  <a:pt x="539" y="990"/>
                  <a:pt x="539" y="990"/>
                  <a:pt x="539" y="990"/>
                </a:cubicBezTo>
                <a:cubicBezTo>
                  <a:pt x="534" y="997"/>
                  <a:pt x="529" y="1003"/>
                  <a:pt x="524" y="1009"/>
                </a:cubicBezTo>
                <a:cubicBezTo>
                  <a:pt x="546" y="1018"/>
                  <a:pt x="557" y="1015"/>
                  <a:pt x="567" y="995"/>
                </a:cubicBezTo>
                <a:cubicBezTo>
                  <a:pt x="570" y="997"/>
                  <a:pt x="572" y="1000"/>
                  <a:pt x="577" y="1000"/>
                </a:cubicBezTo>
                <a:cubicBezTo>
                  <a:pt x="578" y="999"/>
                  <a:pt x="579" y="999"/>
                  <a:pt x="580" y="999"/>
                </a:cubicBezTo>
                <a:cubicBezTo>
                  <a:pt x="588" y="985"/>
                  <a:pt x="578" y="978"/>
                  <a:pt x="575" y="967"/>
                </a:cubicBezTo>
                <a:cubicBezTo>
                  <a:pt x="576" y="968"/>
                  <a:pt x="576" y="968"/>
                  <a:pt x="576" y="968"/>
                </a:cubicBezTo>
                <a:cubicBezTo>
                  <a:pt x="593" y="984"/>
                  <a:pt x="615" y="1058"/>
                  <a:pt x="570" y="1061"/>
                </a:cubicBezTo>
                <a:cubicBezTo>
                  <a:pt x="571" y="1060"/>
                  <a:pt x="573" y="1059"/>
                  <a:pt x="574" y="1058"/>
                </a:cubicBezTo>
                <a:cubicBezTo>
                  <a:pt x="579" y="1052"/>
                  <a:pt x="580" y="1047"/>
                  <a:pt x="577" y="1040"/>
                </a:cubicBezTo>
                <a:cubicBezTo>
                  <a:pt x="568" y="1023"/>
                  <a:pt x="541" y="1039"/>
                  <a:pt x="549" y="1057"/>
                </a:cubicBezTo>
                <a:cubicBezTo>
                  <a:pt x="560" y="1081"/>
                  <a:pt x="586" y="1058"/>
                  <a:pt x="595" y="1053"/>
                </a:cubicBezTo>
                <a:cubicBezTo>
                  <a:pt x="595" y="1053"/>
                  <a:pt x="596" y="1053"/>
                  <a:pt x="596" y="1054"/>
                </a:cubicBezTo>
                <a:cubicBezTo>
                  <a:pt x="589" y="1076"/>
                  <a:pt x="585" y="1103"/>
                  <a:pt x="606" y="1104"/>
                </a:cubicBezTo>
                <a:cubicBezTo>
                  <a:pt x="613" y="1105"/>
                  <a:pt x="618" y="1101"/>
                  <a:pt x="619" y="1094"/>
                </a:cubicBezTo>
                <a:cubicBezTo>
                  <a:pt x="620" y="1090"/>
                  <a:pt x="619" y="1086"/>
                  <a:pt x="616" y="1083"/>
                </a:cubicBezTo>
                <a:cubicBezTo>
                  <a:pt x="613" y="1080"/>
                  <a:pt x="609" y="1079"/>
                  <a:pt x="606" y="1080"/>
                </a:cubicBezTo>
                <a:cubicBezTo>
                  <a:pt x="603" y="1081"/>
                  <a:pt x="602" y="1082"/>
                  <a:pt x="600" y="1084"/>
                </a:cubicBezTo>
                <a:cubicBezTo>
                  <a:pt x="597" y="1088"/>
                  <a:pt x="598" y="1093"/>
                  <a:pt x="598" y="1096"/>
                </a:cubicBezTo>
                <a:cubicBezTo>
                  <a:pt x="596" y="1095"/>
                  <a:pt x="596" y="1095"/>
                  <a:pt x="596" y="1095"/>
                </a:cubicBezTo>
                <a:cubicBezTo>
                  <a:pt x="593" y="1075"/>
                  <a:pt x="606" y="1049"/>
                  <a:pt x="607" y="1025"/>
                </a:cubicBezTo>
                <a:cubicBezTo>
                  <a:pt x="609" y="994"/>
                  <a:pt x="601" y="967"/>
                  <a:pt x="586" y="946"/>
                </a:cubicBezTo>
                <a:cubicBezTo>
                  <a:pt x="578" y="936"/>
                  <a:pt x="567" y="918"/>
                  <a:pt x="549" y="920"/>
                </a:cubicBezTo>
                <a:cubicBezTo>
                  <a:pt x="543" y="920"/>
                  <a:pt x="542" y="926"/>
                  <a:pt x="539" y="931"/>
                </a:cubicBezTo>
                <a:cubicBezTo>
                  <a:pt x="539" y="929"/>
                  <a:pt x="539" y="929"/>
                  <a:pt x="539" y="929"/>
                </a:cubicBezTo>
                <a:cubicBezTo>
                  <a:pt x="539" y="928"/>
                  <a:pt x="539" y="926"/>
                  <a:pt x="539" y="925"/>
                </a:cubicBezTo>
                <a:cubicBezTo>
                  <a:pt x="530" y="919"/>
                  <a:pt x="519" y="913"/>
                  <a:pt x="518" y="903"/>
                </a:cubicBezTo>
                <a:cubicBezTo>
                  <a:pt x="523" y="908"/>
                  <a:pt x="531" y="923"/>
                  <a:pt x="541" y="922"/>
                </a:cubicBezTo>
                <a:cubicBezTo>
                  <a:pt x="544" y="920"/>
                  <a:pt x="546" y="919"/>
                  <a:pt x="549" y="917"/>
                </a:cubicBezTo>
                <a:cubicBezTo>
                  <a:pt x="553" y="916"/>
                  <a:pt x="557" y="919"/>
                  <a:pt x="561" y="916"/>
                </a:cubicBezTo>
                <a:cubicBezTo>
                  <a:pt x="567" y="908"/>
                  <a:pt x="568" y="892"/>
                  <a:pt x="569" y="882"/>
                </a:cubicBezTo>
                <a:cubicBezTo>
                  <a:pt x="569" y="883"/>
                  <a:pt x="569" y="883"/>
                  <a:pt x="569" y="883"/>
                </a:cubicBezTo>
                <a:cubicBezTo>
                  <a:pt x="569" y="887"/>
                  <a:pt x="570" y="892"/>
                  <a:pt x="570" y="896"/>
                </a:cubicBezTo>
                <a:cubicBezTo>
                  <a:pt x="569" y="906"/>
                  <a:pt x="565" y="911"/>
                  <a:pt x="564" y="918"/>
                </a:cubicBezTo>
                <a:cubicBezTo>
                  <a:pt x="576" y="924"/>
                  <a:pt x="581" y="933"/>
                  <a:pt x="588" y="941"/>
                </a:cubicBezTo>
                <a:cubicBezTo>
                  <a:pt x="594" y="937"/>
                  <a:pt x="613" y="917"/>
                  <a:pt x="618" y="912"/>
                </a:cubicBezTo>
                <a:cubicBezTo>
                  <a:pt x="612" y="922"/>
                  <a:pt x="599" y="933"/>
                  <a:pt x="589" y="944"/>
                </a:cubicBezTo>
                <a:cubicBezTo>
                  <a:pt x="592" y="950"/>
                  <a:pt x="596" y="957"/>
                  <a:pt x="599" y="964"/>
                </a:cubicBezTo>
                <a:cubicBezTo>
                  <a:pt x="612" y="966"/>
                  <a:pt x="623" y="957"/>
                  <a:pt x="627" y="944"/>
                </a:cubicBezTo>
                <a:cubicBezTo>
                  <a:pt x="626" y="943"/>
                  <a:pt x="626" y="943"/>
                  <a:pt x="625" y="942"/>
                </a:cubicBezTo>
                <a:cubicBezTo>
                  <a:pt x="617" y="940"/>
                  <a:pt x="617" y="940"/>
                  <a:pt x="617" y="940"/>
                </a:cubicBezTo>
                <a:cubicBezTo>
                  <a:pt x="623" y="927"/>
                  <a:pt x="632" y="918"/>
                  <a:pt x="627" y="903"/>
                </a:cubicBezTo>
                <a:cubicBezTo>
                  <a:pt x="626" y="902"/>
                  <a:pt x="625" y="897"/>
                  <a:pt x="623" y="897"/>
                </a:cubicBezTo>
                <a:cubicBezTo>
                  <a:pt x="618" y="901"/>
                  <a:pt x="613" y="904"/>
                  <a:pt x="608" y="908"/>
                </a:cubicBezTo>
                <a:cubicBezTo>
                  <a:pt x="607" y="907"/>
                  <a:pt x="607" y="907"/>
                  <a:pt x="607" y="907"/>
                </a:cubicBezTo>
                <a:cubicBezTo>
                  <a:pt x="607" y="904"/>
                  <a:pt x="608" y="901"/>
                  <a:pt x="608" y="898"/>
                </a:cubicBezTo>
                <a:cubicBezTo>
                  <a:pt x="606" y="897"/>
                  <a:pt x="606" y="897"/>
                  <a:pt x="606" y="897"/>
                </a:cubicBezTo>
                <a:cubicBezTo>
                  <a:pt x="598" y="902"/>
                  <a:pt x="588" y="917"/>
                  <a:pt x="580" y="920"/>
                </a:cubicBezTo>
                <a:cubicBezTo>
                  <a:pt x="578" y="919"/>
                  <a:pt x="578" y="919"/>
                  <a:pt x="578" y="919"/>
                </a:cubicBezTo>
                <a:cubicBezTo>
                  <a:pt x="578" y="918"/>
                  <a:pt x="578" y="917"/>
                  <a:pt x="578" y="917"/>
                </a:cubicBezTo>
                <a:cubicBezTo>
                  <a:pt x="577" y="907"/>
                  <a:pt x="590" y="906"/>
                  <a:pt x="593" y="898"/>
                </a:cubicBezTo>
                <a:cubicBezTo>
                  <a:pt x="592" y="897"/>
                  <a:pt x="591" y="896"/>
                  <a:pt x="590" y="895"/>
                </a:cubicBezTo>
                <a:cubicBezTo>
                  <a:pt x="587" y="895"/>
                  <a:pt x="587" y="895"/>
                  <a:pt x="586" y="892"/>
                </a:cubicBezTo>
                <a:cubicBezTo>
                  <a:pt x="583" y="872"/>
                  <a:pt x="582" y="857"/>
                  <a:pt x="561" y="847"/>
                </a:cubicBezTo>
                <a:cubicBezTo>
                  <a:pt x="561" y="847"/>
                  <a:pt x="561" y="848"/>
                  <a:pt x="560" y="848"/>
                </a:cubicBezTo>
                <a:cubicBezTo>
                  <a:pt x="561" y="859"/>
                  <a:pt x="559" y="868"/>
                  <a:pt x="551" y="875"/>
                </a:cubicBezTo>
                <a:cubicBezTo>
                  <a:pt x="536" y="870"/>
                  <a:pt x="547" y="895"/>
                  <a:pt x="546" y="902"/>
                </a:cubicBezTo>
                <a:cubicBezTo>
                  <a:pt x="546" y="903"/>
                  <a:pt x="545" y="903"/>
                  <a:pt x="545" y="903"/>
                </a:cubicBezTo>
                <a:cubicBezTo>
                  <a:pt x="544" y="903"/>
                  <a:pt x="544" y="902"/>
                  <a:pt x="543" y="902"/>
                </a:cubicBezTo>
                <a:cubicBezTo>
                  <a:pt x="544" y="889"/>
                  <a:pt x="537" y="879"/>
                  <a:pt x="531" y="870"/>
                </a:cubicBezTo>
                <a:cubicBezTo>
                  <a:pt x="529" y="870"/>
                  <a:pt x="528" y="871"/>
                  <a:pt x="527" y="871"/>
                </a:cubicBezTo>
                <a:cubicBezTo>
                  <a:pt x="525" y="875"/>
                  <a:pt x="523" y="879"/>
                  <a:pt x="521" y="883"/>
                </a:cubicBezTo>
                <a:cubicBezTo>
                  <a:pt x="521" y="882"/>
                  <a:pt x="520" y="881"/>
                  <a:pt x="519" y="880"/>
                </a:cubicBezTo>
                <a:cubicBezTo>
                  <a:pt x="515" y="861"/>
                  <a:pt x="515" y="861"/>
                  <a:pt x="515" y="861"/>
                </a:cubicBezTo>
                <a:cubicBezTo>
                  <a:pt x="492" y="867"/>
                  <a:pt x="493" y="902"/>
                  <a:pt x="505" y="916"/>
                </a:cubicBezTo>
                <a:cubicBezTo>
                  <a:pt x="509" y="921"/>
                  <a:pt x="523" y="927"/>
                  <a:pt x="519" y="933"/>
                </a:cubicBezTo>
                <a:cubicBezTo>
                  <a:pt x="511" y="933"/>
                  <a:pt x="504" y="930"/>
                  <a:pt x="497" y="927"/>
                </a:cubicBezTo>
                <a:cubicBezTo>
                  <a:pt x="496" y="929"/>
                  <a:pt x="496" y="931"/>
                  <a:pt x="496" y="933"/>
                </a:cubicBezTo>
                <a:cubicBezTo>
                  <a:pt x="498" y="936"/>
                  <a:pt x="500" y="939"/>
                  <a:pt x="503" y="943"/>
                </a:cubicBezTo>
                <a:cubicBezTo>
                  <a:pt x="502" y="944"/>
                  <a:pt x="502" y="944"/>
                  <a:pt x="501" y="945"/>
                </a:cubicBezTo>
                <a:cubicBezTo>
                  <a:pt x="493" y="953"/>
                  <a:pt x="483" y="951"/>
                  <a:pt x="473" y="946"/>
                </a:cubicBezTo>
                <a:cubicBezTo>
                  <a:pt x="473" y="948"/>
                  <a:pt x="473" y="948"/>
                  <a:pt x="473" y="948"/>
                </a:cubicBezTo>
                <a:cubicBezTo>
                  <a:pt x="478" y="971"/>
                  <a:pt x="493" y="976"/>
                  <a:pt x="520" y="980"/>
                </a:cubicBezTo>
                <a:cubicBezTo>
                  <a:pt x="518" y="986"/>
                  <a:pt x="519" y="987"/>
                  <a:pt x="521" y="992"/>
                </a:cubicBezTo>
                <a:cubicBezTo>
                  <a:pt x="530" y="993"/>
                  <a:pt x="534" y="975"/>
                  <a:pt x="538" y="969"/>
                </a:cubicBezTo>
                <a:cubicBezTo>
                  <a:pt x="541" y="970"/>
                  <a:pt x="541" y="970"/>
                  <a:pt x="541" y="970"/>
                </a:cubicBezTo>
                <a:lnTo>
                  <a:pt x="542" y="971"/>
                </a:lnTo>
                <a:close/>
                <a:moveTo>
                  <a:pt x="573" y="965"/>
                </a:moveTo>
                <a:cubicBezTo>
                  <a:pt x="574" y="965"/>
                  <a:pt x="574" y="965"/>
                  <a:pt x="574" y="965"/>
                </a:cubicBezTo>
                <a:cubicBezTo>
                  <a:pt x="574" y="966"/>
                  <a:pt x="574" y="966"/>
                  <a:pt x="575" y="967"/>
                </a:cubicBezTo>
                <a:cubicBezTo>
                  <a:pt x="573" y="966"/>
                  <a:pt x="573" y="966"/>
                  <a:pt x="573" y="965"/>
                </a:cubicBezTo>
                <a:moveTo>
                  <a:pt x="561" y="990"/>
                </a:moveTo>
                <a:cubicBezTo>
                  <a:pt x="562" y="988"/>
                  <a:pt x="562" y="986"/>
                  <a:pt x="564" y="985"/>
                </a:cubicBezTo>
                <a:cubicBezTo>
                  <a:pt x="563" y="988"/>
                  <a:pt x="562" y="988"/>
                  <a:pt x="561" y="990"/>
                </a:cubicBezTo>
                <a:moveTo>
                  <a:pt x="557" y="952"/>
                </a:moveTo>
                <a:cubicBezTo>
                  <a:pt x="559" y="953"/>
                  <a:pt x="559" y="953"/>
                  <a:pt x="559" y="953"/>
                </a:cubicBezTo>
                <a:cubicBezTo>
                  <a:pt x="563" y="957"/>
                  <a:pt x="570" y="959"/>
                  <a:pt x="572" y="964"/>
                </a:cubicBezTo>
                <a:cubicBezTo>
                  <a:pt x="568" y="964"/>
                  <a:pt x="569" y="965"/>
                  <a:pt x="568" y="967"/>
                </a:cubicBezTo>
                <a:cubicBezTo>
                  <a:pt x="567" y="959"/>
                  <a:pt x="562" y="958"/>
                  <a:pt x="557" y="952"/>
                </a:cubicBezTo>
                <a:close/>
                <a:moveTo>
                  <a:pt x="547" y="948"/>
                </a:moveTo>
                <a:cubicBezTo>
                  <a:pt x="538" y="951"/>
                  <a:pt x="533" y="959"/>
                  <a:pt x="521" y="960"/>
                </a:cubicBezTo>
                <a:cubicBezTo>
                  <a:pt x="530" y="955"/>
                  <a:pt x="537" y="953"/>
                  <a:pt x="544" y="945"/>
                </a:cubicBezTo>
                <a:cubicBezTo>
                  <a:pt x="544" y="943"/>
                  <a:pt x="540" y="937"/>
                  <a:pt x="541" y="936"/>
                </a:cubicBezTo>
                <a:cubicBezTo>
                  <a:pt x="544" y="943"/>
                  <a:pt x="552" y="945"/>
                  <a:pt x="556" y="952"/>
                </a:cubicBezTo>
                <a:cubicBezTo>
                  <a:pt x="553" y="950"/>
                  <a:pt x="551" y="947"/>
                  <a:pt x="547" y="948"/>
                </a:cubicBezTo>
                <a:moveTo>
                  <a:pt x="115" y="782"/>
                </a:moveTo>
                <a:cubicBezTo>
                  <a:pt x="127" y="776"/>
                  <a:pt x="140" y="767"/>
                  <a:pt x="154" y="755"/>
                </a:cubicBezTo>
                <a:cubicBezTo>
                  <a:pt x="179" y="733"/>
                  <a:pt x="179" y="733"/>
                  <a:pt x="179" y="733"/>
                </a:cubicBezTo>
                <a:cubicBezTo>
                  <a:pt x="167" y="741"/>
                  <a:pt x="121" y="771"/>
                  <a:pt x="115" y="782"/>
                </a:cubicBezTo>
                <a:moveTo>
                  <a:pt x="208" y="775"/>
                </a:moveTo>
                <a:cubicBezTo>
                  <a:pt x="195" y="778"/>
                  <a:pt x="182" y="781"/>
                  <a:pt x="168" y="784"/>
                </a:cubicBezTo>
                <a:cubicBezTo>
                  <a:pt x="168" y="785"/>
                  <a:pt x="167" y="785"/>
                  <a:pt x="166" y="786"/>
                </a:cubicBezTo>
                <a:cubicBezTo>
                  <a:pt x="178" y="784"/>
                  <a:pt x="189" y="781"/>
                  <a:pt x="201" y="779"/>
                </a:cubicBezTo>
                <a:cubicBezTo>
                  <a:pt x="224" y="776"/>
                  <a:pt x="225" y="774"/>
                  <a:pt x="248" y="774"/>
                </a:cubicBezTo>
                <a:cubicBezTo>
                  <a:pt x="262" y="773"/>
                  <a:pt x="279" y="775"/>
                  <a:pt x="292" y="775"/>
                </a:cubicBezTo>
                <a:cubicBezTo>
                  <a:pt x="314" y="776"/>
                  <a:pt x="431" y="802"/>
                  <a:pt x="456" y="808"/>
                </a:cubicBezTo>
                <a:cubicBezTo>
                  <a:pt x="378" y="785"/>
                  <a:pt x="290" y="760"/>
                  <a:pt x="208" y="775"/>
                </a:cubicBezTo>
                <a:moveTo>
                  <a:pt x="172" y="771"/>
                </a:moveTo>
                <a:cubicBezTo>
                  <a:pt x="151" y="778"/>
                  <a:pt x="126" y="783"/>
                  <a:pt x="111" y="802"/>
                </a:cubicBezTo>
                <a:cubicBezTo>
                  <a:pt x="123" y="797"/>
                  <a:pt x="133" y="787"/>
                  <a:pt x="146" y="782"/>
                </a:cubicBezTo>
                <a:cubicBezTo>
                  <a:pt x="158" y="777"/>
                  <a:pt x="216" y="755"/>
                  <a:pt x="172" y="771"/>
                </a:cubicBezTo>
                <a:moveTo>
                  <a:pt x="448" y="713"/>
                </a:moveTo>
                <a:cubicBezTo>
                  <a:pt x="446" y="712"/>
                  <a:pt x="448" y="713"/>
                  <a:pt x="446" y="712"/>
                </a:cubicBezTo>
                <a:cubicBezTo>
                  <a:pt x="452" y="706"/>
                  <a:pt x="455" y="703"/>
                  <a:pt x="456" y="697"/>
                </a:cubicBezTo>
                <a:cubicBezTo>
                  <a:pt x="441" y="681"/>
                  <a:pt x="450" y="668"/>
                  <a:pt x="471" y="669"/>
                </a:cubicBezTo>
                <a:cubicBezTo>
                  <a:pt x="451" y="665"/>
                  <a:pt x="433" y="678"/>
                  <a:pt x="453" y="698"/>
                </a:cubicBezTo>
                <a:cubicBezTo>
                  <a:pt x="455" y="704"/>
                  <a:pt x="446" y="709"/>
                  <a:pt x="440" y="710"/>
                </a:cubicBezTo>
                <a:cubicBezTo>
                  <a:pt x="438" y="711"/>
                  <a:pt x="437" y="711"/>
                  <a:pt x="435" y="710"/>
                </a:cubicBezTo>
                <a:cubicBezTo>
                  <a:pt x="445" y="718"/>
                  <a:pt x="456" y="716"/>
                  <a:pt x="463" y="706"/>
                </a:cubicBezTo>
                <a:cubicBezTo>
                  <a:pt x="460" y="709"/>
                  <a:pt x="452" y="713"/>
                  <a:pt x="448" y="713"/>
                </a:cubicBezTo>
                <a:moveTo>
                  <a:pt x="405" y="759"/>
                </a:moveTo>
                <a:cubicBezTo>
                  <a:pt x="401" y="762"/>
                  <a:pt x="396" y="765"/>
                  <a:pt x="390" y="766"/>
                </a:cubicBezTo>
                <a:cubicBezTo>
                  <a:pt x="390" y="766"/>
                  <a:pt x="389" y="767"/>
                  <a:pt x="388" y="767"/>
                </a:cubicBezTo>
                <a:cubicBezTo>
                  <a:pt x="409" y="778"/>
                  <a:pt x="430" y="780"/>
                  <a:pt x="448" y="776"/>
                </a:cubicBezTo>
                <a:cubicBezTo>
                  <a:pt x="452" y="775"/>
                  <a:pt x="457" y="773"/>
                  <a:pt x="461" y="771"/>
                </a:cubicBezTo>
                <a:cubicBezTo>
                  <a:pt x="479" y="762"/>
                  <a:pt x="489" y="739"/>
                  <a:pt x="487" y="720"/>
                </a:cubicBezTo>
                <a:cubicBezTo>
                  <a:pt x="487" y="740"/>
                  <a:pt x="473" y="764"/>
                  <a:pt x="452" y="768"/>
                </a:cubicBezTo>
                <a:cubicBezTo>
                  <a:pt x="444" y="772"/>
                  <a:pt x="436" y="773"/>
                  <a:pt x="428" y="770"/>
                </a:cubicBezTo>
                <a:cubicBezTo>
                  <a:pt x="418" y="767"/>
                  <a:pt x="411" y="762"/>
                  <a:pt x="405" y="757"/>
                </a:cubicBezTo>
                <a:lnTo>
                  <a:pt x="405" y="759"/>
                </a:lnTo>
                <a:close/>
                <a:moveTo>
                  <a:pt x="513" y="741"/>
                </a:moveTo>
                <a:cubicBezTo>
                  <a:pt x="501" y="765"/>
                  <a:pt x="487" y="774"/>
                  <a:pt x="468" y="785"/>
                </a:cubicBezTo>
                <a:cubicBezTo>
                  <a:pt x="468" y="785"/>
                  <a:pt x="468" y="785"/>
                  <a:pt x="468" y="785"/>
                </a:cubicBezTo>
                <a:cubicBezTo>
                  <a:pt x="473" y="786"/>
                  <a:pt x="478" y="786"/>
                  <a:pt x="483" y="785"/>
                </a:cubicBezTo>
                <a:cubicBezTo>
                  <a:pt x="478" y="786"/>
                  <a:pt x="473" y="787"/>
                  <a:pt x="468" y="788"/>
                </a:cubicBezTo>
                <a:cubicBezTo>
                  <a:pt x="468" y="789"/>
                  <a:pt x="468" y="789"/>
                  <a:pt x="468" y="789"/>
                </a:cubicBezTo>
                <a:cubicBezTo>
                  <a:pt x="485" y="799"/>
                  <a:pt x="498" y="804"/>
                  <a:pt x="501" y="822"/>
                </a:cubicBezTo>
                <a:cubicBezTo>
                  <a:pt x="501" y="823"/>
                  <a:pt x="501" y="823"/>
                  <a:pt x="501" y="823"/>
                </a:cubicBezTo>
                <a:cubicBezTo>
                  <a:pt x="501" y="824"/>
                  <a:pt x="501" y="824"/>
                  <a:pt x="501" y="824"/>
                </a:cubicBezTo>
                <a:cubicBezTo>
                  <a:pt x="483" y="824"/>
                  <a:pt x="453" y="832"/>
                  <a:pt x="438" y="821"/>
                </a:cubicBezTo>
                <a:cubicBezTo>
                  <a:pt x="438" y="822"/>
                  <a:pt x="437" y="822"/>
                  <a:pt x="437" y="822"/>
                </a:cubicBezTo>
                <a:cubicBezTo>
                  <a:pt x="449" y="838"/>
                  <a:pt x="446" y="877"/>
                  <a:pt x="423" y="887"/>
                </a:cubicBezTo>
                <a:cubicBezTo>
                  <a:pt x="424" y="880"/>
                  <a:pt x="424" y="874"/>
                  <a:pt x="424" y="867"/>
                </a:cubicBezTo>
                <a:cubicBezTo>
                  <a:pt x="421" y="853"/>
                  <a:pt x="409" y="841"/>
                  <a:pt x="397" y="831"/>
                </a:cubicBezTo>
                <a:cubicBezTo>
                  <a:pt x="396" y="836"/>
                  <a:pt x="396" y="840"/>
                  <a:pt x="395" y="844"/>
                </a:cubicBezTo>
                <a:cubicBezTo>
                  <a:pt x="392" y="852"/>
                  <a:pt x="387" y="858"/>
                  <a:pt x="383" y="863"/>
                </a:cubicBezTo>
                <a:cubicBezTo>
                  <a:pt x="382" y="863"/>
                  <a:pt x="381" y="863"/>
                  <a:pt x="380" y="863"/>
                </a:cubicBezTo>
                <a:cubicBezTo>
                  <a:pt x="374" y="801"/>
                  <a:pt x="326" y="788"/>
                  <a:pt x="260" y="788"/>
                </a:cubicBezTo>
                <a:cubicBezTo>
                  <a:pt x="260" y="788"/>
                  <a:pt x="259" y="789"/>
                  <a:pt x="259" y="789"/>
                </a:cubicBezTo>
                <a:cubicBezTo>
                  <a:pt x="271" y="790"/>
                  <a:pt x="283" y="792"/>
                  <a:pt x="295" y="793"/>
                </a:cubicBezTo>
                <a:cubicBezTo>
                  <a:pt x="333" y="798"/>
                  <a:pt x="366" y="838"/>
                  <a:pt x="375" y="861"/>
                </a:cubicBezTo>
                <a:cubicBezTo>
                  <a:pt x="387" y="889"/>
                  <a:pt x="384" y="929"/>
                  <a:pt x="411" y="948"/>
                </a:cubicBezTo>
                <a:cubicBezTo>
                  <a:pt x="411" y="949"/>
                  <a:pt x="411" y="949"/>
                  <a:pt x="411" y="950"/>
                </a:cubicBezTo>
                <a:cubicBezTo>
                  <a:pt x="400" y="952"/>
                  <a:pt x="393" y="953"/>
                  <a:pt x="381" y="946"/>
                </a:cubicBezTo>
                <a:cubicBezTo>
                  <a:pt x="370" y="1020"/>
                  <a:pt x="305" y="1016"/>
                  <a:pt x="254" y="978"/>
                </a:cubicBezTo>
                <a:cubicBezTo>
                  <a:pt x="254" y="977"/>
                  <a:pt x="255" y="976"/>
                  <a:pt x="255" y="975"/>
                </a:cubicBezTo>
                <a:cubicBezTo>
                  <a:pt x="282" y="986"/>
                  <a:pt x="299" y="981"/>
                  <a:pt x="318" y="972"/>
                </a:cubicBezTo>
                <a:cubicBezTo>
                  <a:pt x="318" y="970"/>
                  <a:pt x="318" y="970"/>
                  <a:pt x="318" y="970"/>
                </a:cubicBezTo>
                <a:cubicBezTo>
                  <a:pt x="308" y="970"/>
                  <a:pt x="287" y="968"/>
                  <a:pt x="281" y="958"/>
                </a:cubicBezTo>
                <a:cubicBezTo>
                  <a:pt x="298" y="954"/>
                  <a:pt x="298" y="954"/>
                  <a:pt x="298" y="954"/>
                </a:cubicBezTo>
                <a:cubicBezTo>
                  <a:pt x="311" y="950"/>
                  <a:pt x="325" y="939"/>
                  <a:pt x="333" y="926"/>
                </a:cubicBezTo>
                <a:cubicBezTo>
                  <a:pt x="345" y="907"/>
                  <a:pt x="340" y="883"/>
                  <a:pt x="335" y="868"/>
                </a:cubicBezTo>
                <a:cubicBezTo>
                  <a:pt x="323" y="833"/>
                  <a:pt x="300" y="804"/>
                  <a:pt x="249" y="795"/>
                </a:cubicBezTo>
                <a:cubicBezTo>
                  <a:pt x="268" y="803"/>
                  <a:pt x="275" y="809"/>
                  <a:pt x="282" y="817"/>
                </a:cubicBezTo>
                <a:cubicBezTo>
                  <a:pt x="302" y="838"/>
                  <a:pt x="322" y="877"/>
                  <a:pt x="300" y="915"/>
                </a:cubicBezTo>
                <a:cubicBezTo>
                  <a:pt x="293" y="926"/>
                  <a:pt x="288" y="934"/>
                  <a:pt x="278" y="938"/>
                </a:cubicBezTo>
                <a:cubicBezTo>
                  <a:pt x="246" y="950"/>
                  <a:pt x="211" y="921"/>
                  <a:pt x="214" y="892"/>
                </a:cubicBezTo>
                <a:cubicBezTo>
                  <a:pt x="216" y="876"/>
                  <a:pt x="233" y="866"/>
                  <a:pt x="244" y="866"/>
                </a:cubicBezTo>
                <a:cubicBezTo>
                  <a:pt x="255" y="866"/>
                  <a:pt x="259" y="874"/>
                  <a:pt x="265" y="877"/>
                </a:cubicBezTo>
                <a:cubicBezTo>
                  <a:pt x="269" y="861"/>
                  <a:pt x="265" y="845"/>
                  <a:pt x="258" y="835"/>
                </a:cubicBezTo>
                <a:cubicBezTo>
                  <a:pt x="226" y="787"/>
                  <a:pt x="159" y="797"/>
                  <a:pt x="117" y="814"/>
                </a:cubicBezTo>
                <a:cubicBezTo>
                  <a:pt x="108" y="818"/>
                  <a:pt x="78" y="829"/>
                  <a:pt x="67" y="879"/>
                </a:cubicBezTo>
                <a:cubicBezTo>
                  <a:pt x="69" y="838"/>
                  <a:pt x="89" y="827"/>
                  <a:pt x="94" y="817"/>
                </a:cubicBezTo>
                <a:cubicBezTo>
                  <a:pt x="87" y="820"/>
                  <a:pt x="83" y="828"/>
                  <a:pt x="78" y="835"/>
                </a:cubicBezTo>
                <a:cubicBezTo>
                  <a:pt x="58" y="863"/>
                  <a:pt x="59" y="898"/>
                  <a:pt x="76" y="919"/>
                </a:cubicBezTo>
                <a:cubicBezTo>
                  <a:pt x="83" y="926"/>
                  <a:pt x="97" y="938"/>
                  <a:pt x="111" y="935"/>
                </a:cubicBezTo>
                <a:cubicBezTo>
                  <a:pt x="113" y="934"/>
                  <a:pt x="114" y="935"/>
                  <a:pt x="114" y="932"/>
                </a:cubicBezTo>
                <a:cubicBezTo>
                  <a:pt x="111" y="927"/>
                  <a:pt x="111" y="927"/>
                  <a:pt x="111" y="927"/>
                </a:cubicBezTo>
                <a:cubicBezTo>
                  <a:pt x="110" y="919"/>
                  <a:pt x="115" y="911"/>
                  <a:pt x="118" y="905"/>
                </a:cubicBezTo>
                <a:cubicBezTo>
                  <a:pt x="119" y="905"/>
                  <a:pt x="120" y="905"/>
                  <a:pt x="121" y="905"/>
                </a:cubicBezTo>
                <a:cubicBezTo>
                  <a:pt x="118" y="916"/>
                  <a:pt x="116" y="922"/>
                  <a:pt x="122" y="927"/>
                </a:cubicBezTo>
                <a:cubicBezTo>
                  <a:pt x="127" y="926"/>
                  <a:pt x="130" y="926"/>
                  <a:pt x="137" y="929"/>
                </a:cubicBezTo>
                <a:cubicBezTo>
                  <a:pt x="137" y="930"/>
                  <a:pt x="138" y="932"/>
                  <a:pt x="138" y="933"/>
                </a:cubicBezTo>
                <a:cubicBezTo>
                  <a:pt x="138" y="950"/>
                  <a:pt x="123" y="962"/>
                  <a:pt x="109" y="961"/>
                </a:cubicBezTo>
                <a:cubicBezTo>
                  <a:pt x="108" y="961"/>
                  <a:pt x="108" y="962"/>
                  <a:pt x="107" y="962"/>
                </a:cubicBezTo>
                <a:cubicBezTo>
                  <a:pt x="127" y="968"/>
                  <a:pt x="159" y="932"/>
                  <a:pt x="141" y="917"/>
                </a:cubicBezTo>
                <a:cubicBezTo>
                  <a:pt x="135" y="913"/>
                  <a:pt x="130" y="919"/>
                  <a:pt x="123" y="916"/>
                </a:cubicBezTo>
                <a:cubicBezTo>
                  <a:pt x="124" y="901"/>
                  <a:pt x="133" y="898"/>
                  <a:pt x="147" y="902"/>
                </a:cubicBezTo>
                <a:cubicBezTo>
                  <a:pt x="139" y="888"/>
                  <a:pt x="115" y="900"/>
                  <a:pt x="110" y="908"/>
                </a:cubicBezTo>
                <a:cubicBezTo>
                  <a:pt x="104" y="918"/>
                  <a:pt x="109" y="924"/>
                  <a:pt x="109" y="931"/>
                </a:cubicBezTo>
                <a:cubicBezTo>
                  <a:pt x="39" y="916"/>
                  <a:pt x="85" y="808"/>
                  <a:pt x="150" y="843"/>
                </a:cubicBezTo>
                <a:cubicBezTo>
                  <a:pt x="216" y="879"/>
                  <a:pt x="194" y="974"/>
                  <a:pt x="117" y="976"/>
                </a:cubicBezTo>
                <a:cubicBezTo>
                  <a:pt x="71" y="977"/>
                  <a:pt x="49" y="940"/>
                  <a:pt x="45" y="904"/>
                </a:cubicBezTo>
                <a:cubicBezTo>
                  <a:pt x="42" y="881"/>
                  <a:pt x="50" y="859"/>
                  <a:pt x="60" y="839"/>
                </a:cubicBezTo>
                <a:cubicBezTo>
                  <a:pt x="70" y="818"/>
                  <a:pt x="79" y="794"/>
                  <a:pt x="61" y="777"/>
                </a:cubicBezTo>
                <a:cubicBezTo>
                  <a:pt x="57" y="773"/>
                  <a:pt x="51" y="768"/>
                  <a:pt x="43" y="769"/>
                </a:cubicBezTo>
                <a:cubicBezTo>
                  <a:pt x="37" y="771"/>
                  <a:pt x="31" y="773"/>
                  <a:pt x="25" y="775"/>
                </a:cubicBezTo>
                <a:cubicBezTo>
                  <a:pt x="25" y="775"/>
                  <a:pt x="24" y="775"/>
                  <a:pt x="24" y="776"/>
                </a:cubicBezTo>
                <a:cubicBezTo>
                  <a:pt x="23" y="775"/>
                  <a:pt x="23" y="774"/>
                  <a:pt x="23" y="773"/>
                </a:cubicBezTo>
                <a:cubicBezTo>
                  <a:pt x="26" y="768"/>
                  <a:pt x="28" y="763"/>
                  <a:pt x="31" y="759"/>
                </a:cubicBezTo>
                <a:cubicBezTo>
                  <a:pt x="31" y="758"/>
                  <a:pt x="31" y="758"/>
                  <a:pt x="31" y="758"/>
                </a:cubicBezTo>
                <a:cubicBezTo>
                  <a:pt x="26" y="758"/>
                  <a:pt x="22" y="761"/>
                  <a:pt x="19" y="765"/>
                </a:cubicBezTo>
                <a:cubicBezTo>
                  <a:pt x="19" y="765"/>
                  <a:pt x="18" y="765"/>
                  <a:pt x="18" y="765"/>
                </a:cubicBezTo>
                <a:cubicBezTo>
                  <a:pt x="17" y="765"/>
                  <a:pt x="17" y="765"/>
                  <a:pt x="17" y="765"/>
                </a:cubicBezTo>
                <a:cubicBezTo>
                  <a:pt x="24" y="737"/>
                  <a:pt x="34" y="735"/>
                  <a:pt x="57" y="746"/>
                </a:cubicBezTo>
                <a:cubicBezTo>
                  <a:pt x="59" y="740"/>
                  <a:pt x="61" y="737"/>
                  <a:pt x="65" y="735"/>
                </a:cubicBezTo>
                <a:cubicBezTo>
                  <a:pt x="66" y="735"/>
                  <a:pt x="66" y="735"/>
                  <a:pt x="66" y="735"/>
                </a:cubicBezTo>
                <a:cubicBezTo>
                  <a:pt x="70" y="749"/>
                  <a:pt x="76" y="753"/>
                  <a:pt x="76" y="768"/>
                </a:cubicBezTo>
                <a:cubicBezTo>
                  <a:pt x="83" y="766"/>
                  <a:pt x="91" y="762"/>
                  <a:pt x="97" y="758"/>
                </a:cubicBezTo>
                <a:cubicBezTo>
                  <a:pt x="112" y="717"/>
                  <a:pt x="87" y="694"/>
                  <a:pt x="96" y="695"/>
                </a:cubicBezTo>
                <a:cubicBezTo>
                  <a:pt x="118" y="714"/>
                  <a:pt x="103" y="779"/>
                  <a:pt x="90" y="796"/>
                </a:cubicBezTo>
                <a:cubicBezTo>
                  <a:pt x="89" y="798"/>
                  <a:pt x="89" y="798"/>
                  <a:pt x="89" y="798"/>
                </a:cubicBezTo>
                <a:cubicBezTo>
                  <a:pt x="98" y="789"/>
                  <a:pt x="107" y="780"/>
                  <a:pt x="116" y="771"/>
                </a:cubicBezTo>
                <a:cubicBezTo>
                  <a:pt x="138" y="749"/>
                  <a:pt x="155" y="730"/>
                  <a:pt x="173" y="705"/>
                </a:cubicBezTo>
                <a:cubicBezTo>
                  <a:pt x="187" y="684"/>
                  <a:pt x="196" y="664"/>
                  <a:pt x="203" y="642"/>
                </a:cubicBezTo>
                <a:cubicBezTo>
                  <a:pt x="206" y="631"/>
                  <a:pt x="214" y="594"/>
                  <a:pt x="199" y="581"/>
                </a:cubicBezTo>
                <a:cubicBezTo>
                  <a:pt x="190" y="598"/>
                  <a:pt x="176" y="600"/>
                  <a:pt x="167" y="593"/>
                </a:cubicBezTo>
                <a:cubicBezTo>
                  <a:pt x="160" y="591"/>
                  <a:pt x="154" y="585"/>
                  <a:pt x="152" y="574"/>
                </a:cubicBezTo>
                <a:cubicBezTo>
                  <a:pt x="148" y="553"/>
                  <a:pt x="174" y="526"/>
                  <a:pt x="197" y="533"/>
                </a:cubicBezTo>
                <a:cubicBezTo>
                  <a:pt x="202" y="534"/>
                  <a:pt x="205" y="536"/>
                  <a:pt x="209" y="538"/>
                </a:cubicBezTo>
                <a:cubicBezTo>
                  <a:pt x="213" y="540"/>
                  <a:pt x="217" y="543"/>
                  <a:pt x="221" y="546"/>
                </a:cubicBezTo>
                <a:cubicBezTo>
                  <a:pt x="230" y="556"/>
                  <a:pt x="233" y="570"/>
                  <a:pt x="234" y="584"/>
                </a:cubicBezTo>
                <a:cubicBezTo>
                  <a:pt x="240" y="635"/>
                  <a:pt x="212" y="686"/>
                  <a:pt x="182" y="721"/>
                </a:cubicBezTo>
                <a:cubicBezTo>
                  <a:pt x="229" y="676"/>
                  <a:pt x="260" y="626"/>
                  <a:pt x="249" y="575"/>
                </a:cubicBezTo>
                <a:cubicBezTo>
                  <a:pt x="239" y="527"/>
                  <a:pt x="194" y="477"/>
                  <a:pt x="208" y="433"/>
                </a:cubicBezTo>
                <a:cubicBezTo>
                  <a:pt x="210" y="432"/>
                  <a:pt x="210" y="432"/>
                  <a:pt x="210" y="432"/>
                </a:cubicBezTo>
                <a:cubicBezTo>
                  <a:pt x="217" y="443"/>
                  <a:pt x="225" y="448"/>
                  <a:pt x="233" y="455"/>
                </a:cubicBezTo>
                <a:cubicBezTo>
                  <a:pt x="234" y="456"/>
                  <a:pt x="235" y="456"/>
                  <a:pt x="235" y="457"/>
                </a:cubicBezTo>
                <a:cubicBezTo>
                  <a:pt x="235" y="456"/>
                  <a:pt x="235" y="456"/>
                  <a:pt x="235" y="456"/>
                </a:cubicBezTo>
                <a:cubicBezTo>
                  <a:pt x="235" y="455"/>
                  <a:pt x="235" y="455"/>
                  <a:pt x="235" y="455"/>
                </a:cubicBezTo>
                <a:cubicBezTo>
                  <a:pt x="234" y="448"/>
                  <a:pt x="232" y="441"/>
                  <a:pt x="231" y="433"/>
                </a:cubicBezTo>
                <a:cubicBezTo>
                  <a:pt x="231" y="416"/>
                  <a:pt x="238" y="404"/>
                  <a:pt x="227" y="386"/>
                </a:cubicBezTo>
                <a:cubicBezTo>
                  <a:pt x="226" y="385"/>
                  <a:pt x="225" y="384"/>
                  <a:pt x="223" y="383"/>
                </a:cubicBezTo>
                <a:cubicBezTo>
                  <a:pt x="223" y="380"/>
                  <a:pt x="223" y="380"/>
                  <a:pt x="223" y="380"/>
                </a:cubicBezTo>
                <a:cubicBezTo>
                  <a:pt x="223" y="380"/>
                  <a:pt x="223" y="380"/>
                  <a:pt x="223" y="380"/>
                </a:cubicBezTo>
                <a:cubicBezTo>
                  <a:pt x="236" y="375"/>
                  <a:pt x="263" y="392"/>
                  <a:pt x="271" y="412"/>
                </a:cubicBezTo>
                <a:cubicBezTo>
                  <a:pt x="279" y="430"/>
                  <a:pt x="280" y="448"/>
                  <a:pt x="281" y="466"/>
                </a:cubicBezTo>
                <a:cubicBezTo>
                  <a:pt x="281" y="470"/>
                  <a:pt x="282" y="474"/>
                  <a:pt x="282" y="478"/>
                </a:cubicBezTo>
                <a:cubicBezTo>
                  <a:pt x="285" y="492"/>
                  <a:pt x="288" y="507"/>
                  <a:pt x="290" y="522"/>
                </a:cubicBezTo>
                <a:cubicBezTo>
                  <a:pt x="291" y="522"/>
                  <a:pt x="291" y="522"/>
                  <a:pt x="291" y="522"/>
                </a:cubicBezTo>
                <a:cubicBezTo>
                  <a:pt x="297" y="517"/>
                  <a:pt x="306" y="508"/>
                  <a:pt x="313" y="501"/>
                </a:cubicBezTo>
                <a:cubicBezTo>
                  <a:pt x="313" y="501"/>
                  <a:pt x="314" y="500"/>
                  <a:pt x="314" y="500"/>
                </a:cubicBezTo>
                <a:cubicBezTo>
                  <a:pt x="315" y="501"/>
                  <a:pt x="315" y="501"/>
                  <a:pt x="315" y="501"/>
                </a:cubicBezTo>
                <a:cubicBezTo>
                  <a:pt x="315" y="501"/>
                  <a:pt x="315" y="501"/>
                  <a:pt x="315" y="501"/>
                </a:cubicBezTo>
                <a:cubicBezTo>
                  <a:pt x="318" y="501"/>
                  <a:pt x="318" y="501"/>
                  <a:pt x="318" y="501"/>
                </a:cubicBezTo>
                <a:cubicBezTo>
                  <a:pt x="316" y="574"/>
                  <a:pt x="316" y="574"/>
                  <a:pt x="316" y="574"/>
                </a:cubicBezTo>
                <a:cubicBezTo>
                  <a:pt x="323" y="563"/>
                  <a:pt x="326" y="546"/>
                  <a:pt x="328" y="535"/>
                </a:cubicBezTo>
                <a:cubicBezTo>
                  <a:pt x="338" y="493"/>
                  <a:pt x="341" y="453"/>
                  <a:pt x="326" y="406"/>
                </a:cubicBezTo>
                <a:cubicBezTo>
                  <a:pt x="319" y="405"/>
                  <a:pt x="313" y="404"/>
                  <a:pt x="306" y="401"/>
                </a:cubicBezTo>
                <a:cubicBezTo>
                  <a:pt x="306" y="401"/>
                  <a:pt x="306" y="401"/>
                  <a:pt x="306" y="401"/>
                </a:cubicBezTo>
                <a:cubicBezTo>
                  <a:pt x="306" y="401"/>
                  <a:pt x="306" y="401"/>
                  <a:pt x="306" y="401"/>
                </a:cubicBezTo>
                <a:cubicBezTo>
                  <a:pt x="304" y="400"/>
                  <a:pt x="301" y="399"/>
                  <a:pt x="299" y="397"/>
                </a:cubicBezTo>
                <a:cubicBezTo>
                  <a:pt x="284" y="386"/>
                  <a:pt x="280" y="375"/>
                  <a:pt x="273" y="369"/>
                </a:cubicBezTo>
                <a:cubicBezTo>
                  <a:pt x="269" y="366"/>
                  <a:pt x="262" y="366"/>
                  <a:pt x="246" y="368"/>
                </a:cubicBezTo>
                <a:cubicBezTo>
                  <a:pt x="246" y="367"/>
                  <a:pt x="245" y="366"/>
                  <a:pt x="245" y="366"/>
                </a:cubicBezTo>
                <a:cubicBezTo>
                  <a:pt x="245" y="366"/>
                  <a:pt x="245" y="365"/>
                  <a:pt x="246" y="365"/>
                </a:cubicBezTo>
                <a:cubicBezTo>
                  <a:pt x="245" y="364"/>
                  <a:pt x="245" y="364"/>
                  <a:pt x="245" y="364"/>
                </a:cubicBezTo>
                <a:cubicBezTo>
                  <a:pt x="247" y="363"/>
                  <a:pt x="248" y="362"/>
                  <a:pt x="249" y="362"/>
                </a:cubicBezTo>
                <a:cubicBezTo>
                  <a:pt x="260" y="351"/>
                  <a:pt x="269" y="348"/>
                  <a:pt x="277" y="351"/>
                </a:cubicBezTo>
                <a:cubicBezTo>
                  <a:pt x="284" y="352"/>
                  <a:pt x="291" y="357"/>
                  <a:pt x="299" y="364"/>
                </a:cubicBezTo>
                <a:cubicBezTo>
                  <a:pt x="306" y="371"/>
                  <a:pt x="310" y="381"/>
                  <a:pt x="316" y="385"/>
                </a:cubicBezTo>
                <a:cubicBezTo>
                  <a:pt x="317" y="384"/>
                  <a:pt x="317" y="384"/>
                  <a:pt x="317" y="384"/>
                </a:cubicBezTo>
                <a:cubicBezTo>
                  <a:pt x="317" y="383"/>
                  <a:pt x="317" y="383"/>
                  <a:pt x="317" y="383"/>
                </a:cubicBezTo>
                <a:cubicBezTo>
                  <a:pt x="317" y="383"/>
                  <a:pt x="317" y="383"/>
                  <a:pt x="317" y="383"/>
                </a:cubicBezTo>
                <a:cubicBezTo>
                  <a:pt x="317" y="383"/>
                  <a:pt x="317" y="383"/>
                  <a:pt x="317" y="383"/>
                </a:cubicBezTo>
                <a:cubicBezTo>
                  <a:pt x="298" y="347"/>
                  <a:pt x="261" y="307"/>
                  <a:pt x="199" y="307"/>
                </a:cubicBezTo>
                <a:cubicBezTo>
                  <a:pt x="159" y="308"/>
                  <a:pt x="124" y="325"/>
                  <a:pt x="103" y="358"/>
                </a:cubicBezTo>
                <a:cubicBezTo>
                  <a:pt x="89" y="380"/>
                  <a:pt x="80" y="409"/>
                  <a:pt x="92" y="436"/>
                </a:cubicBezTo>
                <a:cubicBezTo>
                  <a:pt x="106" y="467"/>
                  <a:pt x="161" y="472"/>
                  <a:pt x="162" y="437"/>
                </a:cubicBezTo>
                <a:cubicBezTo>
                  <a:pt x="161" y="435"/>
                  <a:pt x="161" y="435"/>
                  <a:pt x="161" y="435"/>
                </a:cubicBezTo>
                <a:cubicBezTo>
                  <a:pt x="154" y="437"/>
                  <a:pt x="148" y="435"/>
                  <a:pt x="144" y="428"/>
                </a:cubicBezTo>
                <a:cubicBezTo>
                  <a:pt x="144" y="426"/>
                  <a:pt x="144" y="426"/>
                  <a:pt x="144" y="426"/>
                </a:cubicBezTo>
                <a:cubicBezTo>
                  <a:pt x="145" y="426"/>
                  <a:pt x="145" y="426"/>
                  <a:pt x="145" y="426"/>
                </a:cubicBezTo>
                <a:cubicBezTo>
                  <a:pt x="150" y="429"/>
                  <a:pt x="152" y="431"/>
                  <a:pt x="158" y="430"/>
                </a:cubicBezTo>
                <a:cubicBezTo>
                  <a:pt x="159" y="426"/>
                  <a:pt x="158" y="421"/>
                  <a:pt x="163" y="419"/>
                </a:cubicBezTo>
                <a:cubicBezTo>
                  <a:pt x="174" y="417"/>
                  <a:pt x="180" y="432"/>
                  <a:pt x="181" y="440"/>
                </a:cubicBezTo>
                <a:cubicBezTo>
                  <a:pt x="181" y="439"/>
                  <a:pt x="182" y="438"/>
                  <a:pt x="182" y="437"/>
                </a:cubicBezTo>
                <a:cubicBezTo>
                  <a:pt x="179" y="422"/>
                  <a:pt x="170" y="414"/>
                  <a:pt x="157" y="412"/>
                </a:cubicBezTo>
                <a:cubicBezTo>
                  <a:pt x="156" y="413"/>
                  <a:pt x="155" y="414"/>
                  <a:pt x="155" y="415"/>
                </a:cubicBezTo>
                <a:cubicBezTo>
                  <a:pt x="153" y="418"/>
                  <a:pt x="154" y="421"/>
                  <a:pt x="153" y="425"/>
                </a:cubicBezTo>
                <a:cubicBezTo>
                  <a:pt x="152" y="425"/>
                  <a:pt x="151" y="426"/>
                  <a:pt x="149" y="426"/>
                </a:cubicBezTo>
                <a:cubicBezTo>
                  <a:pt x="144" y="422"/>
                  <a:pt x="144" y="422"/>
                  <a:pt x="144" y="422"/>
                </a:cubicBezTo>
                <a:cubicBezTo>
                  <a:pt x="143" y="416"/>
                  <a:pt x="144" y="413"/>
                  <a:pt x="144" y="409"/>
                </a:cubicBezTo>
                <a:cubicBezTo>
                  <a:pt x="133" y="419"/>
                  <a:pt x="142" y="440"/>
                  <a:pt x="157" y="437"/>
                </a:cubicBezTo>
                <a:cubicBezTo>
                  <a:pt x="158" y="438"/>
                  <a:pt x="158" y="439"/>
                  <a:pt x="159" y="440"/>
                </a:cubicBezTo>
                <a:cubicBezTo>
                  <a:pt x="140" y="466"/>
                  <a:pt x="95" y="459"/>
                  <a:pt x="96" y="423"/>
                </a:cubicBezTo>
                <a:cubicBezTo>
                  <a:pt x="97" y="385"/>
                  <a:pt x="145" y="369"/>
                  <a:pt x="172" y="386"/>
                </a:cubicBezTo>
                <a:cubicBezTo>
                  <a:pt x="218" y="416"/>
                  <a:pt x="182" y="491"/>
                  <a:pt x="134" y="479"/>
                </a:cubicBezTo>
                <a:cubicBezTo>
                  <a:pt x="52" y="459"/>
                  <a:pt x="71" y="376"/>
                  <a:pt x="114" y="331"/>
                </a:cubicBezTo>
                <a:cubicBezTo>
                  <a:pt x="140" y="305"/>
                  <a:pt x="177" y="298"/>
                  <a:pt x="200" y="295"/>
                </a:cubicBezTo>
                <a:cubicBezTo>
                  <a:pt x="192" y="291"/>
                  <a:pt x="165" y="284"/>
                  <a:pt x="162" y="274"/>
                </a:cubicBezTo>
                <a:cubicBezTo>
                  <a:pt x="165" y="272"/>
                  <a:pt x="167" y="271"/>
                  <a:pt x="167" y="269"/>
                </a:cubicBezTo>
                <a:cubicBezTo>
                  <a:pt x="161" y="245"/>
                  <a:pt x="167" y="235"/>
                  <a:pt x="194" y="229"/>
                </a:cubicBezTo>
                <a:cubicBezTo>
                  <a:pt x="195" y="230"/>
                  <a:pt x="195" y="231"/>
                  <a:pt x="195" y="231"/>
                </a:cubicBezTo>
                <a:cubicBezTo>
                  <a:pt x="188" y="234"/>
                  <a:pt x="181" y="241"/>
                  <a:pt x="181" y="247"/>
                </a:cubicBezTo>
                <a:cubicBezTo>
                  <a:pt x="182" y="246"/>
                  <a:pt x="182" y="246"/>
                  <a:pt x="182" y="246"/>
                </a:cubicBezTo>
                <a:cubicBezTo>
                  <a:pt x="187" y="245"/>
                  <a:pt x="192" y="240"/>
                  <a:pt x="198" y="240"/>
                </a:cubicBezTo>
                <a:cubicBezTo>
                  <a:pt x="196" y="249"/>
                  <a:pt x="187" y="257"/>
                  <a:pt x="191" y="267"/>
                </a:cubicBezTo>
                <a:cubicBezTo>
                  <a:pt x="198" y="285"/>
                  <a:pt x="257" y="307"/>
                  <a:pt x="271" y="315"/>
                </a:cubicBezTo>
                <a:cubicBezTo>
                  <a:pt x="279" y="321"/>
                  <a:pt x="287" y="327"/>
                  <a:pt x="296" y="334"/>
                </a:cubicBezTo>
                <a:cubicBezTo>
                  <a:pt x="305" y="344"/>
                  <a:pt x="305" y="344"/>
                  <a:pt x="305" y="344"/>
                </a:cubicBezTo>
                <a:cubicBezTo>
                  <a:pt x="305" y="344"/>
                  <a:pt x="306" y="345"/>
                  <a:pt x="307" y="346"/>
                </a:cubicBezTo>
                <a:cubicBezTo>
                  <a:pt x="307" y="346"/>
                  <a:pt x="307" y="346"/>
                  <a:pt x="307" y="346"/>
                </a:cubicBezTo>
                <a:cubicBezTo>
                  <a:pt x="307" y="347"/>
                  <a:pt x="307" y="347"/>
                  <a:pt x="307" y="347"/>
                </a:cubicBezTo>
                <a:cubicBezTo>
                  <a:pt x="308" y="346"/>
                  <a:pt x="308" y="346"/>
                  <a:pt x="308" y="346"/>
                </a:cubicBezTo>
                <a:cubicBezTo>
                  <a:pt x="280" y="296"/>
                  <a:pt x="238" y="266"/>
                  <a:pt x="203" y="233"/>
                </a:cubicBezTo>
                <a:cubicBezTo>
                  <a:pt x="190" y="221"/>
                  <a:pt x="173" y="202"/>
                  <a:pt x="164" y="183"/>
                </a:cubicBezTo>
                <a:cubicBezTo>
                  <a:pt x="160" y="176"/>
                  <a:pt x="157" y="169"/>
                  <a:pt x="153" y="162"/>
                </a:cubicBezTo>
                <a:cubicBezTo>
                  <a:pt x="148" y="158"/>
                  <a:pt x="139" y="156"/>
                  <a:pt x="133" y="150"/>
                </a:cubicBezTo>
                <a:cubicBezTo>
                  <a:pt x="117" y="137"/>
                  <a:pt x="110" y="106"/>
                  <a:pt x="94" y="99"/>
                </a:cubicBezTo>
                <a:cubicBezTo>
                  <a:pt x="80" y="93"/>
                  <a:pt x="69" y="104"/>
                  <a:pt x="53" y="110"/>
                </a:cubicBezTo>
                <a:cubicBezTo>
                  <a:pt x="52" y="108"/>
                  <a:pt x="52" y="108"/>
                  <a:pt x="52" y="108"/>
                </a:cubicBezTo>
                <a:cubicBezTo>
                  <a:pt x="54" y="101"/>
                  <a:pt x="60" y="92"/>
                  <a:pt x="63" y="83"/>
                </a:cubicBezTo>
                <a:cubicBezTo>
                  <a:pt x="62" y="83"/>
                  <a:pt x="61" y="83"/>
                  <a:pt x="61" y="83"/>
                </a:cubicBezTo>
                <a:cubicBezTo>
                  <a:pt x="46" y="89"/>
                  <a:pt x="44" y="99"/>
                  <a:pt x="37" y="108"/>
                </a:cubicBezTo>
                <a:cubicBezTo>
                  <a:pt x="36" y="107"/>
                  <a:pt x="36" y="107"/>
                  <a:pt x="36" y="107"/>
                </a:cubicBezTo>
                <a:cubicBezTo>
                  <a:pt x="34" y="79"/>
                  <a:pt x="68" y="39"/>
                  <a:pt x="97" y="65"/>
                </a:cubicBezTo>
                <a:cubicBezTo>
                  <a:pt x="98" y="64"/>
                  <a:pt x="98" y="64"/>
                  <a:pt x="98" y="64"/>
                </a:cubicBezTo>
                <a:cubicBezTo>
                  <a:pt x="97" y="59"/>
                  <a:pt x="99" y="56"/>
                  <a:pt x="104" y="52"/>
                </a:cubicBezTo>
                <a:cubicBezTo>
                  <a:pt x="106" y="56"/>
                  <a:pt x="107" y="60"/>
                  <a:pt x="109" y="65"/>
                </a:cubicBezTo>
                <a:cubicBezTo>
                  <a:pt x="114" y="70"/>
                  <a:pt x="123" y="74"/>
                  <a:pt x="127" y="84"/>
                </a:cubicBezTo>
                <a:cubicBezTo>
                  <a:pt x="131" y="97"/>
                  <a:pt x="136" y="110"/>
                  <a:pt x="140" y="123"/>
                </a:cubicBezTo>
                <a:cubicBezTo>
                  <a:pt x="141" y="123"/>
                  <a:pt x="141" y="123"/>
                  <a:pt x="141" y="123"/>
                </a:cubicBezTo>
                <a:cubicBezTo>
                  <a:pt x="141" y="123"/>
                  <a:pt x="141" y="122"/>
                  <a:pt x="141" y="122"/>
                </a:cubicBezTo>
                <a:cubicBezTo>
                  <a:pt x="130" y="96"/>
                  <a:pt x="143" y="54"/>
                  <a:pt x="162" y="33"/>
                </a:cubicBezTo>
                <a:cubicBezTo>
                  <a:pt x="192" y="0"/>
                  <a:pt x="251" y="4"/>
                  <a:pt x="268" y="45"/>
                </a:cubicBezTo>
                <a:cubicBezTo>
                  <a:pt x="291" y="100"/>
                  <a:pt x="227" y="156"/>
                  <a:pt x="181" y="113"/>
                </a:cubicBezTo>
                <a:cubicBezTo>
                  <a:pt x="158" y="92"/>
                  <a:pt x="161" y="60"/>
                  <a:pt x="177" y="44"/>
                </a:cubicBezTo>
                <a:cubicBezTo>
                  <a:pt x="198" y="22"/>
                  <a:pt x="231" y="40"/>
                  <a:pt x="235" y="66"/>
                </a:cubicBezTo>
                <a:cubicBezTo>
                  <a:pt x="234" y="66"/>
                  <a:pt x="233" y="66"/>
                  <a:pt x="232" y="67"/>
                </a:cubicBezTo>
                <a:cubicBezTo>
                  <a:pt x="218" y="57"/>
                  <a:pt x="203" y="81"/>
                  <a:pt x="210" y="93"/>
                </a:cubicBezTo>
                <a:cubicBezTo>
                  <a:pt x="211" y="93"/>
                  <a:pt x="211" y="93"/>
                  <a:pt x="211" y="93"/>
                </a:cubicBezTo>
                <a:cubicBezTo>
                  <a:pt x="209" y="84"/>
                  <a:pt x="214" y="79"/>
                  <a:pt x="223" y="77"/>
                </a:cubicBezTo>
                <a:cubicBezTo>
                  <a:pt x="223" y="77"/>
                  <a:pt x="224" y="77"/>
                  <a:pt x="224" y="78"/>
                </a:cubicBezTo>
                <a:cubicBezTo>
                  <a:pt x="225" y="82"/>
                  <a:pt x="223" y="87"/>
                  <a:pt x="222" y="92"/>
                </a:cubicBezTo>
                <a:cubicBezTo>
                  <a:pt x="223" y="92"/>
                  <a:pt x="224" y="93"/>
                  <a:pt x="224" y="93"/>
                </a:cubicBezTo>
                <a:cubicBezTo>
                  <a:pt x="237" y="101"/>
                  <a:pt x="257" y="88"/>
                  <a:pt x="258" y="74"/>
                </a:cubicBezTo>
                <a:cubicBezTo>
                  <a:pt x="258" y="73"/>
                  <a:pt x="258" y="73"/>
                  <a:pt x="258" y="73"/>
                </a:cubicBezTo>
                <a:cubicBezTo>
                  <a:pt x="251" y="82"/>
                  <a:pt x="247" y="90"/>
                  <a:pt x="234" y="90"/>
                </a:cubicBezTo>
                <a:cubicBezTo>
                  <a:pt x="231" y="86"/>
                  <a:pt x="231" y="86"/>
                  <a:pt x="231" y="86"/>
                </a:cubicBezTo>
                <a:cubicBezTo>
                  <a:pt x="230" y="83"/>
                  <a:pt x="231" y="80"/>
                  <a:pt x="231" y="77"/>
                </a:cubicBezTo>
                <a:cubicBezTo>
                  <a:pt x="229" y="75"/>
                  <a:pt x="227" y="74"/>
                  <a:pt x="225" y="73"/>
                </a:cubicBezTo>
                <a:cubicBezTo>
                  <a:pt x="222" y="73"/>
                  <a:pt x="219" y="74"/>
                  <a:pt x="216" y="75"/>
                </a:cubicBezTo>
                <a:cubicBezTo>
                  <a:pt x="215" y="74"/>
                  <a:pt x="215" y="74"/>
                  <a:pt x="215" y="74"/>
                </a:cubicBezTo>
                <a:cubicBezTo>
                  <a:pt x="216" y="73"/>
                  <a:pt x="216" y="73"/>
                  <a:pt x="216" y="73"/>
                </a:cubicBezTo>
                <a:cubicBezTo>
                  <a:pt x="222" y="65"/>
                  <a:pt x="232" y="69"/>
                  <a:pt x="237" y="70"/>
                </a:cubicBezTo>
                <a:cubicBezTo>
                  <a:pt x="238" y="69"/>
                  <a:pt x="238" y="69"/>
                  <a:pt x="238" y="69"/>
                </a:cubicBezTo>
                <a:cubicBezTo>
                  <a:pt x="238" y="11"/>
                  <a:pt x="168" y="23"/>
                  <a:pt x="153" y="68"/>
                </a:cubicBezTo>
                <a:cubicBezTo>
                  <a:pt x="139" y="108"/>
                  <a:pt x="154" y="173"/>
                  <a:pt x="201" y="218"/>
                </a:cubicBezTo>
                <a:cubicBezTo>
                  <a:pt x="241" y="256"/>
                  <a:pt x="241" y="256"/>
                  <a:pt x="241" y="256"/>
                </a:cubicBezTo>
                <a:cubicBezTo>
                  <a:pt x="234" y="244"/>
                  <a:pt x="230" y="231"/>
                  <a:pt x="228" y="216"/>
                </a:cubicBezTo>
                <a:cubicBezTo>
                  <a:pt x="224" y="174"/>
                  <a:pt x="247" y="136"/>
                  <a:pt x="285" y="138"/>
                </a:cubicBezTo>
                <a:cubicBezTo>
                  <a:pt x="302" y="139"/>
                  <a:pt x="320" y="154"/>
                  <a:pt x="322" y="171"/>
                </a:cubicBezTo>
                <a:cubicBezTo>
                  <a:pt x="324" y="193"/>
                  <a:pt x="306" y="216"/>
                  <a:pt x="289" y="213"/>
                </a:cubicBezTo>
                <a:cubicBezTo>
                  <a:pt x="286" y="213"/>
                  <a:pt x="276" y="208"/>
                  <a:pt x="271" y="206"/>
                </a:cubicBezTo>
                <a:cubicBezTo>
                  <a:pt x="273" y="209"/>
                  <a:pt x="279" y="211"/>
                  <a:pt x="285" y="212"/>
                </a:cubicBezTo>
                <a:cubicBezTo>
                  <a:pt x="285" y="213"/>
                  <a:pt x="285" y="213"/>
                  <a:pt x="285" y="213"/>
                </a:cubicBezTo>
                <a:cubicBezTo>
                  <a:pt x="261" y="222"/>
                  <a:pt x="241" y="181"/>
                  <a:pt x="256" y="160"/>
                </a:cubicBezTo>
                <a:cubicBezTo>
                  <a:pt x="273" y="137"/>
                  <a:pt x="310" y="167"/>
                  <a:pt x="295" y="178"/>
                </a:cubicBezTo>
                <a:cubicBezTo>
                  <a:pt x="295" y="179"/>
                  <a:pt x="295" y="179"/>
                  <a:pt x="295" y="179"/>
                </a:cubicBezTo>
                <a:cubicBezTo>
                  <a:pt x="298" y="180"/>
                  <a:pt x="298" y="180"/>
                  <a:pt x="298" y="180"/>
                </a:cubicBezTo>
                <a:cubicBezTo>
                  <a:pt x="306" y="154"/>
                  <a:pt x="281" y="143"/>
                  <a:pt x="262" y="151"/>
                </a:cubicBezTo>
                <a:cubicBezTo>
                  <a:pt x="239" y="160"/>
                  <a:pt x="232" y="199"/>
                  <a:pt x="235" y="223"/>
                </a:cubicBezTo>
                <a:cubicBezTo>
                  <a:pt x="238" y="242"/>
                  <a:pt x="249" y="259"/>
                  <a:pt x="262" y="275"/>
                </a:cubicBezTo>
                <a:cubicBezTo>
                  <a:pt x="275" y="287"/>
                  <a:pt x="275" y="287"/>
                  <a:pt x="275" y="287"/>
                </a:cubicBezTo>
                <a:cubicBezTo>
                  <a:pt x="291" y="303"/>
                  <a:pt x="304" y="325"/>
                  <a:pt x="318" y="345"/>
                </a:cubicBezTo>
                <a:cubicBezTo>
                  <a:pt x="318" y="344"/>
                  <a:pt x="319" y="343"/>
                  <a:pt x="319" y="342"/>
                </a:cubicBezTo>
                <a:cubicBezTo>
                  <a:pt x="318" y="339"/>
                  <a:pt x="317" y="336"/>
                  <a:pt x="316" y="333"/>
                </a:cubicBezTo>
                <a:cubicBezTo>
                  <a:pt x="310" y="313"/>
                  <a:pt x="300" y="293"/>
                  <a:pt x="290" y="293"/>
                </a:cubicBezTo>
                <a:cubicBezTo>
                  <a:pt x="290" y="292"/>
                  <a:pt x="290" y="291"/>
                  <a:pt x="289" y="290"/>
                </a:cubicBezTo>
                <a:cubicBezTo>
                  <a:pt x="293" y="288"/>
                  <a:pt x="297" y="286"/>
                  <a:pt x="300" y="285"/>
                </a:cubicBezTo>
                <a:cubicBezTo>
                  <a:pt x="309" y="283"/>
                  <a:pt x="317" y="285"/>
                  <a:pt x="322" y="292"/>
                </a:cubicBezTo>
                <a:cubicBezTo>
                  <a:pt x="325" y="281"/>
                  <a:pt x="325" y="281"/>
                  <a:pt x="325" y="281"/>
                </a:cubicBezTo>
                <a:cubicBezTo>
                  <a:pt x="327" y="273"/>
                  <a:pt x="329" y="269"/>
                  <a:pt x="333" y="263"/>
                </a:cubicBezTo>
                <a:cubicBezTo>
                  <a:pt x="340" y="254"/>
                  <a:pt x="349" y="244"/>
                  <a:pt x="349" y="233"/>
                </a:cubicBezTo>
                <a:cubicBezTo>
                  <a:pt x="350" y="232"/>
                  <a:pt x="355" y="238"/>
                  <a:pt x="356" y="242"/>
                </a:cubicBezTo>
                <a:cubicBezTo>
                  <a:pt x="357" y="246"/>
                  <a:pt x="356" y="250"/>
                  <a:pt x="357" y="253"/>
                </a:cubicBezTo>
                <a:cubicBezTo>
                  <a:pt x="364" y="249"/>
                  <a:pt x="369" y="244"/>
                  <a:pt x="377" y="242"/>
                </a:cubicBezTo>
                <a:cubicBezTo>
                  <a:pt x="388" y="241"/>
                  <a:pt x="397" y="243"/>
                  <a:pt x="404" y="248"/>
                </a:cubicBezTo>
                <a:cubicBezTo>
                  <a:pt x="414" y="254"/>
                  <a:pt x="424" y="264"/>
                  <a:pt x="429" y="274"/>
                </a:cubicBezTo>
                <a:cubicBezTo>
                  <a:pt x="433" y="284"/>
                  <a:pt x="436" y="293"/>
                  <a:pt x="433" y="301"/>
                </a:cubicBezTo>
                <a:cubicBezTo>
                  <a:pt x="433" y="300"/>
                  <a:pt x="432" y="300"/>
                  <a:pt x="431" y="300"/>
                </a:cubicBezTo>
                <a:cubicBezTo>
                  <a:pt x="429" y="294"/>
                  <a:pt x="421" y="285"/>
                  <a:pt x="417" y="281"/>
                </a:cubicBezTo>
                <a:cubicBezTo>
                  <a:pt x="411" y="277"/>
                  <a:pt x="406" y="274"/>
                  <a:pt x="400" y="273"/>
                </a:cubicBezTo>
                <a:cubicBezTo>
                  <a:pt x="400" y="274"/>
                  <a:pt x="400" y="274"/>
                  <a:pt x="399" y="275"/>
                </a:cubicBezTo>
                <a:cubicBezTo>
                  <a:pt x="408" y="284"/>
                  <a:pt x="414" y="295"/>
                  <a:pt x="415" y="305"/>
                </a:cubicBezTo>
                <a:cubicBezTo>
                  <a:pt x="414" y="305"/>
                  <a:pt x="413" y="305"/>
                  <a:pt x="412" y="305"/>
                </a:cubicBezTo>
                <a:cubicBezTo>
                  <a:pt x="388" y="286"/>
                  <a:pt x="355" y="288"/>
                  <a:pt x="338" y="322"/>
                </a:cubicBezTo>
                <a:cubicBezTo>
                  <a:pt x="334" y="329"/>
                  <a:pt x="330" y="337"/>
                  <a:pt x="330" y="344"/>
                </a:cubicBezTo>
                <a:cubicBezTo>
                  <a:pt x="330" y="348"/>
                  <a:pt x="331" y="352"/>
                  <a:pt x="332" y="355"/>
                </a:cubicBezTo>
                <a:cubicBezTo>
                  <a:pt x="336" y="365"/>
                  <a:pt x="346" y="373"/>
                  <a:pt x="345" y="386"/>
                </a:cubicBezTo>
                <a:cubicBezTo>
                  <a:pt x="343" y="391"/>
                  <a:pt x="340" y="396"/>
                  <a:pt x="338" y="401"/>
                </a:cubicBezTo>
                <a:cubicBezTo>
                  <a:pt x="339" y="404"/>
                  <a:pt x="340" y="407"/>
                  <a:pt x="341" y="411"/>
                </a:cubicBezTo>
                <a:cubicBezTo>
                  <a:pt x="342" y="412"/>
                  <a:pt x="342" y="414"/>
                  <a:pt x="343" y="415"/>
                </a:cubicBezTo>
                <a:cubicBezTo>
                  <a:pt x="348" y="430"/>
                  <a:pt x="352" y="448"/>
                  <a:pt x="350" y="463"/>
                </a:cubicBezTo>
                <a:cubicBezTo>
                  <a:pt x="356" y="456"/>
                  <a:pt x="354" y="436"/>
                  <a:pt x="355" y="427"/>
                </a:cubicBezTo>
                <a:cubicBezTo>
                  <a:pt x="360" y="382"/>
                  <a:pt x="395" y="327"/>
                  <a:pt x="426" y="330"/>
                </a:cubicBezTo>
                <a:cubicBezTo>
                  <a:pt x="465" y="333"/>
                  <a:pt x="456" y="399"/>
                  <a:pt x="413" y="380"/>
                </a:cubicBezTo>
                <a:cubicBezTo>
                  <a:pt x="412" y="377"/>
                  <a:pt x="413" y="377"/>
                  <a:pt x="414" y="373"/>
                </a:cubicBezTo>
                <a:cubicBezTo>
                  <a:pt x="413" y="372"/>
                  <a:pt x="413" y="371"/>
                  <a:pt x="412" y="371"/>
                </a:cubicBezTo>
                <a:cubicBezTo>
                  <a:pt x="402" y="374"/>
                  <a:pt x="396" y="383"/>
                  <a:pt x="389" y="392"/>
                </a:cubicBezTo>
                <a:cubicBezTo>
                  <a:pt x="378" y="407"/>
                  <a:pt x="352" y="443"/>
                  <a:pt x="351" y="471"/>
                </a:cubicBezTo>
                <a:cubicBezTo>
                  <a:pt x="350" y="509"/>
                  <a:pt x="340" y="558"/>
                  <a:pt x="321" y="597"/>
                </a:cubicBezTo>
                <a:cubicBezTo>
                  <a:pt x="329" y="587"/>
                  <a:pt x="337" y="580"/>
                  <a:pt x="339" y="569"/>
                </a:cubicBezTo>
                <a:cubicBezTo>
                  <a:pt x="340" y="564"/>
                  <a:pt x="338" y="559"/>
                  <a:pt x="340" y="555"/>
                </a:cubicBezTo>
                <a:cubicBezTo>
                  <a:pt x="341" y="556"/>
                  <a:pt x="341" y="556"/>
                  <a:pt x="341" y="556"/>
                </a:cubicBezTo>
                <a:cubicBezTo>
                  <a:pt x="341" y="556"/>
                  <a:pt x="342" y="556"/>
                  <a:pt x="342" y="556"/>
                </a:cubicBezTo>
                <a:cubicBezTo>
                  <a:pt x="343" y="553"/>
                  <a:pt x="343" y="553"/>
                  <a:pt x="343" y="553"/>
                </a:cubicBezTo>
                <a:cubicBezTo>
                  <a:pt x="343" y="554"/>
                  <a:pt x="343" y="554"/>
                  <a:pt x="343" y="554"/>
                </a:cubicBezTo>
                <a:cubicBezTo>
                  <a:pt x="347" y="557"/>
                  <a:pt x="348" y="560"/>
                  <a:pt x="349" y="565"/>
                </a:cubicBezTo>
                <a:cubicBezTo>
                  <a:pt x="352" y="559"/>
                  <a:pt x="353" y="551"/>
                  <a:pt x="357" y="545"/>
                </a:cubicBezTo>
                <a:cubicBezTo>
                  <a:pt x="373" y="521"/>
                  <a:pt x="389" y="518"/>
                  <a:pt x="360" y="492"/>
                </a:cubicBezTo>
                <a:cubicBezTo>
                  <a:pt x="360" y="492"/>
                  <a:pt x="360" y="492"/>
                  <a:pt x="361" y="491"/>
                </a:cubicBezTo>
                <a:cubicBezTo>
                  <a:pt x="361" y="491"/>
                  <a:pt x="362" y="491"/>
                  <a:pt x="362" y="491"/>
                </a:cubicBezTo>
                <a:cubicBezTo>
                  <a:pt x="366" y="488"/>
                  <a:pt x="373" y="489"/>
                  <a:pt x="379" y="490"/>
                </a:cubicBezTo>
                <a:cubicBezTo>
                  <a:pt x="378" y="489"/>
                  <a:pt x="378" y="489"/>
                  <a:pt x="378" y="489"/>
                </a:cubicBezTo>
                <a:cubicBezTo>
                  <a:pt x="372" y="485"/>
                  <a:pt x="367" y="484"/>
                  <a:pt x="363" y="483"/>
                </a:cubicBezTo>
                <a:cubicBezTo>
                  <a:pt x="362" y="483"/>
                  <a:pt x="362" y="483"/>
                  <a:pt x="362" y="483"/>
                </a:cubicBezTo>
                <a:cubicBezTo>
                  <a:pt x="362" y="483"/>
                  <a:pt x="362" y="482"/>
                  <a:pt x="362" y="482"/>
                </a:cubicBezTo>
                <a:cubicBezTo>
                  <a:pt x="361" y="482"/>
                  <a:pt x="359" y="481"/>
                  <a:pt x="358" y="481"/>
                </a:cubicBezTo>
                <a:cubicBezTo>
                  <a:pt x="359" y="479"/>
                  <a:pt x="359" y="479"/>
                  <a:pt x="359" y="479"/>
                </a:cubicBezTo>
                <a:cubicBezTo>
                  <a:pt x="361" y="479"/>
                  <a:pt x="364" y="478"/>
                  <a:pt x="367" y="478"/>
                </a:cubicBezTo>
                <a:cubicBezTo>
                  <a:pt x="381" y="471"/>
                  <a:pt x="408" y="486"/>
                  <a:pt x="402" y="507"/>
                </a:cubicBezTo>
                <a:cubicBezTo>
                  <a:pt x="411" y="509"/>
                  <a:pt x="411" y="509"/>
                  <a:pt x="411" y="509"/>
                </a:cubicBezTo>
                <a:cubicBezTo>
                  <a:pt x="411" y="509"/>
                  <a:pt x="411" y="509"/>
                  <a:pt x="411" y="510"/>
                </a:cubicBezTo>
                <a:cubicBezTo>
                  <a:pt x="410" y="511"/>
                  <a:pt x="410" y="512"/>
                  <a:pt x="409" y="513"/>
                </a:cubicBezTo>
                <a:cubicBezTo>
                  <a:pt x="409" y="513"/>
                  <a:pt x="409" y="513"/>
                  <a:pt x="409" y="513"/>
                </a:cubicBezTo>
                <a:cubicBezTo>
                  <a:pt x="409" y="513"/>
                  <a:pt x="409" y="513"/>
                  <a:pt x="409" y="513"/>
                </a:cubicBezTo>
                <a:cubicBezTo>
                  <a:pt x="406" y="518"/>
                  <a:pt x="403" y="523"/>
                  <a:pt x="400" y="527"/>
                </a:cubicBezTo>
                <a:cubicBezTo>
                  <a:pt x="399" y="528"/>
                  <a:pt x="398" y="529"/>
                  <a:pt x="397" y="530"/>
                </a:cubicBezTo>
                <a:cubicBezTo>
                  <a:pt x="393" y="534"/>
                  <a:pt x="393" y="534"/>
                  <a:pt x="393" y="534"/>
                </a:cubicBezTo>
                <a:cubicBezTo>
                  <a:pt x="389" y="538"/>
                  <a:pt x="385" y="542"/>
                  <a:pt x="380" y="545"/>
                </a:cubicBezTo>
                <a:cubicBezTo>
                  <a:pt x="380" y="546"/>
                  <a:pt x="380" y="546"/>
                  <a:pt x="380" y="546"/>
                </a:cubicBezTo>
                <a:cubicBezTo>
                  <a:pt x="397" y="544"/>
                  <a:pt x="418" y="529"/>
                  <a:pt x="442" y="543"/>
                </a:cubicBezTo>
                <a:cubicBezTo>
                  <a:pt x="446" y="526"/>
                  <a:pt x="458" y="520"/>
                  <a:pt x="464" y="507"/>
                </a:cubicBezTo>
                <a:cubicBezTo>
                  <a:pt x="457" y="502"/>
                  <a:pt x="444" y="509"/>
                  <a:pt x="440" y="516"/>
                </a:cubicBezTo>
                <a:cubicBezTo>
                  <a:pt x="439" y="516"/>
                  <a:pt x="438" y="516"/>
                  <a:pt x="437" y="516"/>
                </a:cubicBezTo>
                <a:cubicBezTo>
                  <a:pt x="436" y="511"/>
                  <a:pt x="436" y="511"/>
                  <a:pt x="436" y="511"/>
                </a:cubicBezTo>
                <a:cubicBezTo>
                  <a:pt x="435" y="506"/>
                  <a:pt x="439" y="500"/>
                  <a:pt x="441" y="497"/>
                </a:cubicBezTo>
                <a:cubicBezTo>
                  <a:pt x="441" y="495"/>
                  <a:pt x="441" y="495"/>
                  <a:pt x="441" y="495"/>
                </a:cubicBezTo>
                <a:cubicBezTo>
                  <a:pt x="429" y="491"/>
                  <a:pt x="417" y="489"/>
                  <a:pt x="411" y="499"/>
                </a:cubicBezTo>
                <a:cubicBezTo>
                  <a:pt x="411" y="498"/>
                  <a:pt x="410" y="498"/>
                  <a:pt x="409" y="497"/>
                </a:cubicBezTo>
                <a:cubicBezTo>
                  <a:pt x="411" y="471"/>
                  <a:pt x="433" y="454"/>
                  <a:pt x="453" y="457"/>
                </a:cubicBezTo>
                <a:cubicBezTo>
                  <a:pt x="453" y="457"/>
                  <a:pt x="453" y="456"/>
                  <a:pt x="454" y="456"/>
                </a:cubicBezTo>
                <a:cubicBezTo>
                  <a:pt x="451" y="453"/>
                  <a:pt x="451" y="449"/>
                  <a:pt x="452" y="444"/>
                </a:cubicBezTo>
                <a:cubicBezTo>
                  <a:pt x="453" y="443"/>
                  <a:pt x="454" y="442"/>
                  <a:pt x="455" y="441"/>
                </a:cubicBezTo>
                <a:cubicBezTo>
                  <a:pt x="466" y="445"/>
                  <a:pt x="466" y="456"/>
                  <a:pt x="473" y="463"/>
                </a:cubicBezTo>
                <a:cubicBezTo>
                  <a:pt x="477" y="464"/>
                  <a:pt x="477" y="464"/>
                  <a:pt x="477" y="464"/>
                </a:cubicBezTo>
                <a:cubicBezTo>
                  <a:pt x="478" y="463"/>
                  <a:pt x="478" y="463"/>
                  <a:pt x="478" y="462"/>
                </a:cubicBezTo>
                <a:cubicBezTo>
                  <a:pt x="477" y="456"/>
                  <a:pt x="475" y="451"/>
                  <a:pt x="469" y="448"/>
                </a:cubicBezTo>
                <a:cubicBezTo>
                  <a:pt x="468" y="447"/>
                  <a:pt x="468" y="446"/>
                  <a:pt x="468" y="445"/>
                </a:cubicBezTo>
                <a:cubicBezTo>
                  <a:pt x="470" y="445"/>
                  <a:pt x="471" y="444"/>
                  <a:pt x="473" y="443"/>
                </a:cubicBezTo>
                <a:cubicBezTo>
                  <a:pt x="470" y="436"/>
                  <a:pt x="461" y="430"/>
                  <a:pt x="453" y="424"/>
                </a:cubicBezTo>
                <a:cubicBezTo>
                  <a:pt x="462" y="411"/>
                  <a:pt x="494" y="410"/>
                  <a:pt x="499" y="429"/>
                </a:cubicBezTo>
                <a:cubicBezTo>
                  <a:pt x="504" y="430"/>
                  <a:pt x="506" y="426"/>
                  <a:pt x="510" y="424"/>
                </a:cubicBezTo>
                <a:cubicBezTo>
                  <a:pt x="526" y="428"/>
                  <a:pt x="518" y="449"/>
                  <a:pt x="512" y="462"/>
                </a:cubicBezTo>
                <a:cubicBezTo>
                  <a:pt x="509" y="463"/>
                  <a:pt x="509" y="463"/>
                  <a:pt x="507" y="462"/>
                </a:cubicBezTo>
                <a:cubicBezTo>
                  <a:pt x="504" y="474"/>
                  <a:pt x="496" y="478"/>
                  <a:pt x="489" y="485"/>
                </a:cubicBezTo>
                <a:cubicBezTo>
                  <a:pt x="480" y="483"/>
                  <a:pt x="458" y="467"/>
                  <a:pt x="433" y="472"/>
                </a:cubicBezTo>
                <a:cubicBezTo>
                  <a:pt x="462" y="472"/>
                  <a:pt x="480" y="482"/>
                  <a:pt x="483" y="488"/>
                </a:cubicBezTo>
                <a:cubicBezTo>
                  <a:pt x="484" y="491"/>
                  <a:pt x="484" y="493"/>
                  <a:pt x="482" y="503"/>
                </a:cubicBezTo>
                <a:cubicBezTo>
                  <a:pt x="485" y="498"/>
                  <a:pt x="487" y="493"/>
                  <a:pt x="489" y="488"/>
                </a:cubicBezTo>
                <a:cubicBezTo>
                  <a:pt x="500" y="474"/>
                  <a:pt x="514" y="465"/>
                  <a:pt x="523" y="447"/>
                </a:cubicBezTo>
                <a:cubicBezTo>
                  <a:pt x="539" y="414"/>
                  <a:pt x="528" y="361"/>
                  <a:pt x="492" y="359"/>
                </a:cubicBezTo>
                <a:cubicBezTo>
                  <a:pt x="501" y="373"/>
                  <a:pt x="508" y="361"/>
                  <a:pt x="502" y="386"/>
                </a:cubicBezTo>
                <a:cubicBezTo>
                  <a:pt x="487" y="396"/>
                  <a:pt x="461" y="382"/>
                  <a:pt x="475" y="363"/>
                </a:cubicBezTo>
                <a:cubicBezTo>
                  <a:pt x="486" y="346"/>
                  <a:pt x="507" y="357"/>
                  <a:pt x="522" y="366"/>
                </a:cubicBezTo>
                <a:cubicBezTo>
                  <a:pt x="522" y="365"/>
                  <a:pt x="522" y="365"/>
                  <a:pt x="522" y="365"/>
                </a:cubicBezTo>
                <a:cubicBezTo>
                  <a:pt x="518" y="353"/>
                  <a:pt x="509" y="340"/>
                  <a:pt x="509" y="325"/>
                </a:cubicBezTo>
                <a:cubicBezTo>
                  <a:pt x="510" y="302"/>
                  <a:pt x="533" y="306"/>
                  <a:pt x="541" y="317"/>
                </a:cubicBezTo>
                <a:cubicBezTo>
                  <a:pt x="541" y="322"/>
                  <a:pt x="541" y="327"/>
                  <a:pt x="537" y="330"/>
                </a:cubicBezTo>
                <a:cubicBezTo>
                  <a:pt x="534" y="334"/>
                  <a:pt x="530" y="334"/>
                  <a:pt x="524" y="333"/>
                </a:cubicBezTo>
                <a:cubicBezTo>
                  <a:pt x="520" y="328"/>
                  <a:pt x="519" y="325"/>
                  <a:pt x="517" y="319"/>
                </a:cubicBezTo>
                <a:cubicBezTo>
                  <a:pt x="509" y="325"/>
                  <a:pt x="522" y="349"/>
                  <a:pt x="524" y="355"/>
                </a:cubicBezTo>
                <a:cubicBezTo>
                  <a:pt x="540" y="392"/>
                  <a:pt x="554" y="435"/>
                  <a:pt x="526" y="486"/>
                </a:cubicBezTo>
                <a:cubicBezTo>
                  <a:pt x="517" y="502"/>
                  <a:pt x="509" y="519"/>
                  <a:pt x="488" y="513"/>
                </a:cubicBezTo>
                <a:cubicBezTo>
                  <a:pt x="486" y="510"/>
                  <a:pt x="484" y="508"/>
                  <a:pt x="483" y="504"/>
                </a:cubicBezTo>
                <a:cubicBezTo>
                  <a:pt x="483" y="503"/>
                  <a:pt x="483" y="503"/>
                  <a:pt x="483" y="503"/>
                </a:cubicBezTo>
                <a:cubicBezTo>
                  <a:pt x="481" y="519"/>
                  <a:pt x="467" y="523"/>
                  <a:pt x="461" y="542"/>
                </a:cubicBezTo>
                <a:cubicBezTo>
                  <a:pt x="471" y="532"/>
                  <a:pt x="475" y="521"/>
                  <a:pt x="484" y="513"/>
                </a:cubicBezTo>
                <a:cubicBezTo>
                  <a:pt x="494" y="517"/>
                  <a:pt x="498" y="517"/>
                  <a:pt x="507" y="514"/>
                </a:cubicBezTo>
                <a:cubicBezTo>
                  <a:pt x="517" y="525"/>
                  <a:pt x="518" y="539"/>
                  <a:pt x="522" y="554"/>
                </a:cubicBezTo>
                <a:cubicBezTo>
                  <a:pt x="521" y="555"/>
                  <a:pt x="521" y="555"/>
                  <a:pt x="521" y="555"/>
                </a:cubicBezTo>
                <a:cubicBezTo>
                  <a:pt x="522" y="555"/>
                  <a:pt x="522" y="555"/>
                  <a:pt x="523" y="555"/>
                </a:cubicBezTo>
                <a:cubicBezTo>
                  <a:pt x="525" y="540"/>
                  <a:pt x="517" y="525"/>
                  <a:pt x="509" y="514"/>
                </a:cubicBezTo>
                <a:cubicBezTo>
                  <a:pt x="510" y="512"/>
                  <a:pt x="529" y="487"/>
                  <a:pt x="530" y="486"/>
                </a:cubicBezTo>
                <a:cubicBezTo>
                  <a:pt x="542" y="485"/>
                  <a:pt x="553" y="498"/>
                  <a:pt x="562" y="502"/>
                </a:cubicBezTo>
                <a:cubicBezTo>
                  <a:pt x="562" y="501"/>
                  <a:pt x="562" y="501"/>
                  <a:pt x="562" y="501"/>
                </a:cubicBezTo>
                <a:cubicBezTo>
                  <a:pt x="553" y="496"/>
                  <a:pt x="545" y="487"/>
                  <a:pt x="534" y="483"/>
                </a:cubicBezTo>
                <a:cubicBezTo>
                  <a:pt x="533" y="477"/>
                  <a:pt x="538" y="464"/>
                  <a:pt x="542" y="458"/>
                </a:cubicBezTo>
                <a:cubicBezTo>
                  <a:pt x="556" y="458"/>
                  <a:pt x="571" y="464"/>
                  <a:pt x="574" y="476"/>
                </a:cubicBezTo>
                <a:cubicBezTo>
                  <a:pt x="571" y="480"/>
                  <a:pt x="568" y="480"/>
                  <a:pt x="564" y="482"/>
                </a:cubicBezTo>
                <a:cubicBezTo>
                  <a:pt x="573" y="496"/>
                  <a:pt x="587" y="503"/>
                  <a:pt x="578" y="525"/>
                </a:cubicBezTo>
                <a:cubicBezTo>
                  <a:pt x="578" y="526"/>
                  <a:pt x="578" y="526"/>
                  <a:pt x="578" y="526"/>
                </a:cubicBezTo>
                <a:cubicBezTo>
                  <a:pt x="573" y="523"/>
                  <a:pt x="568" y="520"/>
                  <a:pt x="563" y="518"/>
                </a:cubicBezTo>
                <a:cubicBezTo>
                  <a:pt x="559" y="517"/>
                  <a:pt x="559" y="517"/>
                  <a:pt x="559" y="517"/>
                </a:cubicBezTo>
                <a:cubicBezTo>
                  <a:pt x="560" y="520"/>
                  <a:pt x="561" y="524"/>
                  <a:pt x="561" y="527"/>
                </a:cubicBezTo>
                <a:cubicBezTo>
                  <a:pt x="552" y="533"/>
                  <a:pt x="537" y="514"/>
                  <a:pt x="534" y="509"/>
                </a:cubicBezTo>
                <a:cubicBezTo>
                  <a:pt x="531" y="510"/>
                  <a:pt x="529" y="510"/>
                  <a:pt x="527" y="510"/>
                </a:cubicBezTo>
                <a:cubicBezTo>
                  <a:pt x="526" y="511"/>
                  <a:pt x="526" y="512"/>
                  <a:pt x="525" y="513"/>
                </a:cubicBezTo>
                <a:cubicBezTo>
                  <a:pt x="529" y="520"/>
                  <a:pt x="542" y="522"/>
                  <a:pt x="546" y="530"/>
                </a:cubicBezTo>
                <a:cubicBezTo>
                  <a:pt x="544" y="534"/>
                  <a:pt x="541" y="534"/>
                  <a:pt x="538" y="537"/>
                </a:cubicBezTo>
                <a:cubicBezTo>
                  <a:pt x="545" y="560"/>
                  <a:pt x="534" y="574"/>
                  <a:pt x="522" y="589"/>
                </a:cubicBezTo>
                <a:cubicBezTo>
                  <a:pt x="521" y="589"/>
                  <a:pt x="521" y="589"/>
                  <a:pt x="520" y="590"/>
                </a:cubicBezTo>
                <a:cubicBezTo>
                  <a:pt x="515" y="579"/>
                  <a:pt x="518" y="567"/>
                  <a:pt x="504" y="562"/>
                </a:cubicBezTo>
                <a:cubicBezTo>
                  <a:pt x="502" y="563"/>
                  <a:pt x="500" y="564"/>
                  <a:pt x="499" y="565"/>
                </a:cubicBezTo>
                <a:cubicBezTo>
                  <a:pt x="497" y="564"/>
                  <a:pt x="497" y="564"/>
                  <a:pt x="497" y="564"/>
                </a:cubicBezTo>
                <a:cubicBezTo>
                  <a:pt x="494" y="556"/>
                  <a:pt x="497" y="542"/>
                  <a:pt x="494" y="533"/>
                </a:cubicBezTo>
                <a:cubicBezTo>
                  <a:pt x="493" y="533"/>
                  <a:pt x="493" y="533"/>
                  <a:pt x="493" y="533"/>
                </a:cubicBezTo>
                <a:cubicBezTo>
                  <a:pt x="492" y="533"/>
                  <a:pt x="492" y="533"/>
                  <a:pt x="492" y="533"/>
                </a:cubicBezTo>
                <a:cubicBezTo>
                  <a:pt x="494" y="546"/>
                  <a:pt x="489" y="557"/>
                  <a:pt x="483" y="571"/>
                </a:cubicBezTo>
                <a:cubicBezTo>
                  <a:pt x="482" y="571"/>
                  <a:pt x="481" y="571"/>
                  <a:pt x="480" y="571"/>
                </a:cubicBezTo>
                <a:cubicBezTo>
                  <a:pt x="477" y="567"/>
                  <a:pt x="474" y="563"/>
                  <a:pt x="471" y="558"/>
                </a:cubicBezTo>
                <a:cubicBezTo>
                  <a:pt x="471" y="558"/>
                  <a:pt x="471" y="558"/>
                  <a:pt x="471" y="558"/>
                </a:cubicBezTo>
                <a:cubicBezTo>
                  <a:pt x="470" y="566"/>
                  <a:pt x="470" y="575"/>
                  <a:pt x="469" y="583"/>
                </a:cubicBezTo>
                <a:cubicBezTo>
                  <a:pt x="468" y="583"/>
                  <a:pt x="468" y="583"/>
                  <a:pt x="468" y="583"/>
                </a:cubicBezTo>
                <a:cubicBezTo>
                  <a:pt x="452" y="574"/>
                  <a:pt x="442" y="567"/>
                  <a:pt x="443" y="550"/>
                </a:cubicBezTo>
                <a:cubicBezTo>
                  <a:pt x="418" y="540"/>
                  <a:pt x="383" y="550"/>
                  <a:pt x="370" y="566"/>
                </a:cubicBezTo>
                <a:cubicBezTo>
                  <a:pt x="370" y="568"/>
                  <a:pt x="370" y="568"/>
                  <a:pt x="370" y="568"/>
                </a:cubicBezTo>
                <a:cubicBezTo>
                  <a:pt x="371" y="568"/>
                  <a:pt x="373" y="568"/>
                  <a:pt x="375" y="568"/>
                </a:cubicBezTo>
                <a:cubicBezTo>
                  <a:pt x="379" y="567"/>
                  <a:pt x="383" y="567"/>
                  <a:pt x="387" y="567"/>
                </a:cubicBezTo>
                <a:cubicBezTo>
                  <a:pt x="396" y="567"/>
                  <a:pt x="405" y="567"/>
                  <a:pt x="415" y="573"/>
                </a:cubicBezTo>
                <a:cubicBezTo>
                  <a:pt x="437" y="583"/>
                  <a:pt x="451" y="609"/>
                  <a:pt x="483" y="606"/>
                </a:cubicBezTo>
                <a:cubicBezTo>
                  <a:pt x="483" y="606"/>
                  <a:pt x="484" y="607"/>
                  <a:pt x="484" y="607"/>
                </a:cubicBezTo>
                <a:cubicBezTo>
                  <a:pt x="481" y="613"/>
                  <a:pt x="475" y="617"/>
                  <a:pt x="469" y="620"/>
                </a:cubicBezTo>
                <a:cubicBezTo>
                  <a:pt x="463" y="623"/>
                  <a:pt x="457" y="625"/>
                  <a:pt x="450" y="625"/>
                </a:cubicBezTo>
                <a:cubicBezTo>
                  <a:pt x="448" y="624"/>
                  <a:pt x="445" y="623"/>
                  <a:pt x="442" y="623"/>
                </a:cubicBezTo>
                <a:cubicBezTo>
                  <a:pt x="443" y="624"/>
                  <a:pt x="444" y="625"/>
                  <a:pt x="444" y="627"/>
                </a:cubicBezTo>
                <a:cubicBezTo>
                  <a:pt x="443" y="628"/>
                  <a:pt x="441" y="629"/>
                  <a:pt x="440" y="629"/>
                </a:cubicBezTo>
                <a:cubicBezTo>
                  <a:pt x="440" y="629"/>
                  <a:pt x="440" y="629"/>
                  <a:pt x="440" y="629"/>
                </a:cubicBezTo>
                <a:cubicBezTo>
                  <a:pt x="424" y="638"/>
                  <a:pt x="401" y="626"/>
                  <a:pt x="387" y="616"/>
                </a:cubicBezTo>
                <a:cubicBezTo>
                  <a:pt x="382" y="625"/>
                  <a:pt x="381" y="628"/>
                  <a:pt x="371" y="631"/>
                </a:cubicBezTo>
                <a:cubicBezTo>
                  <a:pt x="370" y="631"/>
                  <a:pt x="370" y="631"/>
                  <a:pt x="370" y="631"/>
                </a:cubicBezTo>
                <a:cubicBezTo>
                  <a:pt x="369" y="632"/>
                  <a:pt x="368" y="632"/>
                  <a:pt x="366" y="632"/>
                </a:cubicBezTo>
                <a:cubicBezTo>
                  <a:pt x="365" y="632"/>
                  <a:pt x="365" y="632"/>
                  <a:pt x="365" y="632"/>
                </a:cubicBezTo>
                <a:cubicBezTo>
                  <a:pt x="364" y="625"/>
                  <a:pt x="365" y="609"/>
                  <a:pt x="355" y="606"/>
                </a:cubicBezTo>
                <a:cubicBezTo>
                  <a:pt x="353" y="606"/>
                  <a:pt x="351" y="605"/>
                  <a:pt x="349" y="606"/>
                </a:cubicBezTo>
                <a:cubicBezTo>
                  <a:pt x="342" y="609"/>
                  <a:pt x="332" y="616"/>
                  <a:pt x="319" y="621"/>
                </a:cubicBezTo>
                <a:cubicBezTo>
                  <a:pt x="319" y="622"/>
                  <a:pt x="319" y="622"/>
                  <a:pt x="319" y="622"/>
                </a:cubicBezTo>
                <a:cubicBezTo>
                  <a:pt x="340" y="630"/>
                  <a:pt x="357" y="647"/>
                  <a:pt x="355" y="668"/>
                </a:cubicBezTo>
                <a:cubicBezTo>
                  <a:pt x="354" y="667"/>
                  <a:pt x="352" y="666"/>
                  <a:pt x="351" y="665"/>
                </a:cubicBezTo>
                <a:cubicBezTo>
                  <a:pt x="351" y="666"/>
                  <a:pt x="350" y="668"/>
                  <a:pt x="349" y="669"/>
                </a:cubicBezTo>
                <a:cubicBezTo>
                  <a:pt x="342" y="662"/>
                  <a:pt x="334" y="659"/>
                  <a:pt x="326" y="659"/>
                </a:cubicBezTo>
                <a:cubicBezTo>
                  <a:pt x="286" y="662"/>
                  <a:pt x="258" y="701"/>
                  <a:pt x="229" y="722"/>
                </a:cubicBezTo>
                <a:cubicBezTo>
                  <a:pt x="205" y="740"/>
                  <a:pt x="177" y="754"/>
                  <a:pt x="153" y="773"/>
                </a:cubicBezTo>
                <a:cubicBezTo>
                  <a:pt x="161" y="772"/>
                  <a:pt x="169" y="765"/>
                  <a:pt x="176" y="761"/>
                </a:cubicBezTo>
                <a:cubicBezTo>
                  <a:pt x="171" y="760"/>
                  <a:pt x="171" y="760"/>
                  <a:pt x="171" y="760"/>
                </a:cubicBezTo>
                <a:cubicBezTo>
                  <a:pt x="183" y="755"/>
                  <a:pt x="195" y="750"/>
                  <a:pt x="208" y="744"/>
                </a:cubicBezTo>
                <a:cubicBezTo>
                  <a:pt x="221" y="736"/>
                  <a:pt x="221" y="736"/>
                  <a:pt x="221" y="736"/>
                </a:cubicBezTo>
                <a:cubicBezTo>
                  <a:pt x="236" y="725"/>
                  <a:pt x="250" y="712"/>
                  <a:pt x="265" y="700"/>
                </a:cubicBezTo>
                <a:cubicBezTo>
                  <a:pt x="278" y="686"/>
                  <a:pt x="293" y="673"/>
                  <a:pt x="309" y="671"/>
                </a:cubicBezTo>
                <a:cubicBezTo>
                  <a:pt x="310" y="671"/>
                  <a:pt x="310" y="671"/>
                  <a:pt x="311" y="671"/>
                </a:cubicBezTo>
                <a:cubicBezTo>
                  <a:pt x="323" y="667"/>
                  <a:pt x="336" y="667"/>
                  <a:pt x="349" y="675"/>
                </a:cubicBezTo>
                <a:cubicBezTo>
                  <a:pt x="378" y="693"/>
                  <a:pt x="358" y="733"/>
                  <a:pt x="333" y="732"/>
                </a:cubicBezTo>
                <a:cubicBezTo>
                  <a:pt x="319" y="736"/>
                  <a:pt x="304" y="731"/>
                  <a:pt x="302" y="712"/>
                </a:cubicBezTo>
                <a:cubicBezTo>
                  <a:pt x="306" y="710"/>
                  <a:pt x="307" y="710"/>
                  <a:pt x="309" y="707"/>
                </a:cubicBezTo>
                <a:cubicBezTo>
                  <a:pt x="306" y="704"/>
                  <a:pt x="305" y="704"/>
                  <a:pt x="303" y="704"/>
                </a:cubicBezTo>
                <a:cubicBezTo>
                  <a:pt x="301" y="704"/>
                  <a:pt x="299" y="704"/>
                  <a:pt x="297" y="705"/>
                </a:cubicBezTo>
                <a:cubicBezTo>
                  <a:pt x="295" y="705"/>
                  <a:pt x="295" y="705"/>
                  <a:pt x="295" y="705"/>
                </a:cubicBezTo>
                <a:cubicBezTo>
                  <a:pt x="281" y="709"/>
                  <a:pt x="267" y="721"/>
                  <a:pt x="256" y="729"/>
                </a:cubicBezTo>
                <a:cubicBezTo>
                  <a:pt x="236" y="745"/>
                  <a:pt x="216" y="754"/>
                  <a:pt x="192" y="763"/>
                </a:cubicBezTo>
                <a:cubicBezTo>
                  <a:pt x="202" y="760"/>
                  <a:pt x="211" y="758"/>
                  <a:pt x="220" y="754"/>
                </a:cubicBezTo>
                <a:cubicBezTo>
                  <a:pt x="236" y="748"/>
                  <a:pt x="247" y="740"/>
                  <a:pt x="259" y="732"/>
                </a:cubicBezTo>
                <a:cubicBezTo>
                  <a:pt x="263" y="728"/>
                  <a:pt x="293" y="716"/>
                  <a:pt x="295" y="711"/>
                </a:cubicBezTo>
                <a:cubicBezTo>
                  <a:pt x="295" y="711"/>
                  <a:pt x="296" y="711"/>
                  <a:pt x="296" y="711"/>
                </a:cubicBezTo>
                <a:cubicBezTo>
                  <a:pt x="299" y="714"/>
                  <a:pt x="300" y="718"/>
                  <a:pt x="300" y="722"/>
                </a:cubicBezTo>
                <a:cubicBezTo>
                  <a:pt x="302" y="729"/>
                  <a:pt x="299" y="735"/>
                  <a:pt x="292" y="743"/>
                </a:cubicBezTo>
                <a:cubicBezTo>
                  <a:pt x="291" y="745"/>
                  <a:pt x="289" y="747"/>
                  <a:pt x="288" y="748"/>
                </a:cubicBezTo>
                <a:cubicBezTo>
                  <a:pt x="304" y="743"/>
                  <a:pt x="318" y="740"/>
                  <a:pt x="332" y="740"/>
                </a:cubicBezTo>
                <a:cubicBezTo>
                  <a:pt x="334" y="740"/>
                  <a:pt x="335" y="740"/>
                  <a:pt x="336" y="740"/>
                </a:cubicBezTo>
                <a:cubicBezTo>
                  <a:pt x="358" y="738"/>
                  <a:pt x="380" y="748"/>
                  <a:pt x="404" y="756"/>
                </a:cubicBezTo>
                <a:cubicBezTo>
                  <a:pt x="381" y="732"/>
                  <a:pt x="385" y="689"/>
                  <a:pt x="407" y="666"/>
                </a:cubicBezTo>
                <a:cubicBezTo>
                  <a:pt x="413" y="659"/>
                  <a:pt x="421" y="655"/>
                  <a:pt x="428" y="652"/>
                </a:cubicBezTo>
                <a:cubicBezTo>
                  <a:pt x="474" y="629"/>
                  <a:pt x="540" y="685"/>
                  <a:pt x="513" y="741"/>
                </a:cubicBezTo>
                <a:moveTo>
                  <a:pt x="462" y="747"/>
                </a:moveTo>
                <a:cubicBezTo>
                  <a:pt x="460" y="748"/>
                  <a:pt x="458" y="749"/>
                  <a:pt x="455" y="750"/>
                </a:cubicBezTo>
                <a:cubicBezTo>
                  <a:pt x="448" y="754"/>
                  <a:pt x="441" y="755"/>
                  <a:pt x="434" y="753"/>
                </a:cubicBezTo>
                <a:cubicBezTo>
                  <a:pt x="445" y="757"/>
                  <a:pt x="457" y="755"/>
                  <a:pt x="465" y="748"/>
                </a:cubicBezTo>
                <a:cubicBezTo>
                  <a:pt x="469" y="744"/>
                  <a:pt x="472" y="740"/>
                  <a:pt x="473" y="734"/>
                </a:cubicBezTo>
                <a:cubicBezTo>
                  <a:pt x="470" y="739"/>
                  <a:pt x="467" y="744"/>
                  <a:pt x="462" y="747"/>
                </a:cubicBezTo>
                <a:moveTo>
                  <a:pt x="426" y="659"/>
                </a:moveTo>
                <a:cubicBezTo>
                  <a:pt x="421" y="662"/>
                  <a:pt x="417" y="666"/>
                  <a:pt x="413" y="671"/>
                </a:cubicBezTo>
                <a:cubicBezTo>
                  <a:pt x="417" y="668"/>
                  <a:pt x="422" y="664"/>
                  <a:pt x="426" y="660"/>
                </a:cubicBezTo>
                <a:lnTo>
                  <a:pt x="426" y="659"/>
                </a:lnTo>
                <a:close/>
                <a:moveTo>
                  <a:pt x="288" y="702"/>
                </a:moveTo>
                <a:cubicBezTo>
                  <a:pt x="298" y="698"/>
                  <a:pt x="306" y="692"/>
                  <a:pt x="315" y="696"/>
                </a:cubicBezTo>
                <a:cubicBezTo>
                  <a:pt x="316" y="696"/>
                  <a:pt x="316" y="696"/>
                  <a:pt x="317" y="696"/>
                </a:cubicBezTo>
                <a:cubicBezTo>
                  <a:pt x="317" y="695"/>
                  <a:pt x="317" y="695"/>
                  <a:pt x="317" y="695"/>
                </a:cubicBezTo>
                <a:cubicBezTo>
                  <a:pt x="314" y="694"/>
                  <a:pt x="311" y="693"/>
                  <a:pt x="308" y="693"/>
                </a:cubicBezTo>
                <a:cubicBezTo>
                  <a:pt x="300" y="694"/>
                  <a:pt x="294" y="698"/>
                  <a:pt x="288" y="702"/>
                </a:cubicBezTo>
                <a:moveTo>
                  <a:pt x="336" y="699"/>
                </a:moveTo>
                <a:cubicBezTo>
                  <a:pt x="334" y="694"/>
                  <a:pt x="330" y="691"/>
                  <a:pt x="326" y="690"/>
                </a:cubicBezTo>
                <a:cubicBezTo>
                  <a:pt x="329" y="694"/>
                  <a:pt x="333" y="695"/>
                  <a:pt x="336" y="699"/>
                </a:cubicBezTo>
                <a:moveTo>
                  <a:pt x="278" y="699"/>
                </a:moveTo>
                <a:cubicBezTo>
                  <a:pt x="289" y="692"/>
                  <a:pt x="298" y="686"/>
                  <a:pt x="309" y="682"/>
                </a:cubicBezTo>
                <a:cubicBezTo>
                  <a:pt x="311" y="681"/>
                  <a:pt x="313" y="681"/>
                  <a:pt x="315" y="680"/>
                </a:cubicBezTo>
                <a:cubicBezTo>
                  <a:pt x="317" y="679"/>
                  <a:pt x="320" y="679"/>
                  <a:pt x="322" y="679"/>
                </a:cubicBezTo>
                <a:cubicBezTo>
                  <a:pt x="324" y="679"/>
                  <a:pt x="326" y="679"/>
                  <a:pt x="327" y="679"/>
                </a:cubicBezTo>
                <a:cubicBezTo>
                  <a:pt x="325" y="678"/>
                  <a:pt x="323" y="678"/>
                  <a:pt x="321" y="678"/>
                </a:cubicBezTo>
                <a:cubicBezTo>
                  <a:pt x="303" y="678"/>
                  <a:pt x="288" y="688"/>
                  <a:pt x="278" y="699"/>
                </a:cubicBezTo>
                <a:moveTo>
                  <a:pt x="182" y="99"/>
                </a:moveTo>
                <a:cubicBezTo>
                  <a:pt x="180" y="93"/>
                  <a:pt x="179" y="88"/>
                  <a:pt x="177" y="82"/>
                </a:cubicBezTo>
                <a:cubicBezTo>
                  <a:pt x="174" y="55"/>
                  <a:pt x="195" y="47"/>
                  <a:pt x="218" y="48"/>
                </a:cubicBezTo>
                <a:cubicBezTo>
                  <a:pt x="201" y="38"/>
                  <a:pt x="183" y="48"/>
                  <a:pt x="176" y="64"/>
                </a:cubicBezTo>
                <a:cubicBezTo>
                  <a:pt x="172" y="75"/>
                  <a:pt x="174" y="87"/>
                  <a:pt x="182" y="100"/>
                </a:cubicBezTo>
                <a:cubicBezTo>
                  <a:pt x="183" y="100"/>
                  <a:pt x="183" y="100"/>
                  <a:pt x="183" y="100"/>
                </a:cubicBezTo>
                <a:lnTo>
                  <a:pt x="182" y="99"/>
                </a:lnTo>
                <a:close/>
                <a:moveTo>
                  <a:pt x="241" y="116"/>
                </a:moveTo>
                <a:cubicBezTo>
                  <a:pt x="216" y="121"/>
                  <a:pt x="217" y="121"/>
                  <a:pt x="195" y="109"/>
                </a:cubicBezTo>
                <a:cubicBezTo>
                  <a:pt x="203" y="122"/>
                  <a:pt x="232" y="132"/>
                  <a:pt x="241" y="116"/>
                </a:cubicBezTo>
                <a:moveTo>
                  <a:pt x="88" y="77"/>
                </a:moveTo>
                <a:cubicBezTo>
                  <a:pt x="81" y="74"/>
                  <a:pt x="72" y="71"/>
                  <a:pt x="62" y="72"/>
                </a:cubicBezTo>
                <a:cubicBezTo>
                  <a:pt x="77" y="64"/>
                  <a:pt x="94" y="77"/>
                  <a:pt x="105" y="88"/>
                </a:cubicBezTo>
                <a:cubicBezTo>
                  <a:pt x="122" y="104"/>
                  <a:pt x="131" y="121"/>
                  <a:pt x="135" y="137"/>
                </a:cubicBezTo>
                <a:cubicBezTo>
                  <a:pt x="130" y="118"/>
                  <a:pt x="107" y="87"/>
                  <a:pt x="88" y="77"/>
                </a:cubicBezTo>
                <a:moveTo>
                  <a:pt x="261" y="508"/>
                </a:moveTo>
                <a:cubicBezTo>
                  <a:pt x="263" y="514"/>
                  <a:pt x="282" y="581"/>
                  <a:pt x="275" y="622"/>
                </a:cubicBezTo>
                <a:cubicBezTo>
                  <a:pt x="286" y="586"/>
                  <a:pt x="274" y="544"/>
                  <a:pt x="263" y="503"/>
                </a:cubicBezTo>
                <a:cubicBezTo>
                  <a:pt x="257" y="478"/>
                  <a:pt x="252" y="455"/>
                  <a:pt x="248" y="432"/>
                </a:cubicBezTo>
                <a:cubicBezTo>
                  <a:pt x="248" y="433"/>
                  <a:pt x="248" y="434"/>
                  <a:pt x="248" y="435"/>
                </a:cubicBezTo>
                <a:cubicBezTo>
                  <a:pt x="249" y="460"/>
                  <a:pt x="255" y="484"/>
                  <a:pt x="261" y="508"/>
                </a:cubicBezTo>
                <a:moveTo>
                  <a:pt x="177" y="550"/>
                </a:moveTo>
                <a:cubicBezTo>
                  <a:pt x="185" y="547"/>
                  <a:pt x="194" y="547"/>
                  <a:pt x="200" y="550"/>
                </a:cubicBezTo>
                <a:cubicBezTo>
                  <a:pt x="206" y="556"/>
                  <a:pt x="206" y="556"/>
                  <a:pt x="206" y="556"/>
                </a:cubicBezTo>
                <a:cubicBezTo>
                  <a:pt x="207" y="557"/>
                  <a:pt x="208" y="557"/>
                  <a:pt x="210" y="558"/>
                </a:cubicBezTo>
                <a:cubicBezTo>
                  <a:pt x="206" y="554"/>
                  <a:pt x="203" y="551"/>
                  <a:pt x="199" y="548"/>
                </a:cubicBezTo>
                <a:cubicBezTo>
                  <a:pt x="190" y="546"/>
                  <a:pt x="183" y="547"/>
                  <a:pt x="177" y="550"/>
                </a:cubicBezTo>
                <a:moveTo>
                  <a:pt x="193" y="570"/>
                </a:moveTo>
                <a:cubicBezTo>
                  <a:pt x="198" y="574"/>
                  <a:pt x="198" y="574"/>
                  <a:pt x="198" y="574"/>
                </a:cubicBezTo>
                <a:cubicBezTo>
                  <a:pt x="200" y="574"/>
                  <a:pt x="201" y="575"/>
                  <a:pt x="202" y="575"/>
                </a:cubicBezTo>
                <a:cubicBezTo>
                  <a:pt x="202" y="575"/>
                  <a:pt x="202" y="575"/>
                  <a:pt x="202" y="575"/>
                </a:cubicBezTo>
                <a:cubicBezTo>
                  <a:pt x="200" y="572"/>
                  <a:pt x="200" y="572"/>
                  <a:pt x="200" y="572"/>
                </a:cubicBezTo>
                <a:cubicBezTo>
                  <a:pt x="200" y="572"/>
                  <a:pt x="200" y="572"/>
                  <a:pt x="200" y="572"/>
                </a:cubicBezTo>
                <a:lnTo>
                  <a:pt x="193" y="570"/>
                </a:lnTo>
                <a:close/>
                <a:moveTo>
                  <a:pt x="40" y="474"/>
                </a:moveTo>
                <a:cubicBezTo>
                  <a:pt x="42" y="488"/>
                  <a:pt x="80" y="516"/>
                  <a:pt x="89" y="535"/>
                </a:cubicBezTo>
                <a:cubicBezTo>
                  <a:pt x="102" y="564"/>
                  <a:pt x="108" y="588"/>
                  <a:pt x="103" y="613"/>
                </a:cubicBezTo>
                <a:cubicBezTo>
                  <a:pt x="99" y="628"/>
                  <a:pt x="96" y="656"/>
                  <a:pt x="72" y="642"/>
                </a:cubicBezTo>
                <a:cubicBezTo>
                  <a:pt x="71" y="642"/>
                  <a:pt x="71" y="642"/>
                  <a:pt x="71" y="642"/>
                </a:cubicBezTo>
                <a:cubicBezTo>
                  <a:pt x="76" y="652"/>
                  <a:pt x="61" y="666"/>
                  <a:pt x="66" y="679"/>
                </a:cubicBezTo>
                <a:cubicBezTo>
                  <a:pt x="67" y="679"/>
                  <a:pt x="67" y="679"/>
                  <a:pt x="67" y="679"/>
                </a:cubicBezTo>
                <a:cubicBezTo>
                  <a:pt x="66" y="678"/>
                  <a:pt x="66" y="678"/>
                  <a:pt x="66" y="678"/>
                </a:cubicBezTo>
                <a:cubicBezTo>
                  <a:pt x="68" y="668"/>
                  <a:pt x="68" y="656"/>
                  <a:pt x="77" y="647"/>
                </a:cubicBezTo>
                <a:cubicBezTo>
                  <a:pt x="84" y="650"/>
                  <a:pt x="88" y="646"/>
                  <a:pt x="97" y="642"/>
                </a:cubicBezTo>
                <a:cubicBezTo>
                  <a:pt x="99" y="643"/>
                  <a:pt x="100" y="645"/>
                  <a:pt x="102" y="646"/>
                </a:cubicBezTo>
                <a:cubicBezTo>
                  <a:pt x="102" y="646"/>
                  <a:pt x="102" y="646"/>
                  <a:pt x="102" y="646"/>
                </a:cubicBezTo>
                <a:cubicBezTo>
                  <a:pt x="100" y="643"/>
                  <a:pt x="99" y="641"/>
                  <a:pt x="97" y="639"/>
                </a:cubicBezTo>
                <a:cubicBezTo>
                  <a:pt x="104" y="631"/>
                  <a:pt x="103" y="620"/>
                  <a:pt x="106" y="610"/>
                </a:cubicBezTo>
                <a:cubicBezTo>
                  <a:pt x="116" y="605"/>
                  <a:pt x="127" y="613"/>
                  <a:pt x="136" y="612"/>
                </a:cubicBezTo>
                <a:cubicBezTo>
                  <a:pt x="127" y="610"/>
                  <a:pt x="118" y="608"/>
                  <a:pt x="108" y="605"/>
                </a:cubicBezTo>
                <a:cubicBezTo>
                  <a:pt x="106" y="600"/>
                  <a:pt x="106" y="587"/>
                  <a:pt x="107" y="581"/>
                </a:cubicBezTo>
                <a:cubicBezTo>
                  <a:pt x="117" y="578"/>
                  <a:pt x="139" y="576"/>
                  <a:pt x="141" y="589"/>
                </a:cubicBezTo>
                <a:cubicBezTo>
                  <a:pt x="139" y="591"/>
                  <a:pt x="137" y="593"/>
                  <a:pt x="135" y="596"/>
                </a:cubicBezTo>
                <a:cubicBezTo>
                  <a:pt x="135" y="596"/>
                  <a:pt x="135" y="596"/>
                  <a:pt x="135" y="596"/>
                </a:cubicBezTo>
                <a:cubicBezTo>
                  <a:pt x="150" y="598"/>
                  <a:pt x="159" y="613"/>
                  <a:pt x="161" y="627"/>
                </a:cubicBezTo>
                <a:cubicBezTo>
                  <a:pt x="159" y="629"/>
                  <a:pt x="159" y="629"/>
                  <a:pt x="159" y="629"/>
                </a:cubicBezTo>
                <a:cubicBezTo>
                  <a:pt x="155" y="627"/>
                  <a:pt x="147" y="626"/>
                  <a:pt x="142" y="627"/>
                </a:cubicBezTo>
                <a:cubicBezTo>
                  <a:pt x="144" y="630"/>
                  <a:pt x="145" y="633"/>
                  <a:pt x="147" y="636"/>
                </a:cubicBezTo>
                <a:cubicBezTo>
                  <a:pt x="145" y="638"/>
                  <a:pt x="145" y="638"/>
                  <a:pt x="145" y="638"/>
                </a:cubicBezTo>
                <a:cubicBezTo>
                  <a:pt x="134" y="636"/>
                  <a:pt x="124" y="631"/>
                  <a:pt x="113" y="630"/>
                </a:cubicBezTo>
                <a:cubicBezTo>
                  <a:pt x="112" y="631"/>
                  <a:pt x="112" y="631"/>
                  <a:pt x="111" y="632"/>
                </a:cubicBezTo>
                <a:cubicBezTo>
                  <a:pt x="114" y="642"/>
                  <a:pt x="126" y="638"/>
                  <a:pt x="134" y="641"/>
                </a:cubicBezTo>
                <a:cubicBezTo>
                  <a:pt x="134" y="643"/>
                  <a:pt x="134" y="644"/>
                  <a:pt x="134" y="646"/>
                </a:cubicBezTo>
                <a:cubicBezTo>
                  <a:pt x="133" y="647"/>
                  <a:pt x="132" y="648"/>
                  <a:pt x="130" y="649"/>
                </a:cubicBezTo>
                <a:cubicBezTo>
                  <a:pt x="139" y="672"/>
                  <a:pt x="144" y="684"/>
                  <a:pt x="132" y="702"/>
                </a:cubicBezTo>
                <a:cubicBezTo>
                  <a:pt x="131" y="702"/>
                  <a:pt x="131" y="702"/>
                  <a:pt x="131" y="702"/>
                </a:cubicBezTo>
                <a:cubicBezTo>
                  <a:pt x="124" y="691"/>
                  <a:pt x="119" y="687"/>
                  <a:pt x="110" y="684"/>
                </a:cubicBezTo>
                <a:cubicBezTo>
                  <a:pt x="106" y="687"/>
                  <a:pt x="106" y="688"/>
                  <a:pt x="103" y="687"/>
                </a:cubicBezTo>
                <a:cubicBezTo>
                  <a:pt x="95" y="683"/>
                  <a:pt x="97" y="669"/>
                  <a:pt x="90" y="662"/>
                </a:cubicBezTo>
                <a:cubicBezTo>
                  <a:pt x="90" y="663"/>
                  <a:pt x="90" y="663"/>
                  <a:pt x="90" y="663"/>
                </a:cubicBezTo>
                <a:cubicBezTo>
                  <a:pt x="90" y="663"/>
                  <a:pt x="89" y="664"/>
                  <a:pt x="89" y="664"/>
                </a:cubicBezTo>
                <a:cubicBezTo>
                  <a:pt x="91" y="667"/>
                  <a:pt x="102" y="701"/>
                  <a:pt x="91" y="699"/>
                </a:cubicBezTo>
                <a:cubicBezTo>
                  <a:pt x="87" y="698"/>
                  <a:pt x="84" y="694"/>
                  <a:pt x="80" y="693"/>
                </a:cubicBezTo>
                <a:cubicBezTo>
                  <a:pt x="79" y="693"/>
                  <a:pt x="79" y="693"/>
                  <a:pt x="79" y="693"/>
                </a:cubicBezTo>
                <a:cubicBezTo>
                  <a:pt x="81" y="700"/>
                  <a:pt x="83" y="707"/>
                  <a:pt x="85" y="714"/>
                </a:cubicBezTo>
                <a:cubicBezTo>
                  <a:pt x="77" y="716"/>
                  <a:pt x="70" y="713"/>
                  <a:pt x="63" y="708"/>
                </a:cubicBezTo>
                <a:cubicBezTo>
                  <a:pt x="37" y="688"/>
                  <a:pt x="54" y="669"/>
                  <a:pt x="56" y="650"/>
                </a:cubicBezTo>
                <a:cubicBezTo>
                  <a:pt x="55" y="650"/>
                  <a:pt x="53" y="649"/>
                  <a:pt x="52" y="649"/>
                </a:cubicBezTo>
                <a:cubicBezTo>
                  <a:pt x="43" y="655"/>
                  <a:pt x="41" y="660"/>
                  <a:pt x="37" y="666"/>
                </a:cubicBezTo>
                <a:cubicBezTo>
                  <a:pt x="34" y="665"/>
                  <a:pt x="34" y="665"/>
                  <a:pt x="34" y="665"/>
                </a:cubicBezTo>
                <a:cubicBezTo>
                  <a:pt x="32" y="658"/>
                  <a:pt x="33" y="654"/>
                  <a:pt x="33" y="648"/>
                </a:cubicBezTo>
                <a:cubicBezTo>
                  <a:pt x="32" y="648"/>
                  <a:pt x="32" y="647"/>
                  <a:pt x="31" y="647"/>
                </a:cubicBezTo>
                <a:cubicBezTo>
                  <a:pt x="18" y="649"/>
                  <a:pt x="16" y="649"/>
                  <a:pt x="6" y="661"/>
                </a:cubicBezTo>
                <a:cubicBezTo>
                  <a:pt x="5" y="659"/>
                  <a:pt x="5" y="659"/>
                  <a:pt x="5" y="659"/>
                </a:cubicBezTo>
                <a:cubicBezTo>
                  <a:pt x="0" y="638"/>
                  <a:pt x="6" y="625"/>
                  <a:pt x="30" y="609"/>
                </a:cubicBezTo>
                <a:cubicBezTo>
                  <a:pt x="26" y="604"/>
                  <a:pt x="24" y="601"/>
                  <a:pt x="26" y="597"/>
                </a:cubicBezTo>
                <a:cubicBezTo>
                  <a:pt x="28" y="596"/>
                  <a:pt x="28" y="595"/>
                  <a:pt x="31" y="595"/>
                </a:cubicBezTo>
                <a:cubicBezTo>
                  <a:pt x="36" y="599"/>
                  <a:pt x="45" y="607"/>
                  <a:pt x="51" y="608"/>
                </a:cubicBezTo>
                <a:cubicBezTo>
                  <a:pt x="52" y="607"/>
                  <a:pt x="53" y="607"/>
                  <a:pt x="54" y="606"/>
                </a:cubicBezTo>
                <a:cubicBezTo>
                  <a:pt x="48" y="598"/>
                  <a:pt x="44" y="600"/>
                  <a:pt x="39" y="595"/>
                </a:cubicBezTo>
                <a:cubicBezTo>
                  <a:pt x="39" y="594"/>
                  <a:pt x="39" y="594"/>
                  <a:pt x="39" y="594"/>
                </a:cubicBezTo>
                <a:cubicBezTo>
                  <a:pt x="41" y="593"/>
                  <a:pt x="42" y="592"/>
                  <a:pt x="44" y="592"/>
                </a:cubicBezTo>
                <a:cubicBezTo>
                  <a:pt x="43" y="591"/>
                  <a:pt x="43" y="591"/>
                  <a:pt x="43" y="591"/>
                </a:cubicBezTo>
                <a:cubicBezTo>
                  <a:pt x="35" y="586"/>
                  <a:pt x="27" y="585"/>
                  <a:pt x="19" y="582"/>
                </a:cubicBezTo>
                <a:cubicBezTo>
                  <a:pt x="20" y="580"/>
                  <a:pt x="20" y="580"/>
                  <a:pt x="20" y="580"/>
                </a:cubicBezTo>
                <a:cubicBezTo>
                  <a:pt x="30" y="558"/>
                  <a:pt x="51" y="564"/>
                  <a:pt x="63" y="571"/>
                </a:cubicBezTo>
                <a:cubicBezTo>
                  <a:pt x="65" y="569"/>
                  <a:pt x="66" y="566"/>
                  <a:pt x="67" y="564"/>
                </a:cubicBezTo>
                <a:cubicBezTo>
                  <a:pt x="69" y="563"/>
                  <a:pt x="71" y="563"/>
                  <a:pt x="73" y="562"/>
                </a:cubicBezTo>
                <a:cubicBezTo>
                  <a:pt x="95" y="579"/>
                  <a:pt x="76" y="598"/>
                  <a:pt x="76" y="615"/>
                </a:cubicBezTo>
                <a:cubicBezTo>
                  <a:pt x="76" y="614"/>
                  <a:pt x="76" y="614"/>
                  <a:pt x="76" y="614"/>
                </a:cubicBezTo>
                <a:cubicBezTo>
                  <a:pt x="89" y="591"/>
                  <a:pt x="90" y="566"/>
                  <a:pt x="79" y="539"/>
                </a:cubicBezTo>
                <a:cubicBezTo>
                  <a:pt x="70" y="518"/>
                  <a:pt x="48" y="503"/>
                  <a:pt x="33" y="513"/>
                </a:cubicBezTo>
                <a:cubicBezTo>
                  <a:pt x="33" y="513"/>
                  <a:pt x="33" y="513"/>
                  <a:pt x="33" y="513"/>
                </a:cubicBezTo>
                <a:cubicBezTo>
                  <a:pt x="43" y="515"/>
                  <a:pt x="54" y="524"/>
                  <a:pt x="47" y="535"/>
                </a:cubicBezTo>
                <a:cubicBezTo>
                  <a:pt x="41" y="549"/>
                  <a:pt x="17" y="540"/>
                  <a:pt x="17" y="525"/>
                </a:cubicBezTo>
                <a:cubicBezTo>
                  <a:pt x="16" y="501"/>
                  <a:pt x="47" y="507"/>
                  <a:pt x="59" y="508"/>
                </a:cubicBezTo>
                <a:cubicBezTo>
                  <a:pt x="60" y="507"/>
                  <a:pt x="60" y="507"/>
                  <a:pt x="60" y="507"/>
                </a:cubicBezTo>
                <a:cubicBezTo>
                  <a:pt x="58" y="505"/>
                  <a:pt x="58" y="505"/>
                  <a:pt x="58" y="505"/>
                </a:cubicBezTo>
                <a:cubicBezTo>
                  <a:pt x="46" y="496"/>
                  <a:pt x="30" y="473"/>
                  <a:pt x="37" y="462"/>
                </a:cubicBezTo>
                <a:cubicBezTo>
                  <a:pt x="40" y="457"/>
                  <a:pt x="47" y="454"/>
                  <a:pt x="52" y="456"/>
                </a:cubicBezTo>
                <a:cubicBezTo>
                  <a:pt x="60" y="457"/>
                  <a:pt x="64" y="468"/>
                  <a:pt x="59" y="475"/>
                </a:cubicBezTo>
                <a:cubicBezTo>
                  <a:pt x="55" y="481"/>
                  <a:pt x="49" y="479"/>
                  <a:pt x="44" y="476"/>
                </a:cubicBezTo>
                <a:cubicBezTo>
                  <a:pt x="43" y="475"/>
                  <a:pt x="41" y="474"/>
                  <a:pt x="39" y="470"/>
                </a:cubicBezTo>
                <a:cubicBezTo>
                  <a:pt x="40" y="471"/>
                  <a:pt x="39" y="472"/>
                  <a:pt x="40" y="474"/>
                </a:cubicBezTo>
                <a:moveTo>
                  <a:pt x="24" y="525"/>
                </a:moveTo>
                <a:cubicBezTo>
                  <a:pt x="24" y="526"/>
                  <a:pt x="24" y="526"/>
                  <a:pt x="24" y="526"/>
                </a:cubicBezTo>
                <a:cubicBezTo>
                  <a:pt x="25" y="527"/>
                  <a:pt x="25" y="527"/>
                  <a:pt x="25" y="527"/>
                </a:cubicBezTo>
                <a:cubicBezTo>
                  <a:pt x="25" y="527"/>
                  <a:pt x="24" y="526"/>
                  <a:pt x="24" y="525"/>
                </a:cubicBezTo>
                <a:moveTo>
                  <a:pt x="72" y="588"/>
                </a:moveTo>
                <a:cubicBezTo>
                  <a:pt x="74" y="591"/>
                  <a:pt x="76" y="593"/>
                  <a:pt x="78" y="595"/>
                </a:cubicBezTo>
                <a:cubicBezTo>
                  <a:pt x="78" y="595"/>
                  <a:pt x="78" y="594"/>
                  <a:pt x="78" y="594"/>
                </a:cubicBezTo>
                <a:cubicBezTo>
                  <a:pt x="77" y="591"/>
                  <a:pt x="75" y="589"/>
                  <a:pt x="72" y="588"/>
                </a:cubicBezTo>
                <a:moveTo>
                  <a:pt x="69" y="584"/>
                </a:moveTo>
                <a:cubicBezTo>
                  <a:pt x="68" y="584"/>
                  <a:pt x="67" y="584"/>
                  <a:pt x="66" y="584"/>
                </a:cubicBezTo>
                <a:cubicBezTo>
                  <a:pt x="69" y="586"/>
                  <a:pt x="70" y="587"/>
                  <a:pt x="72" y="588"/>
                </a:cubicBezTo>
                <a:lnTo>
                  <a:pt x="69" y="584"/>
                </a:lnTo>
                <a:close/>
                <a:moveTo>
                  <a:pt x="62" y="581"/>
                </a:moveTo>
                <a:cubicBezTo>
                  <a:pt x="63" y="582"/>
                  <a:pt x="64" y="583"/>
                  <a:pt x="66" y="583"/>
                </a:cubicBezTo>
                <a:cubicBezTo>
                  <a:pt x="66" y="583"/>
                  <a:pt x="66" y="583"/>
                  <a:pt x="66" y="583"/>
                </a:cubicBezTo>
                <a:cubicBezTo>
                  <a:pt x="66" y="582"/>
                  <a:pt x="66" y="582"/>
                  <a:pt x="66" y="582"/>
                </a:cubicBezTo>
                <a:cubicBezTo>
                  <a:pt x="64" y="582"/>
                  <a:pt x="64" y="581"/>
                  <a:pt x="62" y="581"/>
                </a:cubicBezTo>
                <a:moveTo>
                  <a:pt x="103" y="647"/>
                </a:moveTo>
                <a:cubicBezTo>
                  <a:pt x="110" y="653"/>
                  <a:pt x="115" y="666"/>
                  <a:pt x="122" y="670"/>
                </a:cubicBezTo>
                <a:cubicBezTo>
                  <a:pt x="118" y="662"/>
                  <a:pt x="112" y="649"/>
                  <a:pt x="103" y="647"/>
                </a:cubicBezTo>
                <a:moveTo>
                  <a:pt x="75" y="615"/>
                </a:moveTo>
                <a:cubicBezTo>
                  <a:pt x="73" y="618"/>
                  <a:pt x="71" y="621"/>
                  <a:pt x="69" y="624"/>
                </a:cubicBezTo>
                <a:cubicBezTo>
                  <a:pt x="62" y="620"/>
                  <a:pt x="52" y="621"/>
                  <a:pt x="44" y="624"/>
                </a:cubicBezTo>
                <a:cubicBezTo>
                  <a:pt x="52" y="625"/>
                  <a:pt x="59" y="624"/>
                  <a:pt x="68" y="626"/>
                </a:cubicBezTo>
                <a:cubicBezTo>
                  <a:pt x="68" y="630"/>
                  <a:pt x="69" y="634"/>
                  <a:pt x="70" y="638"/>
                </a:cubicBezTo>
                <a:cubicBezTo>
                  <a:pt x="70" y="637"/>
                  <a:pt x="70" y="637"/>
                  <a:pt x="70" y="636"/>
                </a:cubicBezTo>
                <a:cubicBezTo>
                  <a:pt x="69" y="629"/>
                  <a:pt x="74" y="622"/>
                  <a:pt x="75" y="615"/>
                </a:cubicBezTo>
                <a:moveTo>
                  <a:pt x="89" y="630"/>
                </a:moveTo>
                <a:cubicBezTo>
                  <a:pt x="86" y="627"/>
                  <a:pt x="85" y="627"/>
                  <a:pt x="82" y="626"/>
                </a:cubicBezTo>
                <a:cubicBezTo>
                  <a:pt x="78" y="629"/>
                  <a:pt x="78" y="629"/>
                  <a:pt x="78" y="629"/>
                </a:cubicBezTo>
                <a:cubicBezTo>
                  <a:pt x="78" y="631"/>
                  <a:pt x="79" y="633"/>
                  <a:pt x="79" y="635"/>
                </a:cubicBezTo>
                <a:cubicBezTo>
                  <a:pt x="84" y="639"/>
                  <a:pt x="88" y="637"/>
                  <a:pt x="89" y="631"/>
                </a:cubicBezTo>
                <a:lnTo>
                  <a:pt x="89" y="630"/>
                </a:lnTo>
                <a:close/>
                <a:moveTo>
                  <a:pt x="93" y="618"/>
                </a:moveTo>
                <a:cubicBezTo>
                  <a:pt x="91" y="617"/>
                  <a:pt x="90" y="616"/>
                  <a:pt x="89" y="616"/>
                </a:cubicBezTo>
                <a:cubicBezTo>
                  <a:pt x="87" y="617"/>
                  <a:pt x="86" y="618"/>
                  <a:pt x="84" y="619"/>
                </a:cubicBezTo>
                <a:cubicBezTo>
                  <a:pt x="84" y="620"/>
                  <a:pt x="84" y="621"/>
                  <a:pt x="84" y="622"/>
                </a:cubicBezTo>
                <a:cubicBezTo>
                  <a:pt x="85" y="623"/>
                  <a:pt x="86" y="624"/>
                  <a:pt x="87" y="625"/>
                </a:cubicBezTo>
                <a:cubicBezTo>
                  <a:pt x="88" y="625"/>
                  <a:pt x="88" y="625"/>
                  <a:pt x="89" y="625"/>
                </a:cubicBezTo>
                <a:cubicBezTo>
                  <a:pt x="92" y="624"/>
                  <a:pt x="92" y="622"/>
                  <a:pt x="93" y="620"/>
                </a:cubicBezTo>
                <a:cubicBezTo>
                  <a:pt x="93" y="620"/>
                  <a:pt x="93" y="619"/>
                  <a:pt x="93" y="618"/>
                </a:cubicBezTo>
                <a:moveTo>
                  <a:pt x="95" y="607"/>
                </a:moveTo>
                <a:cubicBezTo>
                  <a:pt x="91" y="605"/>
                  <a:pt x="91" y="605"/>
                  <a:pt x="91" y="605"/>
                </a:cubicBezTo>
                <a:cubicBezTo>
                  <a:pt x="87" y="607"/>
                  <a:pt x="87" y="607"/>
                  <a:pt x="87" y="607"/>
                </a:cubicBezTo>
                <a:cubicBezTo>
                  <a:pt x="87" y="608"/>
                  <a:pt x="87" y="609"/>
                  <a:pt x="87" y="611"/>
                </a:cubicBezTo>
                <a:cubicBezTo>
                  <a:pt x="89" y="613"/>
                  <a:pt x="89" y="613"/>
                  <a:pt x="89" y="613"/>
                </a:cubicBezTo>
                <a:cubicBezTo>
                  <a:pt x="91" y="613"/>
                  <a:pt x="92" y="613"/>
                  <a:pt x="94" y="613"/>
                </a:cubicBezTo>
                <a:cubicBezTo>
                  <a:pt x="96" y="610"/>
                  <a:pt x="95" y="610"/>
                  <a:pt x="95" y="607"/>
                </a:cubicBezTo>
                <a:moveTo>
                  <a:pt x="97" y="596"/>
                </a:moveTo>
                <a:cubicBezTo>
                  <a:pt x="96" y="596"/>
                  <a:pt x="95" y="596"/>
                  <a:pt x="94" y="595"/>
                </a:cubicBezTo>
                <a:cubicBezTo>
                  <a:pt x="91" y="597"/>
                  <a:pt x="91" y="597"/>
                  <a:pt x="91" y="597"/>
                </a:cubicBezTo>
                <a:cubicBezTo>
                  <a:pt x="91" y="598"/>
                  <a:pt x="91" y="600"/>
                  <a:pt x="91" y="601"/>
                </a:cubicBezTo>
                <a:cubicBezTo>
                  <a:pt x="92" y="601"/>
                  <a:pt x="93" y="602"/>
                  <a:pt x="95" y="603"/>
                </a:cubicBezTo>
                <a:cubicBezTo>
                  <a:pt x="97" y="601"/>
                  <a:pt x="97" y="601"/>
                  <a:pt x="97" y="601"/>
                </a:cubicBezTo>
                <a:cubicBezTo>
                  <a:pt x="97" y="599"/>
                  <a:pt x="97" y="600"/>
                  <a:pt x="97" y="599"/>
                </a:cubicBezTo>
                <a:cubicBezTo>
                  <a:pt x="97" y="598"/>
                  <a:pt x="97" y="597"/>
                  <a:pt x="97" y="596"/>
                </a:cubicBezTo>
                <a:moveTo>
                  <a:pt x="97" y="588"/>
                </a:moveTo>
                <a:cubicBezTo>
                  <a:pt x="96" y="587"/>
                  <a:pt x="95" y="587"/>
                  <a:pt x="94" y="586"/>
                </a:cubicBezTo>
                <a:cubicBezTo>
                  <a:pt x="92" y="587"/>
                  <a:pt x="92" y="587"/>
                  <a:pt x="92" y="587"/>
                </a:cubicBezTo>
                <a:cubicBezTo>
                  <a:pt x="93" y="591"/>
                  <a:pt x="93" y="591"/>
                  <a:pt x="97" y="592"/>
                </a:cubicBezTo>
                <a:cubicBezTo>
                  <a:pt x="97" y="591"/>
                  <a:pt x="98" y="590"/>
                  <a:pt x="98" y="590"/>
                </a:cubicBezTo>
                <a:cubicBezTo>
                  <a:pt x="98" y="589"/>
                  <a:pt x="98" y="589"/>
                  <a:pt x="97" y="588"/>
                </a:cubicBezTo>
                <a:moveTo>
                  <a:pt x="92" y="578"/>
                </a:moveTo>
                <a:cubicBezTo>
                  <a:pt x="92" y="581"/>
                  <a:pt x="92" y="581"/>
                  <a:pt x="95" y="582"/>
                </a:cubicBezTo>
                <a:cubicBezTo>
                  <a:pt x="95" y="582"/>
                  <a:pt x="95" y="582"/>
                  <a:pt x="95" y="582"/>
                </a:cubicBezTo>
                <a:cubicBezTo>
                  <a:pt x="96" y="581"/>
                  <a:pt x="97" y="580"/>
                  <a:pt x="97" y="580"/>
                </a:cubicBezTo>
                <a:cubicBezTo>
                  <a:pt x="96" y="577"/>
                  <a:pt x="95" y="576"/>
                  <a:pt x="92" y="578"/>
                </a:cubicBezTo>
                <a:moveTo>
                  <a:pt x="95" y="569"/>
                </a:moveTo>
                <a:cubicBezTo>
                  <a:pt x="93" y="569"/>
                  <a:pt x="93" y="569"/>
                  <a:pt x="91" y="570"/>
                </a:cubicBezTo>
                <a:cubicBezTo>
                  <a:pt x="91" y="571"/>
                  <a:pt x="92" y="572"/>
                  <a:pt x="93" y="573"/>
                </a:cubicBezTo>
                <a:cubicBezTo>
                  <a:pt x="93" y="573"/>
                  <a:pt x="94" y="573"/>
                  <a:pt x="95" y="573"/>
                </a:cubicBezTo>
                <a:cubicBezTo>
                  <a:pt x="95" y="571"/>
                  <a:pt x="95" y="571"/>
                  <a:pt x="95" y="571"/>
                </a:cubicBezTo>
                <a:cubicBezTo>
                  <a:pt x="95" y="571"/>
                  <a:pt x="95" y="570"/>
                  <a:pt x="95" y="569"/>
                </a:cubicBezTo>
                <a:moveTo>
                  <a:pt x="93" y="562"/>
                </a:moveTo>
                <a:cubicBezTo>
                  <a:pt x="92" y="562"/>
                  <a:pt x="91" y="562"/>
                  <a:pt x="91" y="562"/>
                </a:cubicBezTo>
                <a:cubicBezTo>
                  <a:pt x="90" y="565"/>
                  <a:pt x="90" y="565"/>
                  <a:pt x="90" y="565"/>
                </a:cubicBezTo>
                <a:cubicBezTo>
                  <a:pt x="91" y="565"/>
                  <a:pt x="92" y="566"/>
                  <a:pt x="92" y="566"/>
                </a:cubicBezTo>
                <a:cubicBezTo>
                  <a:pt x="94" y="565"/>
                  <a:pt x="94" y="565"/>
                  <a:pt x="94" y="565"/>
                </a:cubicBezTo>
                <a:cubicBezTo>
                  <a:pt x="94" y="565"/>
                  <a:pt x="94" y="564"/>
                  <a:pt x="94" y="564"/>
                </a:cubicBezTo>
                <a:lnTo>
                  <a:pt x="93" y="562"/>
                </a:lnTo>
                <a:close/>
                <a:moveTo>
                  <a:pt x="90" y="556"/>
                </a:moveTo>
                <a:cubicBezTo>
                  <a:pt x="89" y="557"/>
                  <a:pt x="89" y="557"/>
                  <a:pt x="89" y="557"/>
                </a:cubicBezTo>
                <a:cubicBezTo>
                  <a:pt x="89" y="559"/>
                  <a:pt x="89" y="559"/>
                  <a:pt x="89" y="559"/>
                </a:cubicBezTo>
                <a:cubicBezTo>
                  <a:pt x="90" y="559"/>
                  <a:pt x="91" y="558"/>
                  <a:pt x="92" y="558"/>
                </a:cubicBezTo>
                <a:lnTo>
                  <a:pt x="90" y="556"/>
                </a:lnTo>
                <a:close/>
                <a:moveTo>
                  <a:pt x="567" y="1048"/>
                </a:moveTo>
                <a:cubicBezTo>
                  <a:pt x="567" y="1050"/>
                  <a:pt x="565" y="1051"/>
                  <a:pt x="564" y="1050"/>
                </a:cubicBezTo>
                <a:cubicBezTo>
                  <a:pt x="562" y="1050"/>
                  <a:pt x="561" y="1048"/>
                  <a:pt x="562" y="1047"/>
                </a:cubicBezTo>
                <a:cubicBezTo>
                  <a:pt x="562" y="1045"/>
                  <a:pt x="564" y="1044"/>
                  <a:pt x="565" y="1044"/>
                </a:cubicBezTo>
                <a:cubicBezTo>
                  <a:pt x="567" y="1045"/>
                  <a:pt x="568" y="1046"/>
                  <a:pt x="567" y="1048"/>
                </a:cubicBezTo>
                <a:moveTo>
                  <a:pt x="560" y="933"/>
                </a:moveTo>
                <a:cubicBezTo>
                  <a:pt x="560" y="936"/>
                  <a:pt x="556" y="938"/>
                  <a:pt x="553" y="937"/>
                </a:cubicBezTo>
                <a:cubicBezTo>
                  <a:pt x="550" y="936"/>
                  <a:pt x="548" y="933"/>
                  <a:pt x="549" y="929"/>
                </a:cubicBezTo>
                <a:cubicBezTo>
                  <a:pt x="550" y="926"/>
                  <a:pt x="553" y="924"/>
                  <a:pt x="556" y="925"/>
                </a:cubicBezTo>
                <a:cubicBezTo>
                  <a:pt x="559" y="926"/>
                  <a:pt x="561" y="930"/>
                  <a:pt x="560" y="933"/>
                </a:cubicBezTo>
                <a:moveTo>
                  <a:pt x="571" y="942"/>
                </a:moveTo>
                <a:cubicBezTo>
                  <a:pt x="570" y="945"/>
                  <a:pt x="567" y="947"/>
                  <a:pt x="564" y="946"/>
                </a:cubicBezTo>
                <a:cubicBezTo>
                  <a:pt x="561" y="945"/>
                  <a:pt x="560" y="942"/>
                  <a:pt x="560" y="939"/>
                </a:cubicBezTo>
                <a:cubicBezTo>
                  <a:pt x="561" y="937"/>
                  <a:pt x="564" y="935"/>
                  <a:pt x="567" y="936"/>
                </a:cubicBezTo>
                <a:cubicBezTo>
                  <a:pt x="570" y="937"/>
                  <a:pt x="571" y="939"/>
                  <a:pt x="571" y="942"/>
                </a:cubicBezTo>
                <a:moveTo>
                  <a:pt x="579" y="951"/>
                </a:moveTo>
                <a:cubicBezTo>
                  <a:pt x="578" y="954"/>
                  <a:pt x="575" y="955"/>
                  <a:pt x="573" y="955"/>
                </a:cubicBezTo>
                <a:cubicBezTo>
                  <a:pt x="570" y="954"/>
                  <a:pt x="569" y="951"/>
                  <a:pt x="570" y="949"/>
                </a:cubicBezTo>
                <a:cubicBezTo>
                  <a:pt x="570" y="946"/>
                  <a:pt x="573" y="945"/>
                  <a:pt x="575" y="946"/>
                </a:cubicBezTo>
                <a:cubicBezTo>
                  <a:pt x="578" y="946"/>
                  <a:pt x="579" y="949"/>
                  <a:pt x="579" y="951"/>
                </a:cubicBezTo>
                <a:moveTo>
                  <a:pt x="586" y="960"/>
                </a:moveTo>
                <a:cubicBezTo>
                  <a:pt x="585" y="963"/>
                  <a:pt x="583" y="964"/>
                  <a:pt x="580" y="963"/>
                </a:cubicBezTo>
                <a:cubicBezTo>
                  <a:pt x="578" y="963"/>
                  <a:pt x="577" y="960"/>
                  <a:pt x="577" y="958"/>
                </a:cubicBezTo>
                <a:cubicBezTo>
                  <a:pt x="578" y="956"/>
                  <a:pt x="580" y="954"/>
                  <a:pt x="583" y="955"/>
                </a:cubicBezTo>
                <a:cubicBezTo>
                  <a:pt x="585" y="956"/>
                  <a:pt x="586" y="958"/>
                  <a:pt x="586" y="960"/>
                </a:cubicBezTo>
                <a:moveTo>
                  <a:pt x="591" y="969"/>
                </a:moveTo>
                <a:cubicBezTo>
                  <a:pt x="591" y="972"/>
                  <a:pt x="589" y="973"/>
                  <a:pt x="587" y="972"/>
                </a:cubicBezTo>
                <a:cubicBezTo>
                  <a:pt x="585" y="972"/>
                  <a:pt x="583" y="969"/>
                  <a:pt x="584" y="967"/>
                </a:cubicBezTo>
                <a:cubicBezTo>
                  <a:pt x="584" y="965"/>
                  <a:pt x="587" y="964"/>
                  <a:pt x="589" y="965"/>
                </a:cubicBezTo>
                <a:cubicBezTo>
                  <a:pt x="591" y="965"/>
                  <a:pt x="592" y="967"/>
                  <a:pt x="591" y="969"/>
                </a:cubicBezTo>
                <a:moveTo>
                  <a:pt x="595" y="978"/>
                </a:moveTo>
                <a:cubicBezTo>
                  <a:pt x="595" y="979"/>
                  <a:pt x="593" y="980"/>
                  <a:pt x="591" y="980"/>
                </a:cubicBezTo>
                <a:cubicBezTo>
                  <a:pt x="590" y="979"/>
                  <a:pt x="589" y="978"/>
                  <a:pt x="589" y="976"/>
                </a:cubicBezTo>
                <a:cubicBezTo>
                  <a:pt x="590" y="974"/>
                  <a:pt x="591" y="973"/>
                  <a:pt x="593" y="974"/>
                </a:cubicBezTo>
                <a:cubicBezTo>
                  <a:pt x="595" y="974"/>
                  <a:pt x="596" y="976"/>
                  <a:pt x="595" y="978"/>
                </a:cubicBezTo>
                <a:moveTo>
                  <a:pt x="598" y="985"/>
                </a:moveTo>
                <a:cubicBezTo>
                  <a:pt x="597" y="986"/>
                  <a:pt x="596" y="987"/>
                  <a:pt x="595" y="987"/>
                </a:cubicBezTo>
                <a:cubicBezTo>
                  <a:pt x="593" y="986"/>
                  <a:pt x="593" y="985"/>
                  <a:pt x="593" y="984"/>
                </a:cubicBezTo>
                <a:cubicBezTo>
                  <a:pt x="593" y="983"/>
                  <a:pt x="595" y="982"/>
                  <a:pt x="596" y="982"/>
                </a:cubicBezTo>
                <a:cubicBezTo>
                  <a:pt x="597" y="983"/>
                  <a:pt x="598" y="984"/>
                  <a:pt x="598" y="985"/>
                </a:cubicBezTo>
                <a:moveTo>
                  <a:pt x="600" y="992"/>
                </a:moveTo>
                <a:cubicBezTo>
                  <a:pt x="599" y="993"/>
                  <a:pt x="598" y="994"/>
                  <a:pt x="597" y="993"/>
                </a:cubicBezTo>
                <a:cubicBezTo>
                  <a:pt x="596" y="993"/>
                  <a:pt x="596" y="992"/>
                  <a:pt x="596" y="991"/>
                </a:cubicBezTo>
                <a:cubicBezTo>
                  <a:pt x="596" y="990"/>
                  <a:pt x="597" y="989"/>
                  <a:pt x="598" y="989"/>
                </a:cubicBezTo>
                <a:cubicBezTo>
                  <a:pt x="599" y="990"/>
                  <a:pt x="600" y="991"/>
                  <a:pt x="600" y="992"/>
                </a:cubicBezTo>
                <a:moveTo>
                  <a:pt x="601" y="998"/>
                </a:moveTo>
                <a:cubicBezTo>
                  <a:pt x="600" y="999"/>
                  <a:pt x="600" y="1000"/>
                  <a:pt x="599" y="999"/>
                </a:cubicBezTo>
                <a:cubicBezTo>
                  <a:pt x="598" y="999"/>
                  <a:pt x="597" y="998"/>
                  <a:pt x="598" y="998"/>
                </a:cubicBezTo>
                <a:cubicBezTo>
                  <a:pt x="598" y="997"/>
                  <a:pt x="599" y="996"/>
                  <a:pt x="600" y="996"/>
                </a:cubicBezTo>
                <a:cubicBezTo>
                  <a:pt x="600" y="997"/>
                  <a:pt x="601" y="998"/>
                  <a:pt x="601" y="998"/>
                </a:cubicBezTo>
                <a:moveTo>
                  <a:pt x="507" y="493"/>
                </a:moveTo>
                <a:cubicBezTo>
                  <a:pt x="506" y="490"/>
                  <a:pt x="502" y="489"/>
                  <a:pt x="499" y="490"/>
                </a:cubicBezTo>
                <a:cubicBezTo>
                  <a:pt x="496" y="491"/>
                  <a:pt x="495" y="495"/>
                  <a:pt x="496" y="498"/>
                </a:cubicBezTo>
                <a:cubicBezTo>
                  <a:pt x="498" y="501"/>
                  <a:pt x="501" y="502"/>
                  <a:pt x="504" y="501"/>
                </a:cubicBezTo>
                <a:cubicBezTo>
                  <a:pt x="507" y="499"/>
                  <a:pt x="509" y="496"/>
                  <a:pt x="507" y="493"/>
                </a:cubicBezTo>
                <a:moveTo>
                  <a:pt x="516" y="482"/>
                </a:moveTo>
                <a:cubicBezTo>
                  <a:pt x="515" y="479"/>
                  <a:pt x="511" y="478"/>
                  <a:pt x="509" y="479"/>
                </a:cubicBezTo>
                <a:cubicBezTo>
                  <a:pt x="506" y="480"/>
                  <a:pt x="505" y="484"/>
                  <a:pt x="506" y="486"/>
                </a:cubicBezTo>
                <a:cubicBezTo>
                  <a:pt x="507" y="489"/>
                  <a:pt x="510" y="490"/>
                  <a:pt x="513" y="489"/>
                </a:cubicBezTo>
                <a:cubicBezTo>
                  <a:pt x="516" y="488"/>
                  <a:pt x="517" y="485"/>
                  <a:pt x="516" y="482"/>
                </a:cubicBezTo>
                <a:moveTo>
                  <a:pt x="522" y="472"/>
                </a:moveTo>
                <a:cubicBezTo>
                  <a:pt x="521" y="469"/>
                  <a:pt x="518" y="468"/>
                  <a:pt x="516" y="469"/>
                </a:cubicBezTo>
                <a:cubicBezTo>
                  <a:pt x="514" y="470"/>
                  <a:pt x="513" y="473"/>
                  <a:pt x="514" y="476"/>
                </a:cubicBezTo>
                <a:cubicBezTo>
                  <a:pt x="515" y="478"/>
                  <a:pt x="518" y="479"/>
                  <a:pt x="520" y="478"/>
                </a:cubicBezTo>
                <a:cubicBezTo>
                  <a:pt x="522" y="477"/>
                  <a:pt x="523" y="474"/>
                  <a:pt x="522" y="472"/>
                </a:cubicBezTo>
                <a:moveTo>
                  <a:pt x="528" y="462"/>
                </a:moveTo>
                <a:cubicBezTo>
                  <a:pt x="527" y="459"/>
                  <a:pt x="524" y="458"/>
                  <a:pt x="522" y="459"/>
                </a:cubicBezTo>
                <a:cubicBezTo>
                  <a:pt x="520" y="460"/>
                  <a:pt x="519" y="463"/>
                  <a:pt x="520" y="465"/>
                </a:cubicBezTo>
                <a:cubicBezTo>
                  <a:pt x="521" y="467"/>
                  <a:pt x="523" y="468"/>
                  <a:pt x="526" y="467"/>
                </a:cubicBezTo>
                <a:cubicBezTo>
                  <a:pt x="528" y="466"/>
                  <a:pt x="529" y="464"/>
                  <a:pt x="528" y="462"/>
                </a:cubicBezTo>
                <a:moveTo>
                  <a:pt x="532" y="452"/>
                </a:moveTo>
                <a:cubicBezTo>
                  <a:pt x="531" y="450"/>
                  <a:pt x="529" y="449"/>
                  <a:pt x="527" y="450"/>
                </a:cubicBezTo>
                <a:cubicBezTo>
                  <a:pt x="525" y="451"/>
                  <a:pt x="524" y="453"/>
                  <a:pt x="525" y="455"/>
                </a:cubicBezTo>
                <a:cubicBezTo>
                  <a:pt x="526" y="457"/>
                  <a:pt x="528" y="458"/>
                  <a:pt x="530" y="457"/>
                </a:cubicBezTo>
                <a:cubicBezTo>
                  <a:pt x="532" y="456"/>
                  <a:pt x="533" y="454"/>
                  <a:pt x="532" y="452"/>
                </a:cubicBezTo>
                <a:moveTo>
                  <a:pt x="535" y="443"/>
                </a:moveTo>
                <a:cubicBezTo>
                  <a:pt x="534" y="442"/>
                  <a:pt x="532" y="441"/>
                  <a:pt x="530" y="442"/>
                </a:cubicBezTo>
                <a:cubicBezTo>
                  <a:pt x="529" y="442"/>
                  <a:pt x="528" y="444"/>
                  <a:pt x="529" y="446"/>
                </a:cubicBezTo>
                <a:cubicBezTo>
                  <a:pt x="530" y="447"/>
                  <a:pt x="532" y="448"/>
                  <a:pt x="533" y="447"/>
                </a:cubicBezTo>
                <a:cubicBezTo>
                  <a:pt x="535" y="447"/>
                  <a:pt x="535" y="445"/>
                  <a:pt x="535" y="443"/>
                </a:cubicBezTo>
                <a:moveTo>
                  <a:pt x="536" y="435"/>
                </a:moveTo>
                <a:cubicBezTo>
                  <a:pt x="535" y="434"/>
                  <a:pt x="534" y="434"/>
                  <a:pt x="533" y="434"/>
                </a:cubicBezTo>
                <a:cubicBezTo>
                  <a:pt x="532" y="435"/>
                  <a:pt x="531" y="436"/>
                  <a:pt x="532" y="437"/>
                </a:cubicBezTo>
                <a:cubicBezTo>
                  <a:pt x="532" y="439"/>
                  <a:pt x="534" y="439"/>
                  <a:pt x="535" y="439"/>
                </a:cubicBezTo>
                <a:cubicBezTo>
                  <a:pt x="536" y="438"/>
                  <a:pt x="536" y="437"/>
                  <a:pt x="536" y="435"/>
                </a:cubicBezTo>
                <a:moveTo>
                  <a:pt x="537" y="428"/>
                </a:moveTo>
                <a:cubicBezTo>
                  <a:pt x="536" y="427"/>
                  <a:pt x="535" y="427"/>
                  <a:pt x="534" y="427"/>
                </a:cubicBezTo>
                <a:cubicBezTo>
                  <a:pt x="533" y="428"/>
                  <a:pt x="533" y="429"/>
                  <a:pt x="533" y="430"/>
                </a:cubicBezTo>
                <a:cubicBezTo>
                  <a:pt x="534" y="431"/>
                  <a:pt x="535" y="431"/>
                  <a:pt x="536" y="431"/>
                </a:cubicBezTo>
                <a:cubicBezTo>
                  <a:pt x="537" y="431"/>
                  <a:pt x="537" y="429"/>
                  <a:pt x="537" y="428"/>
                </a:cubicBezTo>
                <a:moveTo>
                  <a:pt x="537" y="422"/>
                </a:moveTo>
                <a:cubicBezTo>
                  <a:pt x="537" y="421"/>
                  <a:pt x="536" y="421"/>
                  <a:pt x="535" y="421"/>
                </a:cubicBezTo>
                <a:cubicBezTo>
                  <a:pt x="534" y="421"/>
                  <a:pt x="534" y="422"/>
                  <a:pt x="534" y="423"/>
                </a:cubicBezTo>
                <a:cubicBezTo>
                  <a:pt x="534" y="424"/>
                  <a:pt x="535" y="424"/>
                  <a:pt x="536" y="424"/>
                </a:cubicBezTo>
                <a:cubicBezTo>
                  <a:pt x="537" y="424"/>
                  <a:pt x="537" y="423"/>
                  <a:pt x="537" y="422"/>
                </a:cubicBezTo>
                <a:moveTo>
                  <a:pt x="494" y="379"/>
                </a:moveTo>
                <a:cubicBezTo>
                  <a:pt x="492" y="382"/>
                  <a:pt x="488" y="382"/>
                  <a:pt x="484" y="380"/>
                </a:cubicBezTo>
                <a:cubicBezTo>
                  <a:pt x="481" y="378"/>
                  <a:pt x="479" y="374"/>
                  <a:pt x="481" y="372"/>
                </a:cubicBezTo>
                <a:cubicBezTo>
                  <a:pt x="482" y="369"/>
                  <a:pt x="486" y="369"/>
                  <a:pt x="490" y="371"/>
                </a:cubicBezTo>
                <a:cubicBezTo>
                  <a:pt x="493" y="373"/>
                  <a:pt x="495" y="377"/>
                  <a:pt x="494" y="379"/>
                </a:cubicBezTo>
                <a:moveTo>
                  <a:pt x="479" y="901"/>
                </a:moveTo>
                <a:cubicBezTo>
                  <a:pt x="479" y="902"/>
                  <a:pt x="480" y="902"/>
                  <a:pt x="480" y="902"/>
                </a:cubicBezTo>
                <a:cubicBezTo>
                  <a:pt x="484" y="902"/>
                  <a:pt x="487" y="902"/>
                  <a:pt x="490" y="899"/>
                </a:cubicBezTo>
                <a:cubicBezTo>
                  <a:pt x="496" y="893"/>
                  <a:pt x="493" y="884"/>
                  <a:pt x="496" y="877"/>
                </a:cubicBezTo>
                <a:cubicBezTo>
                  <a:pt x="499" y="872"/>
                  <a:pt x="501" y="868"/>
                  <a:pt x="503" y="864"/>
                </a:cubicBezTo>
                <a:cubicBezTo>
                  <a:pt x="503" y="863"/>
                  <a:pt x="503" y="863"/>
                  <a:pt x="503" y="863"/>
                </a:cubicBezTo>
                <a:cubicBezTo>
                  <a:pt x="488" y="859"/>
                  <a:pt x="483" y="848"/>
                  <a:pt x="473" y="841"/>
                </a:cubicBezTo>
                <a:cubicBezTo>
                  <a:pt x="466" y="837"/>
                  <a:pt x="460" y="834"/>
                  <a:pt x="453" y="830"/>
                </a:cubicBezTo>
                <a:cubicBezTo>
                  <a:pt x="450" y="830"/>
                  <a:pt x="450" y="830"/>
                  <a:pt x="448" y="830"/>
                </a:cubicBezTo>
                <a:cubicBezTo>
                  <a:pt x="452" y="834"/>
                  <a:pt x="457" y="837"/>
                  <a:pt x="461" y="840"/>
                </a:cubicBezTo>
                <a:cubicBezTo>
                  <a:pt x="479" y="855"/>
                  <a:pt x="490" y="873"/>
                  <a:pt x="479" y="901"/>
                </a:cubicBezTo>
              </a:path>
            </a:pathLst>
          </a:custGeom>
          <a:solidFill>
            <a:srgbClr val="004DA1"/>
          </a:solidFill>
          <a:ln>
            <a:noFill/>
          </a:ln>
        </p:spPr>
        <p:txBody>
          <a:bodyPr vert="horz" wrap="square" lIns="91440" tIns="45720" rIns="91440" bIns="45720" numCol="1" anchor="t" anchorCtr="0" compatLnSpc="1"/>
          <a:lstStyle/>
          <a:p>
            <a:endParaRPr lang="zh-CN" altLang="en-US"/>
          </a:p>
        </p:txBody>
      </p:sp>
      <p:grpSp>
        <p:nvGrpSpPr>
          <p:cNvPr id="35" name="组合 34"/>
          <p:cNvGrpSpPr/>
          <p:nvPr userDrawn="1"/>
        </p:nvGrpSpPr>
        <p:grpSpPr>
          <a:xfrm>
            <a:off x="5376000" y="2295360"/>
            <a:ext cx="1440000" cy="1440000"/>
            <a:chOff x="8856215" y="2462770"/>
            <a:chExt cx="1350694" cy="1350694"/>
          </a:xfrm>
        </p:grpSpPr>
        <p:sp>
          <p:nvSpPr>
            <p:cNvPr id="37" name="椭圆 36"/>
            <p:cNvSpPr/>
            <p:nvPr/>
          </p:nvSpPr>
          <p:spPr>
            <a:xfrm>
              <a:off x="8856215" y="2462770"/>
              <a:ext cx="1350694" cy="1350694"/>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bwMode="auto">
            <a:xfrm>
              <a:off x="8975727" y="2509923"/>
              <a:ext cx="1117686" cy="1235662"/>
            </a:xfrm>
            <a:custGeom>
              <a:gdLst>
                <a:gd name="connsiteX0" fmla="*/ 844303 w 1143418"/>
                <a:gd name="connsiteY0" fmla="*/ 1251427 h 1264110"/>
                <a:gd name="connsiteX1" fmla="*/ 853322 w 1143418"/>
                <a:gd name="connsiteY1" fmla="*/ 1252890 h 1264110"/>
                <a:gd name="connsiteX2" fmla="*/ 832651 w 1143418"/>
                <a:gd name="connsiteY2" fmla="*/ 1264110 h 1264110"/>
                <a:gd name="connsiteX3" fmla="*/ 833595 w 1143418"/>
                <a:gd name="connsiteY3" fmla="*/ 1258691 h 1264110"/>
                <a:gd name="connsiteX4" fmla="*/ 844303 w 1143418"/>
                <a:gd name="connsiteY4" fmla="*/ 1251427 h 1264110"/>
                <a:gd name="connsiteX5" fmla="*/ 803678 w 1143418"/>
                <a:gd name="connsiteY5" fmla="*/ 1189093 h 1264110"/>
                <a:gd name="connsiteX6" fmla="*/ 816240 w 1143418"/>
                <a:gd name="connsiteY6" fmla="*/ 1191295 h 1264110"/>
                <a:gd name="connsiteX7" fmla="*/ 821479 w 1143418"/>
                <a:gd name="connsiteY7" fmla="*/ 1214634 h 1264110"/>
                <a:gd name="connsiteX8" fmla="*/ 798141 w 1143418"/>
                <a:gd name="connsiteY8" fmla="*/ 1219873 h 1264110"/>
                <a:gd name="connsiteX9" fmla="*/ 792902 w 1143418"/>
                <a:gd name="connsiteY9" fmla="*/ 1196535 h 1264110"/>
                <a:gd name="connsiteX10" fmla="*/ 803678 w 1143418"/>
                <a:gd name="connsiteY10" fmla="*/ 1189093 h 1264110"/>
                <a:gd name="connsiteX11" fmla="*/ 880488 w 1143418"/>
                <a:gd name="connsiteY11" fmla="*/ 1158803 h 1264110"/>
                <a:gd name="connsiteX12" fmla="*/ 889589 w 1143418"/>
                <a:gd name="connsiteY12" fmla="*/ 1162242 h 1264110"/>
                <a:gd name="connsiteX13" fmla="*/ 896734 w 1143418"/>
                <a:gd name="connsiteY13" fmla="*/ 1196059 h 1264110"/>
                <a:gd name="connsiteX14" fmla="*/ 862917 w 1143418"/>
                <a:gd name="connsiteY14" fmla="*/ 1203203 h 1264110"/>
                <a:gd name="connsiteX15" fmla="*/ 855772 w 1143418"/>
                <a:gd name="connsiteY15" fmla="*/ 1169386 h 1264110"/>
                <a:gd name="connsiteX16" fmla="*/ 871073 w 1143418"/>
                <a:gd name="connsiteY16" fmla="*/ 1159027 h 1264110"/>
                <a:gd name="connsiteX17" fmla="*/ 880488 w 1143418"/>
                <a:gd name="connsiteY17" fmla="*/ 1158803 h 1264110"/>
                <a:gd name="connsiteX18" fmla="*/ 964000 w 1143418"/>
                <a:gd name="connsiteY18" fmla="*/ 1121511 h 1264110"/>
                <a:gd name="connsiteX19" fmla="*/ 976795 w 1143418"/>
                <a:gd name="connsiteY19" fmla="*/ 1123997 h 1264110"/>
                <a:gd name="connsiteX20" fmla="*/ 982132 w 1143418"/>
                <a:gd name="connsiteY20" fmla="*/ 1147768 h 1264110"/>
                <a:gd name="connsiteX21" fmla="*/ 958361 w 1143418"/>
                <a:gd name="connsiteY21" fmla="*/ 1153104 h 1264110"/>
                <a:gd name="connsiteX22" fmla="*/ 953024 w 1143418"/>
                <a:gd name="connsiteY22" fmla="*/ 1128849 h 1264110"/>
                <a:gd name="connsiteX23" fmla="*/ 964000 w 1143418"/>
                <a:gd name="connsiteY23" fmla="*/ 1121511 h 1264110"/>
                <a:gd name="connsiteX24" fmla="*/ 715147 w 1143418"/>
                <a:gd name="connsiteY24" fmla="*/ 1082217 h 1264110"/>
                <a:gd name="connsiteX25" fmla="*/ 728126 w 1143418"/>
                <a:gd name="connsiteY25" fmla="*/ 1084703 h 1264110"/>
                <a:gd name="connsiteX26" fmla="*/ 732889 w 1143418"/>
                <a:gd name="connsiteY26" fmla="*/ 1108473 h 1264110"/>
                <a:gd name="connsiteX27" fmla="*/ 709551 w 1143418"/>
                <a:gd name="connsiteY27" fmla="*/ 1113325 h 1264110"/>
                <a:gd name="connsiteX28" fmla="*/ 704311 w 1143418"/>
                <a:gd name="connsiteY28" fmla="*/ 1089554 h 1264110"/>
                <a:gd name="connsiteX29" fmla="*/ 715147 w 1143418"/>
                <a:gd name="connsiteY29" fmla="*/ 1082217 h 1264110"/>
                <a:gd name="connsiteX30" fmla="*/ 1082756 w 1143418"/>
                <a:gd name="connsiteY30" fmla="*/ 1075707 h 1264110"/>
                <a:gd name="connsiteX31" fmla="*/ 1065012 w 1143418"/>
                <a:gd name="connsiteY31" fmla="*/ 1097213 h 1264110"/>
                <a:gd name="connsiteX32" fmla="*/ 1067246 w 1143418"/>
                <a:gd name="connsiteY32" fmla="*/ 1085748 h 1264110"/>
                <a:gd name="connsiteX33" fmla="*/ 1078047 w 1143418"/>
                <a:gd name="connsiteY33" fmla="*/ 1076310 h 1264110"/>
                <a:gd name="connsiteX34" fmla="*/ 832705 w 1143418"/>
                <a:gd name="connsiteY34" fmla="*/ 1025189 h 1264110"/>
                <a:gd name="connsiteX35" fmla="*/ 844631 w 1143418"/>
                <a:gd name="connsiteY35" fmla="*/ 1030071 h 1264110"/>
                <a:gd name="connsiteX36" fmla="*/ 854250 w 1143418"/>
                <a:gd name="connsiteY36" fmla="*/ 1073890 h 1264110"/>
                <a:gd name="connsiteX37" fmla="*/ 809520 w 1143418"/>
                <a:gd name="connsiteY37" fmla="*/ 1083415 h 1264110"/>
                <a:gd name="connsiteX38" fmla="*/ 799901 w 1143418"/>
                <a:gd name="connsiteY38" fmla="*/ 1039120 h 1264110"/>
                <a:gd name="connsiteX39" fmla="*/ 832705 w 1143418"/>
                <a:gd name="connsiteY39" fmla="*/ 1025189 h 1264110"/>
                <a:gd name="connsiteX40" fmla="*/ 1002095 w 1143418"/>
                <a:gd name="connsiteY40" fmla="*/ 1013541 h 1264110"/>
                <a:gd name="connsiteX41" fmla="*/ 1013953 w 1143418"/>
                <a:gd name="connsiteY41" fmla="*/ 1018132 h 1264110"/>
                <a:gd name="connsiteX42" fmla="*/ 1023573 w 1143418"/>
                <a:gd name="connsiteY42" fmla="*/ 1061807 h 1264110"/>
                <a:gd name="connsiteX43" fmla="*/ 978843 w 1143418"/>
                <a:gd name="connsiteY43" fmla="*/ 1071301 h 1264110"/>
                <a:gd name="connsiteX44" fmla="*/ 969223 w 1143418"/>
                <a:gd name="connsiteY44" fmla="*/ 1027626 h 1264110"/>
                <a:gd name="connsiteX45" fmla="*/ 1002095 w 1143418"/>
                <a:gd name="connsiteY45" fmla="*/ 1013541 h 1264110"/>
                <a:gd name="connsiteX46" fmla="*/ 768350 w 1143418"/>
                <a:gd name="connsiteY46" fmla="*/ 987714 h 1264110"/>
                <a:gd name="connsiteX47" fmla="*/ 773787 w 1143418"/>
                <a:gd name="connsiteY47" fmla="*/ 988939 h 1264110"/>
                <a:gd name="connsiteX48" fmla="*/ 776203 w 1143418"/>
                <a:gd name="connsiteY48" fmla="*/ 999227 h 1264110"/>
                <a:gd name="connsiteX49" fmla="*/ 766054 w 1143418"/>
                <a:gd name="connsiteY49" fmla="*/ 1001187 h 1264110"/>
                <a:gd name="connsiteX50" fmla="*/ 763638 w 1143418"/>
                <a:gd name="connsiteY50" fmla="*/ 990899 h 1264110"/>
                <a:gd name="connsiteX51" fmla="*/ 768350 w 1143418"/>
                <a:gd name="connsiteY51" fmla="*/ 987714 h 1264110"/>
                <a:gd name="connsiteX52" fmla="*/ 940292 w 1143418"/>
                <a:gd name="connsiteY52" fmla="*/ 966322 h 1264110"/>
                <a:gd name="connsiteX53" fmla="*/ 946387 w 1143418"/>
                <a:gd name="connsiteY53" fmla="*/ 967468 h 1264110"/>
                <a:gd name="connsiteX54" fmla="*/ 948709 w 1143418"/>
                <a:gd name="connsiteY54" fmla="*/ 979042 h 1264110"/>
                <a:gd name="connsiteX55" fmla="*/ 937564 w 1143418"/>
                <a:gd name="connsiteY55" fmla="*/ 981453 h 1264110"/>
                <a:gd name="connsiteX56" fmla="*/ 935242 w 1143418"/>
                <a:gd name="connsiteY56" fmla="*/ 969879 h 1264110"/>
                <a:gd name="connsiteX57" fmla="*/ 940292 w 1143418"/>
                <a:gd name="connsiteY57" fmla="*/ 966322 h 1264110"/>
                <a:gd name="connsiteX58" fmla="*/ 1123397 w 1143418"/>
                <a:gd name="connsiteY58" fmla="*/ 942537 h 1264110"/>
                <a:gd name="connsiteX59" fmla="*/ 1132499 w 1143418"/>
                <a:gd name="connsiteY59" fmla="*/ 946243 h 1264110"/>
                <a:gd name="connsiteX60" fmla="*/ 1139643 w 1143418"/>
                <a:gd name="connsiteY60" fmla="*/ 980060 h 1264110"/>
                <a:gd name="connsiteX61" fmla="*/ 1105826 w 1143418"/>
                <a:gd name="connsiteY61" fmla="*/ 987204 h 1264110"/>
                <a:gd name="connsiteX62" fmla="*/ 1098682 w 1143418"/>
                <a:gd name="connsiteY62" fmla="*/ 953387 h 1264110"/>
                <a:gd name="connsiteX63" fmla="*/ 1123397 w 1143418"/>
                <a:gd name="connsiteY63" fmla="*/ 942537 h 1264110"/>
                <a:gd name="connsiteX64" fmla="*/ 894173 w 1143418"/>
                <a:gd name="connsiteY64" fmla="*/ 910037 h 1264110"/>
                <a:gd name="connsiteX65" fmla="*/ 906736 w 1143418"/>
                <a:gd name="connsiteY65" fmla="*/ 912523 h 1264110"/>
                <a:gd name="connsiteX66" fmla="*/ 911975 w 1143418"/>
                <a:gd name="connsiteY66" fmla="*/ 936294 h 1264110"/>
                <a:gd name="connsiteX67" fmla="*/ 888160 w 1143418"/>
                <a:gd name="connsiteY67" fmla="*/ 941145 h 1264110"/>
                <a:gd name="connsiteX68" fmla="*/ 883398 w 1143418"/>
                <a:gd name="connsiteY68" fmla="*/ 917375 h 1264110"/>
                <a:gd name="connsiteX69" fmla="*/ 894173 w 1143418"/>
                <a:gd name="connsiteY69" fmla="*/ 910037 h 1264110"/>
                <a:gd name="connsiteX70" fmla="*/ 1022334 w 1143418"/>
                <a:gd name="connsiteY70" fmla="*/ 882319 h 1264110"/>
                <a:gd name="connsiteX71" fmla="*/ 1029321 w 1143418"/>
                <a:gd name="connsiteY71" fmla="*/ 883644 h 1264110"/>
                <a:gd name="connsiteX72" fmla="*/ 1032212 w 1143418"/>
                <a:gd name="connsiteY72" fmla="*/ 896171 h 1264110"/>
                <a:gd name="connsiteX73" fmla="*/ 1019202 w 1143418"/>
                <a:gd name="connsiteY73" fmla="*/ 898580 h 1264110"/>
                <a:gd name="connsiteX74" fmla="*/ 1016793 w 1143418"/>
                <a:gd name="connsiteY74" fmla="*/ 886053 h 1264110"/>
                <a:gd name="connsiteX75" fmla="*/ 1022334 w 1143418"/>
                <a:gd name="connsiteY75" fmla="*/ 882319 h 1264110"/>
                <a:gd name="connsiteX76" fmla="*/ 1024342 w 1143418"/>
                <a:gd name="connsiteY76" fmla="*/ 792162 h 1264110"/>
                <a:gd name="connsiteX77" fmla="*/ 1036826 w 1143418"/>
                <a:gd name="connsiteY77" fmla="*/ 794544 h 1264110"/>
                <a:gd name="connsiteX78" fmla="*/ 1042033 w 1143418"/>
                <a:gd name="connsiteY78" fmla="*/ 817882 h 1264110"/>
                <a:gd name="connsiteX79" fmla="*/ 1018840 w 1143418"/>
                <a:gd name="connsiteY79" fmla="*/ 823121 h 1264110"/>
                <a:gd name="connsiteX80" fmla="*/ 1013633 w 1143418"/>
                <a:gd name="connsiteY80" fmla="*/ 799783 h 1264110"/>
                <a:gd name="connsiteX81" fmla="*/ 1024342 w 1143418"/>
                <a:gd name="connsiteY81" fmla="*/ 792162 h 1264110"/>
                <a:gd name="connsiteX82" fmla="*/ 263740 w 1143418"/>
                <a:gd name="connsiteY82" fmla="*/ 752868 h 1264110"/>
                <a:gd name="connsiteX83" fmla="*/ 273743 w 1143418"/>
                <a:gd name="connsiteY83" fmla="*/ 757631 h 1264110"/>
                <a:gd name="connsiteX84" fmla="*/ 269456 w 1143418"/>
                <a:gd name="connsiteY84" fmla="*/ 767157 h 1264110"/>
                <a:gd name="connsiteX85" fmla="*/ 259454 w 1143418"/>
                <a:gd name="connsiteY85" fmla="*/ 762870 h 1264110"/>
                <a:gd name="connsiteX86" fmla="*/ 263740 w 1143418"/>
                <a:gd name="connsiteY86" fmla="*/ 752868 h 1264110"/>
                <a:gd name="connsiteX87" fmla="*/ 246273 w 1143418"/>
                <a:gd name="connsiteY87" fmla="*/ 739343 h 1264110"/>
                <a:gd name="connsiteX88" fmla="*/ 253763 w 1143418"/>
                <a:gd name="connsiteY88" fmla="*/ 742792 h 1264110"/>
                <a:gd name="connsiteX89" fmla="*/ 250486 w 1143418"/>
                <a:gd name="connsiteY89" fmla="*/ 751168 h 1264110"/>
                <a:gd name="connsiteX90" fmla="*/ 242529 w 1143418"/>
                <a:gd name="connsiteY90" fmla="*/ 747226 h 1264110"/>
                <a:gd name="connsiteX91" fmla="*/ 246273 w 1143418"/>
                <a:gd name="connsiteY91" fmla="*/ 739343 h 1264110"/>
                <a:gd name="connsiteX92" fmla="*/ 272075 w 1143418"/>
                <a:gd name="connsiteY92" fmla="*/ 726910 h 1264110"/>
                <a:gd name="connsiteX93" fmla="*/ 283983 w 1143418"/>
                <a:gd name="connsiteY93" fmla="*/ 732625 h 1264110"/>
                <a:gd name="connsiteX94" fmla="*/ 278743 w 1143418"/>
                <a:gd name="connsiteY94" fmla="*/ 744533 h 1264110"/>
                <a:gd name="connsiteX95" fmla="*/ 266360 w 1143418"/>
                <a:gd name="connsiteY95" fmla="*/ 739294 h 1264110"/>
                <a:gd name="connsiteX96" fmla="*/ 272075 w 1143418"/>
                <a:gd name="connsiteY96" fmla="*/ 726910 h 1264110"/>
                <a:gd name="connsiteX97" fmla="*/ 236511 w 1143418"/>
                <a:gd name="connsiteY97" fmla="*/ 715522 h 1264110"/>
                <a:gd name="connsiteX98" fmla="*/ 248283 w 1143418"/>
                <a:gd name="connsiteY98" fmla="*/ 720881 h 1264110"/>
                <a:gd name="connsiteX99" fmla="*/ 243103 w 1143418"/>
                <a:gd name="connsiteY99" fmla="*/ 733058 h 1264110"/>
                <a:gd name="connsiteX100" fmla="*/ 231331 w 1143418"/>
                <a:gd name="connsiteY100" fmla="*/ 727700 h 1264110"/>
                <a:gd name="connsiteX101" fmla="*/ 236511 w 1143418"/>
                <a:gd name="connsiteY101" fmla="*/ 715522 h 1264110"/>
                <a:gd name="connsiteX102" fmla="*/ 269217 w 1143418"/>
                <a:gd name="connsiteY102" fmla="*/ 700714 h 1264110"/>
                <a:gd name="connsiteX103" fmla="*/ 278743 w 1143418"/>
                <a:gd name="connsiteY103" fmla="*/ 705001 h 1264110"/>
                <a:gd name="connsiteX104" fmla="*/ 274457 w 1143418"/>
                <a:gd name="connsiteY104" fmla="*/ 715003 h 1264110"/>
                <a:gd name="connsiteX105" fmla="*/ 264455 w 1143418"/>
                <a:gd name="connsiteY105" fmla="*/ 710240 h 1264110"/>
                <a:gd name="connsiteX106" fmla="*/ 269217 w 1143418"/>
                <a:gd name="connsiteY106" fmla="*/ 700714 h 1264110"/>
                <a:gd name="connsiteX107" fmla="*/ 234448 w 1143418"/>
                <a:gd name="connsiteY107" fmla="*/ 685710 h 1264110"/>
                <a:gd name="connsiteX108" fmla="*/ 244450 w 1143418"/>
                <a:gd name="connsiteY108" fmla="*/ 689997 h 1264110"/>
                <a:gd name="connsiteX109" fmla="*/ 240164 w 1143418"/>
                <a:gd name="connsiteY109" fmla="*/ 699999 h 1264110"/>
                <a:gd name="connsiteX110" fmla="*/ 230162 w 1143418"/>
                <a:gd name="connsiteY110" fmla="*/ 695713 h 1264110"/>
                <a:gd name="connsiteX111" fmla="*/ 234448 w 1143418"/>
                <a:gd name="connsiteY111" fmla="*/ 685710 h 1264110"/>
                <a:gd name="connsiteX112" fmla="*/ 288363 w 1143418"/>
                <a:gd name="connsiteY112" fmla="*/ 611496 h 1264110"/>
                <a:gd name="connsiteX113" fmla="*/ 296947 w 1143418"/>
                <a:gd name="connsiteY113" fmla="*/ 614291 h 1264110"/>
                <a:gd name="connsiteX114" fmla="*/ 380557 w 1143418"/>
                <a:gd name="connsiteY114" fmla="*/ 636772 h 1264110"/>
                <a:gd name="connsiteX115" fmla="*/ 407789 w 1143418"/>
                <a:gd name="connsiteY115" fmla="*/ 707083 h 1264110"/>
                <a:gd name="connsiteX116" fmla="*/ 362879 w 1143418"/>
                <a:gd name="connsiteY116" fmla="*/ 718563 h 1264110"/>
                <a:gd name="connsiteX117" fmla="*/ 304591 w 1143418"/>
                <a:gd name="connsiteY117" fmla="*/ 693691 h 1264110"/>
                <a:gd name="connsiteX118" fmla="*/ 264937 w 1143418"/>
                <a:gd name="connsiteY118" fmla="*/ 629597 h 1264110"/>
                <a:gd name="connsiteX119" fmla="*/ 278315 w 1143418"/>
                <a:gd name="connsiteY119" fmla="*/ 627206 h 1264110"/>
                <a:gd name="connsiteX120" fmla="*/ 358579 w 1143418"/>
                <a:gd name="connsiteY120" fmla="*/ 682211 h 1264110"/>
                <a:gd name="connsiteX121" fmla="*/ 360013 w 1143418"/>
                <a:gd name="connsiteY121" fmla="*/ 658774 h 1264110"/>
                <a:gd name="connsiteX122" fmla="*/ 280703 w 1143418"/>
                <a:gd name="connsiteY122" fmla="*/ 620509 h 1264110"/>
                <a:gd name="connsiteX123" fmla="*/ 280942 w 1143418"/>
                <a:gd name="connsiteY123" fmla="*/ 611660 h 1264110"/>
                <a:gd name="connsiteX124" fmla="*/ 288363 w 1143418"/>
                <a:gd name="connsiteY124" fmla="*/ 611496 h 1264110"/>
                <a:gd name="connsiteX125" fmla="*/ 259204 w 1143418"/>
                <a:gd name="connsiteY125" fmla="*/ 604097 h 1264110"/>
                <a:gd name="connsiteX126" fmla="*/ 264643 w 1143418"/>
                <a:gd name="connsiteY126" fmla="*/ 613115 h 1264110"/>
                <a:gd name="connsiteX127" fmla="*/ 264643 w 1143418"/>
                <a:gd name="connsiteY127" fmla="*/ 744509 h 1264110"/>
                <a:gd name="connsiteX128" fmla="*/ 258777 w 1143418"/>
                <a:gd name="connsiteY128" fmla="*/ 744987 h 1264110"/>
                <a:gd name="connsiteX129" fmla="*/ 251933 w 1143418"/>
                <a:gd name="connsiteY129" fmla="*/ 611204 h 1264110"/>
                <a:gd name="connsiteX130" fmla="*/ 259204 w 1143418"/>
                <a:gd name="connsiteY130" fmla="*/ 604097 h 1264110"/>
                <a:gd name="connsiteX131" fmla="*/ 602088 w 1143418"/>
                <a:gd name="connsiteY131" fmla="*/ 593540 h 1264110"/>
                <a:gd name="connsiteX132" fmla="*/ 650967 w 1143418"/>
                <a:gd name="connsiteY132" fmla="*/ 630699 h 1264110"/>
                <a:gd name="connsiteX133" fmla="*/ 618299 w 1143418"/>
                <a:gd name="connsiteY133" fmla="*/ 622036 h 1264110"/>
                <a:gd name="connsiteX134" fmla="*/ 595240 w 1143418"/>
                <a:gd name="connsiteY134" fmla="*/ 595564 h 1264110"/>
                <a:gd name="connsiteX135" fmla="*/ 602088 w 1143418"/>
                <a:gd name="connsiteY135" fmla="*/ 593540 h 1264110"/>
                <a:gd name="connsiteX136" fmla="*/ 233202 w 1143418"/>
                <a:gd name="connsiteY136" fmla="*/ 588040 h 1264110"/>
                <a:gd name="connsiteX137" fmla="*/ 236770 w 1143418"/>
                <a:gd name="connsiteY137" fmla="*/ 602866 h 1264110"/>
                <a:gd name="connsiteX138" fmla="*/ 160182 w 1143418"/>
                <a:gd name="connsiteY138" fmla="*/ 645323 h 1264110"/>
                <a:gd name="connsiteX139" fmla="*/ 161618 w 1143418"/>
                <a:gd name="connsiteY139" fmla="*/ 667744 h 1264110"/>
                <a:gd name="connsiteX140" fmla="*/ 215708 w 1143418"/>
                <a:gd name="connsiteY140" fmla="*/ 654387 h 1264110"/>
                <a:gd name="connsiteX141" fmla="*/ 232462 w 1143418"/>
                <a:gd name="connsiteY141" fmla="*/ 613838 h 1264110"/>
                <a:gd name="connsiteX142" fmla="*/ 243471 w 1143418"/>
                <a:gd name="connsiteY142" fmla="*/ 620994 h 1264110"/>
                <a:gd name="connsiteX143" fmla="*/ 199434 w 1143418"/>
                <a:gd name="connsiteY143" fmla="*/ 711634 h 1264110"/>
                <a:gd name="connsiteX144" fmla="*/ 141993 w 1143418"/>
                <a:gd name="connsiteY144" fmla="*/ 695891 h 1264110"/>
                <a:gd name="connsiteX145" fmla="*/ 130026 w 1143418"/>
                <a:gd name="connsiteY145" fmla="*/ 677763 h 1264110"/>
                <a:gd name="connsiteX146" fmla="*/ 86945 w 1143418"/>
                <a:gd name="connsiteY146" fmla="*/ 673469 h 1264110"/>
                <a:gd name="connsiteX147" fmla="*/ 92689 w 1143418"/>
                <a:gd name="connsiteY147" fmla="*/ 613838 h 1264110"/>
                <a:gd name="connsiteX148" fmla="*/ 223367 w 1143418"/>
                <a:gd name="connsiteY148" fmla="*/ 588554 h 1264110"/>
                <a:gd name="connsiteX149" fmla="*/ 233202 w 1143418"/>
                <a:gd name="connsiteY149" fmla="*/ 588040 h 1264110"/>
                <a:gd name="connsiteX150" fmla="*/ 663705 w 1143418"/>
                <a:gd name="connsiteY150" fmla="*/ 584236 h 1264110"/>
                <a:gd name="connsiteX151" fmla="*/ 692404 w 1143418"/>
                <a:gd name="connsiteY151" fmla="*/ 589385 h 1264110"/>
                <a:gd name="connsiteX152" fmla="*/ 635963 w 1143418"/>
                <a:gd name="connsiteY152" fmla="*/ 595470 h 1264110"/>
                <a:gd name="connsiteX153" fmla="*/ 663705 w 1143418"/>
                <a:gd name="connsiteY153" fmla="*/ 584236 h 1264110"/>
                <a:gd name="connsiteX154" fmla="*/ 562376 w 1143418"/>
                <a:gd name="connsiteY154" fmla="*/ 580906 h 1264110"/>
                <a:gd name="connsiteX155" fmla="*/ 610958 w 1143418"/>
                <a:gd name="connsiteY155" fmla="*/ 634986 h 1264110"/>
                <a:gd name="connsiteX156" fmla="*/ 578731 w 1143418"/>
                <a:gd name="connsiteY156" fmla="*/ 616010 h 1264110"/>
                <a:gd name="connsiteX157" fmla="*/ 562376 w 1143418"/>
                <a:gd name="connsiteY157" fmla="*/ 580906 h 1264110"/>
                <a:gd name="connsiteX158" fmla="*/ 648821 w 1143418"/>
                <a:gd name="connsiteY158" fmla="*/ 567243 h 1264110"/>
                <a:gd name="connsiteX159" fmla="*/ 665255 w 1143418"/>
                <a:gd name="connsiteY159" fmla="*/ 570959 h 1264110"/>
                <a:gd name="connsiteX160" fmla="*/ 600956 w 1143418"/>
                <a:gd name="connsiteY160" fmla="*/ 586301 h 1264110"/>
                <a:gd name="connsiteX161" fmla="*/ 631666 w 1143418"/>
                <a:gd name="connsiteY161" fmla="*/ 568561 h 1264110"/>
                <a:gd name="connsiteX162" fmla="*/ 648821 w 1143418"/>
                <a:gd name="connsiteY162" fmla="*/ 567243 h 1264110"/>
                <a:gd name="connsiteX163" fmla="*/ 527617 w 1143418"/>
                <a:gd name="connsiteY163" fmla="*/ 567114 h 1264110"/>
                <a:gd name="connsiteX164" fmla="*/ 570949 w 1143418"/>
                <a:gd name="connsiteY164" fmla="*/ 650703 h 1264110"/>
                <a:gd name="connsiteX165" fmla="*/ 536765 w 1143418"/>
                <a:gd name="connsiteY165" fmla="*/ 616033 h 1264110"/>
                <a:gd name="connsiteX166" fmla="*/ 527617 w 1143418"/>
                <a:gd name="connsiteY166" fmla="*/ 567114 h 1264110"/>
                <a:gd name="connsiteX167" fmla="*/ 61924 w 1143418"/>
                <a:gd name="connsiteY167" fmla="*/ 557001 h 1264110"/>
                <a:gd name="connsiteX168" fmla="*/ 67876 w 1143418"/>
                <a:gd name="connsiteY168" fmla="*/ 571051 h 1264110"/>
                <a:gd name="connsiteX169" fmla="*/ 169832 w 1143418"/>
                <a:gd name="connsiteY169" fmla="*/ 585257 h 1264110"/>
                <a:gd name="connsiteX170" fmla="*/ 167908 w 1143418"/>
                <a:gd name="connsiteY170" fmla="*/ 581942 h 1264110"/>
                <a:gd name="connsiteX171" fmla="*/ 71723 w 1143418"/>
                <a:gd name="connsiteY171" fmla="*/ 558266 h 1264110"/>
                <a:gd name="connsiteX172" fmla="*/ 61924 w 1143418"/>
                <a:gd name="connsiteY172" fmla="*/ 557001 h 1264110"/>
                <a:gd name="connsiteX173" fmla="*/ 404510 w 1143418"/>
                <a:gd name="connsiteY173" fmla="*/ 553744 h 1264110"/>
                <a:gd name="connsiteX174" fmla="*/ 383715 w 1143418"/>
                <a:gd name="connsiteY174" fmla="*/ 556466 h 1264110"/>
                <a:gd name="connsiteX175" fmla="*/ 328901 w 1143418"/>
                <a:gd name="connsiteY175" fmla="*/ 578729 h 1264110"/>
                <a:gd name="connsiteX176" fmla="*/ 298610 w 1143418"/>
                <a:gd name="connsiteY176" fmla="*/ 589377 h 1264110"/>
                <a:gd name="connsiteX177" fmla="*/ 293801 w 1143418"/>
                <a:gd name="connsiteY177" fmla="*/ 594216 h 1264110"/>
                <a:gd name="connsiteX178" fmla="*/ 377945 w 1143418"/>
                <a:gd name="connsiteY178" fmla="*/ 582601 h 1264110"/>
                <a:gd name="connsiteX179" fmla="*/ 414487 w 1143418"/>
                <a:gd name="connsiteY179" fmla="*/ 559370 h 1264110"/>
                <a:gd name="connsiteX180" fmla="*/ 404510 w 1143418"/>
                <a:gd name="connsiteY180" fmla="*/ 553744 h 1264110"/>
                <a:gd name="connsiteX181" fmla="*/ 629236 w 1143418"/>
                <a:gd name="connsiteY181" fmla="*/ 553228 h 1264110"/>
                <a:gd name="connsiteX182" fmla="*/ 650252 w 1143418"/>
                <a:gd name="connsiteY182" fmla="*/ 559683 h 1264110"/>
                <a:gd name="connsiteX183" fmla="*/ 565948 w 1143418"/>
                <a:gd name="connsiteY183" fmla="*/ 572473 h 1264110"/>
                <a:gd name="connsiteX184" fmla="*/ 607142 w 1143418"/>
                <a:gd name="connsiteY184" fmla="*/ 553524 h 1264110"/>
                <a:gd name="connsiteX185" fmla="*/ 629236 w 1143418"/>
                <a:gd name="connsiteY185" fmla="*/ 553228 h 1264110"/>
                <a:gd name="connsiteX186" fmla="*/ 501999 w 1143418"/>
                <a:gd name="connsiteY186" fmla="*/ 542109 h 1264110"/>
                <a:gd name="connsiteX187" fmla="*/ 526056 w 1143418"/>
                <a:gd name="connsiteY187" fmla="*/ 654990 h 1264110"/>
                <a:gd name="connsiteX188" fmla="*/ 496706 w 1143418"/>
                <a:gd name="connsiteY188" fmla="*/ 603074 h 1264110"/>
                <a:gd name="connsiteX189" fmla="*/ 501999 w 1143418"/>
                <a:gd name="connsiteY189" fmla="*/ 542109 h 1264110"/>
                <a:gd name="connsiteX190" fmla="*/ 577379 w 1143418"/>
                <a:gd name="connsiteY190" fmla="*/ 525689 h 1264110"/>
                <a:gd name="connsiteX191" fmla="*/ 635249 w 1143418"/>
                <a:gd name="connsiteY191" fmla="*/ 540104 h 1264110"/>
                <a:gd name="connsiteX192" fmla="*/ 519510 w 1143418"/>
                <a:gd name="connsiteY192" fmla="*/ 546351 h 1264110"/>
                <a:gd name="connsiteX193" fmla="*/ 577379 w 1143418"/>
                <a:gd name="connsiteY193" fmla="*/ 525689 h 1264110"/>
                <a:gd name="connsiteX194" fmla="*/ 59450 w 1143418"/>
                <a:gd name="connsiteY194" fmla="*/ 515331 h 1264110"/>
                <a:gd name="connsiteX195" fmla="*/ 107275 w 1143418"/>
                <a:gd name="connsiteY195" fmla="*/ 531917 h 1264110"/>
                <a:gd name="connsiteX196" fmla="*/ 191460 w 1143418"/>
                <a:gd name="connsiteY196" fmla="*/ 575370 h 1264110"/>
                <a:gd name="connsiteX197" fmla="*/ 199592 w 1143418"/>
                <a:gd name="connsiteY197" fmla="*/ 588263 h 1264110"/>
                <a:gd name="connsiteX198" fmla="*/ 135496 w 1143418"/>
                <a:gd name="connsiteY198" fmla="*/ 601633 h 1264110"/>
                <a:gd name="connsiteX199" fmla="*/ 56572 w 1143418"/>
                <a:gd name="connsiteY199" fmla="*/ 586830 h 1264110"/>
                <a:gd name="connsiteX200" fmla="*/ 11132 w 1143418"/>
                <a:gd name="connsiteY200" fmla="*/ 546242 h 1264110"/>
                <a:gd name="connsiteX201" fmla="*/ 12567 w 1143418"/>
                <a:gd name="connsiteY201" fmla="*/ 524277 h 1264110"/>
                <a:gd name="connsiteX202" fmla="*/ 43658 w 1143418"/>
                <a:gd name="connsiteY202" fmla="*/ 517114 h 1264110"/>
                <a:gd name="connsiteX203" fmla="*/ 59450 w 1143418"/>
                <a:gd name="connsiteY203" fmla="*/ 515331 h 1264110"/>
                <a:gd name="connsiteX204" fmla="*/ 411272 w 1143418"/>
                <a:gd name="connsiteY204" fmla="*/ 504861 h 1264110"/>
                <a:gd name="connsiteX205" fmla="*/ 449686 w 1143418"/>
                <a:gd name="connsiteY205" fmla="*/ 533501 h 1264110"/>
                <a:gd name="connsiteX206" fmla="*/ 408951 w 1143418"/>
                <a:gd name="connsiteY206" fmla="*/ 599630 h 1264110"/>
                <a:gd name="connsiteX207" fmla="*/ 276201 w 1143418"/>
                <a:gd name="connsiteY207" fmla="*/ 600109 h 1264110"/>
                <a:gd name="connsiteX208" fmla="*/ 279076 w 1143418"/>
                <a:gd name="connsiteY208" fmla="*/ 584296 h 1264110"/>
                <a:gd name="connsiteX209" fmla="*/ 320770 w 1143418"/>
                <a:gd name="connsiteY209" fmla="*/ 560336 h 1264110"/>
                <a:gd name="connsiteX210" fmla="*/ 394094 w 1143418"/>
                <a:gd name="connsiteY210" fmla="*/ 507624 h 1264110"/>
                <a:gd name="connsiteX211" fmla="*/ 411272 w 1143418"/>
                <a:gd name="connsiteY211" fmla="*/ 504861 h 1264110"/>
                <a:gd name="connsiteX212" fmla="*/ 356111 w 1143418"/>
                <a:gd name="connsiteY212" fmla="*/ 461852 h 1264110"/>
                <a:gd name="connsiteX213" fmla="*/ 308772 w 1143418"/>
                <a:gd name="connsiteY213" fmla="*/ 527105 h 1264110"/>
                <a:gd name="connsiteX214" fmla="*/ 315467 w 1143418"/>
                <a:gd name="connsiteY214" fmla="*/ 532820 h 1264110"/>
                <a:gd name="connsiteX215" fmla="*/ 358024 w 1143418"/>
                <a:gd name="connsiteY215" fmla="*/ 489954 h 1264110"/>
                <a:gd name="connsiteX216" fmla="*/ 361371 w 1143418"/>
                <a:gd name="connsiteY216" fmla="*/ 470426 h 1264110"/>
                <a:gd name="connsiteX217" fmla="*/ 356111 w 1143418"/>
                <a:gd name="connsiteY217" fmla="*/ 461852 h 1264110"/>
                <a:gd name="connsiteX218" fmla="*/ 710118 w 1143418"/>
                <a:gd name="connsiteY218" fmla="*/ 432064 h 1264110"/>
                <a:gd name="connsiteX219" fmla="*/ 716433 w 1143418"/>
                <a:gd name="connsiteY219" fmla="*/ 437015 h 1264110"/>
                <a:gd name="connsiteX220" fmla="*/ 711621 w 1143418"/>
                <a:gd name="connsiteY220" fmla="*/ 450689 h 1264110"/>
                <a:gd name="connsiteX221" fmla="*/ 697668 w 1143418"/>
                <a:gd name="connsiteY221" fmla="*/ 446445 h 1264110"/>
                <a:gd name="connsiteX222" fmla="*/ 701998 w 1143418"/>
                <a:gd name="connsiteY222" fmla="*/ 432771 h 1264110"/>
                <a:gd name="connsiteX223" fmla="*/ 710118 w 1143418"/>
                <a:gd name="connsiteY223" fmla="*/ 432064 h 1264110"/>
                <a:gd name="connsiteX224" fmla="*/ 185321 w 1143418"/>
                <a:gd name="connsiteY224" fmla="*/ 428940 h 1264110"/>
                <a:gd name="connsiteX225" fmla="*/ 178000 w 1143418"/>
                <a:gd name="connsiteY225" fmla="*/ 434256 h 1264110"/>
                <a:gd name="connsiteX226" fmla="*/ 151116 w 1143418"/>
                <a:gd name="connsiteY226" fmla="*/ 469143 h 1264110"/>
                <a:gd name="connsiteX227" fmla="*/ 180401 w 1143418"/>
                <a:gd name="connsiteY227" fmla="*/ 528881 h 1264110"/>
                <a:gd name="connsiteX228" fmla="*/ 224087 w 1143418"/>
                <a:gd name="connsiteY228" fmla="*/ 558033 h 1264110"/>
                <a:gd name="connsiteX229" fmla="*/ 227928 w 1143418"/>
                <a:gd name="connsiteY229" fmla="*/ 544174 h 1264110"/>
                <a:gd name="connsiteX230" fmla="*/ 190482 w 1143418"/>
                <a:gd name="connsiteY230" fmla="*/ 441903 h 1264110"/>
                <a:gd name="connsiteX231" fmla="*/ 185321 w 1143418"/>
                <a:gd name="connsiteY231" fmla="*/ 428940 h 1264110"/>
                <a:gd name="connsiteX232" fmla="*/ 395006 w 1143418"/>
                <a:gd name="connsiteY232" fmla="*/ 418888 h 1264110"/>
                <a:gd name="connsiteX233" fmla="*/ 399596 w 1143418"/>
                <a:gd name="connsiteY233" fmla="*/ 438395 h 1264110"/>
                <a:gd name="connsiteX234" fmla="*/ 387595 w 1143418"/>
                <a:gd name="connsiteY234" fmla="*/ 464224 h 1264110"/>
                <a:gd name="connsiteX235" fmla="*/ 342474 w 1143418"/>
                <a:gd name="connsiteY235" fmla="*/ 529277 h 1264110"/>
                <a:gd name="connsiteX236" fmla="*/ 283912 w 1143418"/>
                <a:gd name="connsiteY236" fmla="*/ 566108 h 1264110"/>
                <a:gd name="connsiteX237" fmla="*/ 272392 w 1143418"/>
                <a:gd name="connsiteY237" fmla="*/ 554629 h 1264110"/>
                <a:gd name="connsiteX238" fmla="*/ 273832 w 1143418"/>
                <a:gd name="connsiteY238" fmla="*/ 510144 h 1264110"/>
                <a:gd name="connsiteX239" fmla="*/ 315113 w 1143418"/>
                <a:gd name="connsiteY239" fmla="*/ 447005 h 1264110"/>
                <a:gd name="connsiteX240" fmla="*/ 377515 w 1143418"/>
                <a:gd name="connsiteY240" fmla="*/ 423566 h 1264110"/>
                <a:gd name="connsiteX241" fmla="*/ 395006 w 1143418"/>
                <a:gd name="connsiteY241" fmla="*/ 418888 h 1264110"/>
                <a:gd name="connsiteX242" fmla="*/ 678328 w 1143418"/>
                <a:gd name="connsiteY242" fmla="*/ 415910 h 1264110"/>
                <a:gd name="connsiteX243" fmla="*/ 685471 w 1143418"/>
                <a:gd name="connsiteY243" fmla="*/ 422153 h 1264110"/>
                <a:gd name="connsiteX244" fmla="*/ 680189 w 1143418"/>
                <a:gd name="connsiteY244" fmla="*/ 439440 h 1264110"/>
                <a:gd name="connsiteX245" fmla="*/ 662901 w 1143418"/>
                <a:gd name="connsiteY245" fmla="*/ 434158 h 1264110"/>
                <a:gd name="connsiteX246" fmla="*/ 668663 w 1143418"/>
                <a:gd name="connsiteY246" fmla="*/ 416871 h 1264110"/>
                <a:gd name="connsiteX247" fmla="*/ 678328 w 1143418"/>
                <a:gd name="connsiteY247" fmla="*/ 415910 h 1264110"/>
                <a:gd name="connsiteX248" fmla="*/ 711071 w 1143418"/>
                <a:gd name="connsiteY248" fmla="*/ 401481 h 1264110"/>
                <a:gd name="connsiteX249" fmla="*/ 715713 w 1143418"/>
                <a:gd name="connsiteY249" fmla="*/ 405870 h 1264110"/>
                <a:gd name="connsiteX250" fmla="*/ 712337 w 1143418"/>
                <a:gd name="connsiteY250" fmla="*/ 417247 h 1264110"/>
                <a:gd name="connsiteX251" fmla="*/ 701245 w 1143418"/>
                <a:gd name="connsiteY251" fmla="*/ 413784 h 1264110"/>
                <a:gd name="connsiteX252" fmla="*/ 704621 w 1143418"/>
                <a:gd name="connsiteY252" fmla="*/ 401914 h 1264110"/>
                <a:gd name="connsiteX253" fmla="*/ 711071 w 1143418"/>
                <a:gd name="connsiteY253" fmla="*/ 401481 h 1264110"/>
                <a:gd name="connsiteX254" fmla="*/ 652877 w 1143418"/>
                <a:gd name="connsiteY254" fmla="*/ 389714 h 1264110"/>
                <a:gd name="connsiteX255" fmla="*/ 659254 w 1143418"/>
                <a:gd name="connsiteY255" fmla="*/ 395007 h 1264110"/>
                <a:gd name="connsiteX256" fmla="*/ 654395 w 1143418"/>
                <a:gd name="connsiteY256" fmla="*/ 408960 h 1264110"/>
                <a:gd name="connsiteX257" fmla="*/ 640307 w 1143418"/>
                <a:gd name="connsiteY257" fmla="*/ 404149 h 1264110"/>
                <a:gd name="connsiteX258" fmla="*/ 644679 w 1143418"/>
                <a:gd name="connsiteY258" fmla="*/ 390195 h 1264110"/>
                <a:gd name="connsiteX259" fmla="*/ 652877 w 1143418"/>
                <a:gd name="connsiteY259" fmla="*/ 389714 h 1264110"/>
                <a:gd name="connsiteX260" fmla="*/ 172990 w 1143418"/>
                <a:gd name="connsiteY260" fmla="*/ 376012 h 1264110"/>
                <a:gd name="connsiteX261" fmla="*/ 182516 w 1143418"/>
                <a:gd name="connsiteY261" fmla="*/ 385211 h 1264110"/>
                <a:gd name="connsiteX262" fmla="*/ 248177 w 1143418"/>
                <a:gd name="connsiteY262" fmla="*/ 496555 h 1264110"/>
                <a:gd name="connsiteX263" fmla="*/ 250574 w 1143418"/>
                <a:gd name="connsiteY263" fmla="*/ 577793 h 1264110"/>
                <a:gd name="connsiteX264" fmla="*/ 231882 w 1143418"/>
                <a:gd name="connsiteY264" fmla="*/ 579704 h 1264110"/>
                <a:gd name="connsiteX265" fmla="*/ 141298 w 1143418"/>
                <a:gd name="connsiteY265" fmla="*/ 539563 h 1264110"/>
                <a:gd name="connsiteX266" fmla="*/ 122606 w 1143418"/>
                <a:gd name="connsiteY266" fmla="*/ 450680 h 1264110"/>
                <a:gd name="connsiteX267" fmla="*/ 165262 w 1143418"/>
                <a:gd name="connsiteY267" fmla="*/ 384733 h 1264110"/>
                <a:gd name="connsiteX268" fmla="*/ 172990 w 1143418"/>
                <a:gd name="connsiteY268" fmla="*/ 376012 h 1264110"/>
                <a:gd name="connsiteX269" fmla="*/ 698626 w 1143418"/>
                <a:gd name="connsiteY269" fmla="*/ 370426 h 1264110"/>
                <a:gd name="connsiteX270" fmla="*/ 706189 w 1143418"/>
                <a:gd name="connsiteY270" fmla="*/ 376909 h 1264110"/>
                <a:gd name="connsiteX271" fmla="*/ 700907 w 1143418"/>
                <a:gd name="connsiteY271" fmla="*/ 393716 h 1264110"/>
                <a:gd name="connsiteX272" fmla="*/ 683620 w 1143418"/>
                <a:gd name="connsiteY272" fmla="*/ 388434 h 1264110"/>
                <a:gd name="connsiteX273" fmla="*/ 688902 w 1143418"/>
                <a:gd name="connsiteY273" fmla="*/ 371147 h 1264110"/>
                <a:gd name="connsiteX274" fmla="*/ 698626 w 1143418"/>
                <a:gd name="connsiteY274" fmla="*/ 370426 h 1264110"/>
                <a:gd name="connsiteX275" fmla="*/ 669394 w 1143418"/>
                <a:gd name="connsiteY275" fmla="*/ 341212 h 1264110"/>
                <a:gd name="connsiteX276" fmla="*/ 675709 w 1143418"/>
                <a:gd name="connsiteY276" fmla="*/ 346495 h 1264110"/>
                <a:gd name="connsiteX277" fmla="*/ 670898 w 1143418"/>
                <a:gd name="connsiteY277" fmla="*/ 360584 h 1264110"/>
                <a:gd name="connsiteX278" fmla="*/ 656944 w 1143418"/>
                <a:gd name="connsiteY278" fmla="*/ 356211 h 1264110"/>
                <a:gd name="connsiteX279" fmla="*/ 661275 w 1143418"/>
                <a:gd name="connsiteY279" fmla="*/ 342123 h 1264110"/>
                <a:gd name="connsiteX280" fmla="*/ 669394 w 1143418"/>
                <a:gd name="connsiteY280" fmla="*/ 341212 h 1264110"/>
                <a:gd name="connsiteX281" fmla="*/ 571059 w 1143418"/>
                <a:gd name="connsiteY281" fmla="*/ 316463 h 1264110"/>
                <a:gd name="connsiteX282" fmla="*/ 576774 w 1143418"/>
                <a:gd name="connsiteY282" fmla="*/ 319734 h 1264110"/>
                <a:gd name="connsiteX283" fmla="*/ 601670 w 1143418"/>
                <a:gd name="connsiteY283" fmla="*/ 405028 h 1264110"/>
                <a:gd name="connsiteX284" fmla="*/ 577253 w 1143418"/>
                <a:gd name="connsiteY284" fmla="*/ 474988 h 1264110"/>
                <a:gd name="connsiteX285" fmla="*/ 532727 w 1143418"/>
                <a:gd name="connsiteY285" fmla="*/ 505175 h 1264110"/>
                <a:gd name="connsiteX286" fmla="*/ 492510 w 1143418"/>
                <a:gd name="connsiteY286" fmla="*/ 426591 h 1264110"/>
                <a:gd name="connsiteX287" fmla="*/ 537993 w 1143418"/>
                <a:gd name="connsiteY287" fmla="*/ 336026 h 1264110"/>
                <a:gd name="connsiteX288" fmla="*/ 556665 w 1143418"/>
                <a:gd name="connsiteY288" fmla="*/ 326922 h 1264110"/>
                <a:gd name="connsiteX289" fmla="*/ 527939 w 1143418"/>
                <a:gd name="connsiteY289" fmla="*/ 426111 h 1264110"/>
                <a:gd name="connsiteX290" fmla="*/ 549005 w 1143418"/>
                <a:gd name="connsiteY290" fmla="*/ 442883 h 1264110"/>
                <a:gd name="connsiteX291" fmla="*/ 564326 w 1143418"/>
                <a:gd name="connsiteY291" fmla="*/ 330276 h 1264110"/>
                <a:gd name="connsiteX292" fmla="*/ 571059 w 1143418"/>
                <a:gd name="connsiteY292" fmla="*/ 316463 h 1264110"/>
                <a:gd name="connsiteX293" fmla="*/ 516638 w 1143418"/>
                <a:gd name="connsiteY293" fmla="*/ 314873 h 1264110"/>
                <a:gd name="connsiteX294" fmla="*/ 506333 w 1143418"/>
                <a:gd name="connsiteY294" fmla="*/ 319957 h 1264110"/>
                <a:gd name="connsiteX295" fmla="*/ 467989 w 1143418"/>
                <a:gd name="connsiteY295" fmla="*/ 340533 h 1264110"/>
                <a:gd name="connsiteX296" fmla="*/ 396572 w 1143418"/>
                <a:gd name="connsiteY296" fmla="*/ 375464 h 1264110"/>
                <a:gd name="connsiteX297" fmla="*/ 372127 w 1143418"/>
                <a:gd name="connsiteY297" fmla="*/ 406567 h 1264110"/>
                <a:gd name="connsiteX298" fmla="*/ 428685 w 1143418"/>
                <a:gd name="connsiteY298" fmla="*/ 391255 h 1264110"/>
                <a:gd name="connsiteX299" fmla="*/ 515440 w 1143418"/>
                <a:gd name="connsiteY299" fmla="*/ 319478 h 1264110"/>
                <a:gd name="connsiteX300" fmla="*/ 516638 w 1143418"/>
                <a:gd name="connsiteY300" fmla="*/ 314873 h 1264110"/>
                <a:gd name="connsiteX301" fmla="*/ 186830 w 1143418"/>
                <a:gd name="connsiteY301" fmla="*/ 310786 h 1264110"/>
                <a:gd name="connsiteX302" fmla="*/ 220874 w 1143418"/>
                <a:gd name="connsiteY302" fmla="*/ 321201 h 1264110"/>
                <a:gd name="connsiteX303" fmla="*/ 146023 w 1143418"/>
                <a:gd name="connsiteY303" fmla="*/ 371333 h 1264110"/>
                <a:gd name="connsiteX304" fmla="*/ 58696 w 1143418"/>
                <a:gd name="connsiteY304" fmla="*/ 372288 h 1264110"/>
                <a:gd name="connsiteX305" fmla="*/ 186830 w 1143418"/>
                <a:gd name="connsiteY305" fmla="*/ 310786 h 1264110"/>
                <a:gd name="connsiteX306" fmla="*/ 146558 w 1143418"/>
                <a:gd name="connsiteY306" fmla="*/ 291742 h 1264110"/>
                <a:gd name="connsiteX307" fmla="*/ 170863 w 1143418"/>
                <a:gd name="connsiteY307" fmla="*/ 307107 h 1264110"/>
                <a:gd name="connsiteX308" fmla="*/ 101441 w 1143418"/>
                <a:gd name="connsiteY308" fmla="*/ 331103 h 1264110"/>
                <a:gd name="connsiteX309" fmla="*/ 32976 w 1143418"/>
                <a:gd name="connsiteY309" fmla="*/ 312866 h 1264110"/>
                <a:gd name="connsiteX310" fmla="*/ 146558 w 1143418"/>
                <a:gd name="connsiteY310" fmla="*/ 291742 h 1264110"/>
                <a:gd name="connsiteX311" fmla="*/ 529283 w 1143418"/>
                <a:gd name="connsiteY311" fmla="*/ 291328 h 1264110"/>
                <a:gd name="connsiteX312" fmla="*/ 536881 w 1143418"/>
                <a:gd name="connsiteY312" fmla="*/ 307091 h 1264110"/>
                <a:gd name="connsiteX313" fmla="*/ 416861 w 1143418"/>
                <a:gd name="connsiteY313" fmla="*/ 439694 h 1264110"/>
                <a:gd name="connsiteX314" fmla="*/ 401559 w 1143418"/>
                <a:gd name="connsiteY314" fmla="*/ 447803 h 1264110"/>
                <a:gd name="connsiteX315" fmla="*/ 407297 w 1143418"/>
                <a:gd name="connsiteY315" fmla="*/ 439217 h 1264110"/>
                <a:gd name="connsiteX316" fmla="*/ 374304 w 1143418"/>
                <a:gd name="connsiteY316" fmla="*/ 417752 h 1264110"/>
                <a:gd name="connsiteX317" fmla="*/ 329356 w 1143418"/>
                <a:gd name="connsiteY317" fmla="*/ 434447 h 1264110"/>
                <a:gd name="connsiteX318" fmla="*/ 314055 w 1143418"/>
                <a:gd name="connsiteY318" fmla="*/ 421092 h 1264110"/>
                <a:gd name="connsiteX319" fmla="*/ 337963 w 1143418"/>
                <a:gd name="connsiteY319" fmla="*/ 341912 h 1264110"/>
                <a:gd name="connsiteX320" fmla="*/ 456549 w 1143418"/>
                <a:gd name="connsiteY320" fmla="*/ 316154 h 1264110"/>
                <a:gd name="connsiteX321" fmla="*/ 518232 w 1143418"/>
                <a:gd name="connsiteY321" fmla="*/ 296121 h 1264110"/>
                <a:gd name="connsiteX322" fmla="*/ 529283 w 1143418"/>
                <a:gd name="connsiteY322" fmla="*/ 291328 h 1264110"/>
                <a:gd name="connsiteX323" fmla="*/ 562620 w 1143418"/>
                <a:gd name="connsiteY323" fmla="*/ 290025 h 1264110"/>
                <a:gd name="connsiteX324" fmla="*/ 570104 w 1143418"/>
                <a:gd name="connsiteY324" fmla="*/ 292078 h 1264110"/>
                <a:gd name="connsiteX325" fmla="*/ 698814 w 1143418"/>
                <a:gd name="connsiteY325" fmla="*/ 420134 h 1264110"/>
                <a:gd name="connsiteX326" fmla="*/ 693551 w 1143418"/>
                <a:gd name="connsiteY326" fmla="*/ 425868 h 1264110"/>
                <a:gd name="connsiteX327" fmla="*/ 560534 w 1143418"/>
                <a:gd name="connsiteY327" fmla="*/ 306890 h 1264110"/>
                <a:gd name="connsiteX328" fmla="*/ 562620 w 1143418"/>
                <a:gd name="connsiteY328" fmla="*/ 290025 h 1264110"/>
                <a:gd name="connsiteX329" fmla="*/ 354322 w 1143418"/>
                <a:gd name="connsiteY329" fmla="*/ 256547 h 1264110"/>
                <a:gd name="connsiteX330" fmla="*/ 325684 w 1143418"/>
                <a:gd name="connsiteY330" fmla="*/ 262349 h 1264110"/>
                <a:gd name="connsiteX331" fmla="*/ 329508 w 1143418"/>
                <a:gd name="connsiteY331" fmla="*/ 275747 h 1264110"/>
                <a:gd name="connsiteX332" fmla="*/ 351970 w 1143418"/>
                <a:gd name="connsiteY332" fmla="*/ 289623 h 1264110"/>
                <a:gd name="connsiteX333" fmla="*/ 433694 w 1143418"/>
                <a:gd name="connsiteY333" fmla="*/ 286273 h 1264110"/>
                <a:gd name="connsiteX334" fmla="*/ 433694 w 1143418"/>
                <a:gd name="connsiteY334" fmla="*/ 274311 h 1264110"/>
                <a:gd name="connsiteX335" fmla="*/ 354322 w 1143418"/>
                <a:gd name="connsiteY335" fmla="*/ 256547 h 1264110"/>
                <a:gd name="connsiteX336" fmla="*/ 23689 w 1143418"/>
                <a:gd name="connsiteY336" fmla="*/ 249782 h 1264110"/>
                <a:gd name="connsiteX337" fmla="*/ 127997 w 1143418"/>
                <a:gd name="connsiteY337" fmla="*/ 272420 h 1264110"/>
                <a:gd name="connsiteX338" fmla="*/ 71537 w 1143418"/>
                <a:gd name="connsiteY338" fmla="*/ 276754 h 1264110"/>
                <a:gd name="connsiteX339" fmla="*/ 23689 w 1143418"/>
                <a:gd name="connsiteY339" fmla="*/ 249782 h 1264110"/>
                <a:gd name="connsiteX340" fmla="*/ 51475 w 1143418"/>
                <a:gd name="connsiteY340" fmla="*/ 212973 h 1264110"/>
                <a:gd name="connsiteX341" fmla="*/ 54504 w 1143418"/>
                <a:gd name="connsiteY341" fmla="*/ 213823 h 1264110"/>
                <a:gd name="connsiteX342" fmla="*/ 85845 w 1143418"/>
                <a:gd name="connsiteY342" fmla="*/ 242044 h 1264110"/>
                <a:gd name="connsiteX343" fmla="*/ 63210 w 1143418"/>
                <a:gd name="connsiteY343" fmla="*/ 238948 h 1264110"/>
                <a:gd name="connsiteX344" fmla="*/ 36090 w 1143418"/>
                <a:gd name="connsiteY344" fmla="*/ 231619 h 1264110"/>
                <a:gd name="connsiteX345" fmla="*/ 400921 w 1143418"/>
                <a:gd name="connsiteY345" fmla="*/ 189645 h 1264110"/>
                <a:gd name="connsiteX346" fmla="*/ 449002 w 1143418"/>
                <a:gd name="connsiteY346" fmla="*/ 223696 h 1264110"/>
                <a:gd name="connsiteX347" fmla="*/ 501084 w 1143418"/>
                <a:gd name="connsiteY347" fmla="*/ 266784 h 1264110"/>
                <a:gd name="connsiteX348" fmla="*/ 502517 w 1143418"/>
                <a:gd name="connsiteY348" fmla="*/ 289286 h 1264110"/>
                <a:gd name="connsiteX349" fmla="*/ 405998 w 1143418"/>
                <a:gd name="connsiteY349" fmla="*/ 309872 h 1264110"/>
                <a:gd name="connsiteX350" fmla="*/ 300401 w 1143418"/>
                <a:gd name="connsiteY350" fmla="*/ 295988 h 1264110"/>
                <a:gd name="connsiteX351" fmla="*/ 263609 w 1143418"/>
                <a:gd name="connsiteY351" fmla="*/ 284977 h 1264110"/>
                <a:gd name="connsiteX352" fmla="*/ 268865 w 1143418"/>
                <a:gd name="connsiteY352" fmla="*/ 249549 h 1264110"/>
                <a:gd name="connsiteX353" fmla="*/ 348182 w 1143418"/>
                <a:gd name="connsiteY353" fmla="*/ 208376 h 1264110"/>
                <a:gd name="connsiteX354" fmla="*/ 400921 w 1143418"/>
                <a:gd name="connsiteY354" fmla="*/ 189645 h 1264110"/>
                <a:gd name="connsiteX355" fmla="*/ 89300 w 1143418"/>
                <a:gd name="connsiteY355" fmla="*/ 167129 h 1264110"/>
                <a:gd name="connsiteX356" fmla="*/ 93861 w 1143418"/>
                <a:gd name="connsiteY356" fmla="*/ 176660 h 1264110"/>
                <a:gd name="connsiteX357" fmla="*/ 93379 w 1143418"/>
                <a:gd name="connsiteY357" fmla="*/ 227755 h 1264110"/>
                <a:gd name="connsiteX358" fmla="*/ 71909 w 1143418"/>
                <a:gd name="connsiteY358" fmla="*/ 191165 h 1264110"/>
                <a:gd name="connsiteX359" fmla="*/ 71742 w 1143418"/>
                <a:gd name="connsiteY359" fmla="*/ 188409 h 1264110"/>
                <a:gd name="connsiteX360" fmla="*/ 102162 w 1143418"/>
                <a:gd name="connsiteY360" fmla="*/ 155797 h 1264110"/>
                <a:gd name="connsiteX361" fmla="*/ 115308 w 1143418"/>
                <a:gd name="connsiteY361" fmla="*/ 168413 h 1264110"/>
                <a:gd name="connsiteX362" fmla="*/ 131521 w 1143418"/>
                <a:gd name="connsiteY362" fmla="*/ 196628 h 1264110"/>
                <a:gd name="connsiteX363" fmla="*/ 135828 w 1143418"/>
                <a:gd name="connsiteY363" fmla="*/ 262763 h 1264110"/>
                <a:gd name="connsiteX364" fmla="*/ 100022 w 1143418"/>
                <a:gd name="connsiteY364" fmla="*/ 180746 h 1264110"/>
                <a:gd name="connsiteX365" fmla="*/ 95623 w 1143418"/>
                <a:gd name="connsiteY365" fmla="*/ 161192 h 1264110"/>
                <a:gd name="connsiteX366" fmla="*/ 127282 w 1143418"/>
                <a:gd name="connsiteY366" fmla="*/ 150596 h 1264110"/>
                <a:gd name="connsiteX367" fmla="*/ 187370 w 1143418"/>
                <a:gd name="connsiteY367" fmla="*/ 213763 h 1264110"/>
                <a:gd name="connsiteX368" fmla="*/ 202753 w 1143418"/>
                <a:gd name="connsiteY368" fmla="*/ 302772 h 1264110"/>
                <a:gd name="connsiteX369" fmla="*/ 127282 w 1143418"/>
                <a:gd name="connsiteY369" fmla="*/ 150596 h 1264110"/>
                <a:gd name="connsiteX370" fmla="*/ 747130 w 1143418"/>
                <a:gd name="connsiteY370" fmla="*/ 128810 h 1264110"/>
                <a:gd name="connsiteX371" fmla="*/ 781665 w 1143418"/>
                <a:gd name="connsiteY371" fmla="*/ 182875 h 1264110"/>
                <a:gd name="connsiteX372" fmla="*/ 746719 w 1143418"/>
                <a:gd name="connsiteY372" fmla="*/ 230274 h 1264110"/>
                <a:gd name="connsiteX373" fmla="*/ 754379 w 1143418"/>
                <a:gd name="connsiteY373" fmla="*/ 258522 h 1264110"/>
                <a:gd name="connsiteX374" fmla="*/ 718475 w 1143418"/>
                <a:gd name="connsiteY374" fmla="*/ 330818 h 1264110"/>
                <a:gd name="connsiteX375" fmla="*/ 587306 w 1143418"/>
                <a:gd name="connsiteY375" fmla="*/ 292994 h 1264110"/>
                <a:gd name="connsiteX376" fmla="*/ 590178 w 1143418"/>
                <a:gd name="connsiteY376" fmla="*/ 275758 h 1264110"/>
                <a:gd name="connsiteX377" fmla="*/ 646188 w 1143418"/>
                <a:gd name="connsiteY377" fmla="*/ 295388 h 1264110"/>
                <a:gd name="connsiteX378" fmla="*/ 707943 w 1143418"/>
                <a:gd name="connsiteY378" fmla="*/ 252777 h 1264110"/>
                <a:gd name="connsiteX379" fmla="*/ 686879 w 1143418"/>
                <a:gd name="connsiteY379" fmla="*/ 230753 h 1264110"/>
                <a:gd name="connsiteX380" fmla="*/ 574859 w 1143418"/>
                <a:gd name="connsiteY380" fmla="*/ 269534 h 1264110"/>
                <a:gd name="connsiteX381" fmla="*/ 572944 w 1143418"/>
                <a:gd name="connsiteY381" fmla="*/ 243201 h 1264110"/>
                <a:gd name="connsiteX382" fmla="*/ 716081 w 1143418"/>
                <a:gd name="connsiteY382" fmla="*/ 134997 h 1264110"/>
                <a:gd name="connsiteX383" fmla="*/ 747130 w 1143418"/>
                <a:gd name="connsiteY383" fmla="*/ 128810 h 1264110"/>
                <a:gd name="connsiteX384" fmla="*/ 450018 w 1143418"/>
                <a:gd name="connsiteY384" fmla="*/ 88675 h 1264110"/>
                <a:gd name="connsiteX385" fmla="*/ 453863 w 1143418"/>
                <a:gd name="connsiteY385" fmla="*/ 105378 h 1264110"/>
                <a:gd name="connsiteX386" fmla="*/ 513825 w 1143418"/>
                <a:gd name="connsiteY386" fmla="*/ 216520 h 1264110"/>
                <a:gd name="connsiteX387" fmla="*/ 528216 w 1143418"/>
                <a:gd name="connsiteY387" fmla="*/ 223676 h 1264110"/>
                <a:gd name="connsiteX388" fmla="*/ 536850 w 1143418"/>
                <a:gd name="connsiteY388" fmla="*/ 164050 h 1264110"/>
                <a:gd name="connsiteX389" fmla="*/ 508069 w 1143418"/>
                <a:gd name="connsiteY389" fmla="*/ 92976 h 1264110"/>
                <a:gd name="connsiteX390" fmla="*/ 456741 w 1143418"/>
                <a:gd name="connsiteY390" fmla="*/ 88682 h 1264110"/>
                <a:gd name="connsiteX391" fmla="*/ 450018 w 1143418"/>
                <a:gd name="connsiteY391" fmla="*/ 88675 h 1264110"/>
                <a:gd name="connsiteX392" fmla="*/ 651059 w 1143418"/>
                <a:gd name="connsiteY392" fmla="*/ 77757 h 1264110"/>
                <a:gd name="connsiteX393" fmla="*/ 639472 w 1143418"/>
                <a:gd name="connsiteY393" fmla="*/ 89705 h 1264110"/>
                <a:gd name="connsiteX394" fmla="*/ 592646 w 1143418"/>
                <a:gd name="connsiteY394" fmla="*/ 197240 h 1264110"/>
                <a:gd name="connsiteX395" fmla="*/ 595035 w 1143418"/>
                <a:gd name="connsiteY395" fmla="*/ 201542 h 1264110"/>
                <a:gd name="connsiteX396" fmla="*/ 654762 w 1143418"/>
                <a:gd name="connsiteY396" fmla="*/ 94484 h 1264110"/>
                <a:gd name="connsiteX397" fmla="*/ 651059 w 1143418"/>
                <a:gd name="connsiteY397" fmla="*/ 77757 h 1264110"/>
                <a:gd name="connsiteX398" fmla="*/ 416415 w 1143418"/>
                <a:gd name="connsiteY398" fmla="*/ 36649 h 1264110"/>
                <a:gd name="connsiteX399" fmla="*/ 424361 w 1143418"/>
                <a:gd name="connsiteY399" fmla="*/ 39164 h 1264110"/>
                <a:gd name="connsiteX400" fmla="*/ 513905 w 1143418"/>
                <a:gd name="connsiteY400" fmla="*/ 53495 h 1264110"/>
                <a:gd name="connsiteX401" fmla="*/ 576155 w 1143418"/>
                <a:gd name="connsiteY401" fmla="*/ 138526 h 1264110"/>
                <a:gd name="connsiteX402" fmla="*/ 543115 w 1143418"/>
                <a:gd name="connsiteY402" fmla="*/ 252219 h 1264110"/>
                <a:gd name="connsiteX403" fmla="*/ 527313 w 1143418"/>
                <a:gd name="connsiteY403" fmla="*/ 266551 h 1264110"/>
                <a:gd name="connsiteX404" fmla="*/ 456923 w 1143418"/>
                <a:gd name="connsiteY404" fmla="*/ 196328 h 1264110"/>
                <a:gd name="connsiteX405" fmla="*/ 411432 w 1143418"/>
                <a:gd name="connsiteY405" fmla="*/ 54451 h 1264110"/>
                <a:gd name="connsiteX406" fmla="*/ 416415 w 1143418"/>
                <a:gd name="connsiteY406" fmla="*/ 36649 h 1264110"/>
                <a:gd name="connsiteX407" fmla="*/ 664218 w 1143418"/>
                <a:gd name="connsiteY407" fmla="*/ 208 h 1264110"/>
                <a:gd name="connsiteX408" fmla="*/ 670717 w 1143418"/>
                <a:gd name="connsiteY408" fmla="*/ 20619 h 1264110"/>
                <a:gd name="connsiteX409" fmla="*/ 678830 w 1143418"/>
                <a:gd name="connsiteY409" fmla="*/ 94591 h 1264110"/>
                <a:gd name="connsiteX410" fmla="*/ 637311 w 1143418"/>
                <a:gd name="connsiteY410" fmla="*/ 183357 h 1264110"/>
                <a:gd name="connsiteX411" fmla="*/ 583860 w 1143418"/>
                <a:gd name="connsiteY411" fmla="*/ 222491 h 1264110"/>
                <a:gd name="connsiteX412" fmla="*/ 576702 w 1143418"/>
                <a:gd name="connsiteY412" fmla="*/ 205310 h 1264110"/>
                <a:gd name="connsiteX413" fmla="*/ 588155 w 1143418"/>
                <a:gd name="connsiteY413" fmla="*/ 106044 h 1264110"/>
                <a:gd name="connsiteX414" fmla="*/ 619176 w 1143418"/>
                <a:gd name="connsiteY414" fmla="*/ 32550 h 1264110"/>
                <a:gd name="connsiteX415" fmla="*/ 647809 w 1143418"/>
                <a:gd name="connsiteY415" fmla="*/ 6779 h 1264110"/>
                <a:gd name="connsiteX416" fmla="*/ 658502 w 1143418"/>
                <a:gd name="connsiteY416" fmla="*/ 753 h 1264110"/>
                <a:gd name="connsiteX417" fmla="*/ 664218 w 1143418"/>
                <a:gd name="connsiteY417" fmla="*/ 208 h 1264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1143418" h="1264110">
                  <a:moveTo>
                    <a:pt x="844303" y="1251427"/>
                  </a:moveTo>
                  <a:lnTo>
                    <a:pt x="853322" y="1252890"/>
                  </a:lnTo>
                  <a:lnTo>
                    <a:pt x="832651" y="1264110"/>
                  </a:lnTo>
                  <a:lnTo>
                    <a:pt x="833595" y="1258691"/>
                  </a:lnTo>
                  <a:cubicBezTo>
                    <a:pt x="836198" y="1254881"/>
                    <a:pt x="840103" y="1252380"/>
                    <a:pt x="844303" y="1251427"/>
                  </a:cubicBezTo>
                  <a:close/>
                  <a:moveTo>
                    <a:pt x="803678" y="1189093"/>
                  </a:moveTo>
                  <a:cubicBezTo>
                    <a:pt x="807905" y="1188199"/>
                    <a:pt x="812430" y="1188914"/>
                    <a:pt x="816240" y="1191295"/>
                  </a:cubicBezTo>
                  <a:cubicBezTo>
                    <a:pt x="824337" y="1196535"/>
                    <a:pt x="826719" y="1207013"/>
                    <a:pt x="821479" y="1214634"/>
                  </a:cubicBezTo>
                  <a:cubicBezTo>
                    <a:pt x="816240" y="1222731"/>
                    <a:pt x="805762" y="1225112"/>
                    <a:pt x="798141" y="1219873"/>
                  </a:cubicBezTo>
                  <a:cubicBezTo>
                    <a:pt x="790044" y="1214634"/>
                    <a:pt x="788139" y="1204155"/>
                    <a:pt x="792902" y="1196535"/>
                  </a:cubicBezTo>
                  <a:cubicBezTo>
                    <a:pt x="795521" y="1192486"/>
                    <a:pt x="799451" y="1189986"/>
                    <a:pt x="803678" y="1189093"/>
                  </a:cubicBezTo>
                  <a:close/>
                  <a:moveTo>
                    <a:pt x="880488" y="1158803"/>
                  </a:moveTo>
                  <a:cubicBezTo>
                    <a:pt x="883636" y="1159324"/>
                    <a:pt x="886731" y="1160455"/>
                    <a:pt x="889589" y="1162242"/>
                  </a:cubicBezTo>
                  <a:cubicBezTo>
                    <a:pt x="900544" y="1169386"/>
                    <a:pt x="903878" y="1184627"/>
                    <a:pt x="896734" y="1196059"/>
                  </a:cubicBezTo>
                  <a:cubicBezTo>
                    <a:pt x="889589" y="1207490"/>
                    <a:pt x="874348" y="1210823"/>
                    <a:pt x="862917" y="1203203"/>
                  </a:cubicBezTo>
                  <a:cubicBezTo>
                    <a:pt x="851486" y="1196059"/>
                    <a:pt x="848152" y="1180817"/>
                    <a:pt x="855772" y="1169386"/>
                  </a:cubicBezTo>
                  <a:cubicBezTo>
                    <a:pt x="859345" y="1163909"/>
                    <a:pt x="864941" y="1160337"/>
                    <a:pt x="871073" y="1159027"/>
                  </a:cubicBezTo>
                  <a:cubicBezTo>
                    <a:pt x="874139" y="1158372"/>
                    <a:pt x="877340" y="1158283"/>
                    <a:pt x="880488" y="1158803"/>
                  </a:cubicBezTo>
                  <a:close/>
                  <a:moveTo>
                    <a:pt x="964000" y="1121511"/>
                  </a:moveTo>
                  <a:cubicBezTo>
                    <a:pt x="968305" y="1120602"/>
                    <a:pt x="972914" y="1121329"/>
                    <a:pt x="976795" y="1123997"/>
                  </a:cubicBezTo>
                  <a:cubicBezTo>
                    <a:pt x="985042" y="1129334"/>
                    <a:pt x="987468" y="1140006"/>
                    <a:pt x="982132" y="1147768"/>
                  </a:cubicBezTo>
                  <a:cubicBezTo>
                    <a:pt x="976795" y="1155530"/>
                    <a:pt x="966123" y="1157955"/>
                    <a:pt x="958361" y="1153104"/>
                  </a:cubicBezTo>
                  <a:cubicBezTo>
                    <a:pt x="950114" y="1147768"/>
                    <a:pt x="948173" y="1137096"/>
                    <a:pt x="953024" y="1128849"/>
                  </a:cubicBezTo>
                  <a:cubicBezTo>
                    <a:pt x="955693" y="1124967"/>
                    <a:pt x="959695" y="1122421"/>
                    <a:pt x="964000" y="1121511"/>
                  </a:cubicBezTo>
                  <a:close/>
                  <a:moveTo>
                    <a:pt x="715147" y="1082217"/>
                  </a:moveTo>
                  <a:cubicBezTo>
                    <a:pt x="719433" y="1081307"/>
                    <a:pt x="724077" y="1082035"/>
                    <a:pt x="728126" y="1084703"/>
                  </a:cubicBezTo>
                  <a:cubicBezTo>
                    <a:pt x="735747" y="1089554"/>
                    <a:pt x="738128" y="1100226"/>
                    <a:pt x="732889" y="1108473"/>
                  </a:cubicBezTo>
                  <a:cubicBezTo>
                    <a:pt x="727650" y="1116235"/>
                    <a:pt x="717171" y="1118661"/>
                    <a:pt x="709551" y="1113325"/>
                  </a:cubicBezTo>
                  <a:cubicBezTo>
                    <a:pt x="701453" y="1108473"/>
                    <a:pt x="699548" y="1097316"/>
                    <a:pt x="704311" y="1089554"/>
                  </a:cubicBezTo>
                  <a:cubicBezTo>
                    <a:pt x="706931" y="1085673"/>
                    <a:pt x="710860" y="1083126"/>
                    <a:pt x="715147" y="1082217"/>
                  </a:cubicBezTo>
                  <a:close/>
                  <a:moveTo>
                    <a:pt x="1082756" y="1075707"/>
                  </a:moveTo>
                  <a:lnTo>
                    <a:pt x="1065012" y="1097213"/>
                  </a:lnTo>
                  <a:lnTo>
                    <a:pt x="1067246" y="1085748"/>
                  </a:lnTo>
                  <a:cubicBezTo>
                    <a:pt x="1069925" y="1081406"/>
                    <a:pt x="1073744" y="1078218"/>
                    <a:pt x="1078047" y="1076310"/>
                  </a:cubicBezTo>
                  <a:close/>
                  <a:moveTo>
                    <a:pt x="832705" y="1025189"/>
                  </a:moveTo>
                  <a:cubicBezTo>
                    <a:pt x="836845" y="1025963"/>
                    <a:pt x="840903" y="1027570"/>
                    <a:pt x="844631" y="1030071"/>
                  </a:cubicBezTo>
                  <a:cubicBezTo>
                    <a:pt x="859541" y="1039597"/>
                    <a:pt x="863869" y="1059124"/>
                    <a:pt x="854250" y="1073890"/>
                  </a:cubicBezTo>
                  <a:cubicBezTo>
                    <a:pt x="844631" y="1088655"/>
                    <a:pt x="824431" y="1092941"/>
                    <a:pt x="809520" y="1083415"/>
                  </a:cubicBezTo>
                  <a:cubicBezTo>
                    <a:pt x="794611" y="1073890"/>
                    <a:pt x="790282" y="1053885"/>
                    <a:pt x="799901" y="1039120"/>
                  </a:cubicBezTo>
                  <a:cubicBezTo>
                    <a:pt x="807116" y="1028046"/>
                    <a:pt x="820282" y="1022867"/>
                    <a:pt x="832705" y="1025189"/>
                  </a:cubicBezTo>
                  <a:close/>
                  <a:moveTo>
                    <a:pt x="1002095" y="1013541"/>
                  </a:moveTo>
                  <a:cubicBezTo>
                    <a:pt x="1006198" y="1014245"/>
                    <a:pt x="1010226" y="1015758"/>
                    <a:pt x="1013953" y="1018132"/>
                  </a:cubicBezTo>
                  <a:cubicBezTo>
                    <a:pt x="1028863" y="1027626"/>
                    <a:pt x="1033192" y="1047090"/>
                    <a:pt x="1023573" y="1061807"/>
                  </a:cubicBezTo>
                  <a:cubicBezTo>
                    <a:pt x="1013953" y="1076998"/>
                    <a:pt x="993753" y="1080796"/>
                    <a:pt x="978843" y="1071301"/>
                  </a:cubicBezTo>
                  <a:cubicBezTo>
                    <a:pt x="963933" y="1061807"/>
                    <a:pt x="959604" y="1042343"/>
                    <a:pt x="969223" y="1027626"/>
                  </a:cubicBezTo>
                  <a:cubicBezTo>
                    <a:pt x="976799" y="1016589"/>
                    <a:pt x="989785" y="1011426"/>
                    <a:pt x="1002095" y="1013541"/>
                  </a:cubicBezTo>
                  <a:close/>
                  <a:moveTo>
                    <a:pt x="768350" y="987714"/>
                  </a:moveTo>
                  <a:cubicBezTo>
                    <a:pt x="770162" y="987347"/>
                    <a:pt x="772095" y="987715"/>
                    <a:pt x="773787" y="988939"/>
                  </a:cubicBezTo>
                  <a:cubicBezTo>
                    <a:pt x="777170" y="990899"/>
                    <a:pt x="778137" y="995798"/>
                    <a:pt x="776203" y="999227"/>
                  </a:cubicBezTo>
                  <a:cubicBezTo>
                    <a:pt x="773787" y="1002656"/>
                    <a:pt x="769437" y="1003636"/>
                    <a:pt x="766054" y="1001187"/>
                  </a:cubicBezTo>
                  <a:cubicBezTo>
                    <a:pt x="762671" y="999227"/>
                    <a:pt x="761704" y="994328"/>
                    <a:pt x="763638" y="990899"/>
                  </a:cubicBezTo>
                  <a:cubicBezTo>
                    <a:pt x="764846" y="989184"/>
                    <a:pt x="766537" y="988082"/>
                    <a:pt x="768350" y="987714"/>
                  </a:cubicBezTo>
                  <a:close/>
                  <a:moveTo>
                    <a:pt x="940292" y="966322"/>
                  </a:moveTo>
                  <a:cubicBezTo>
                    <a:pt x="942324" y="965900"/>
                    <a:pt x="944529" y="966262"/>
                    <a:pt x="946387" y="967468"/>
                  </a:cubicBezTo>
                  <a:cubicBezTo>
                    <a:pt x="950102" y="969879"/>
                    <a:pt x="951031" y="975184"/>
                    <a:pt x="948709" y="979042"/>
                  </a:cubicBezTo>
                  <a:cubicBezTo>
                    <a:pt x="946387" y="982900"/>
                    <a:pt x="941279" y="984346"/>
                    <a:pt x="937564" y="981453"/>
                  </a:cubicBezTo>
                  <a:cubicBezTo>
                    <a:pt x="933849" y="979042"/>
                    <a:pt x="932456" y="973737"/>
                    <a:pt x="935242" y="969879"/>
                  </a:cubicBezTo>
                  <a:cubicBezTo>
                    <a:pt x="936403" y="967950"/>
                    <a:pt x="938261" y="966744"/>
                    <a:pt x="940292" y="966322"/>
                  </a:cubicBezTo>
                  <a:close/>
                  <a:moveTo>
                    <a:pt x="1123397" y="942537"/>
                  </a:moveTo>
                  <a:cubicBezTo>
                    <a:pt x="1126545" y="943117"/>
                    <a:pt x="1129641" y="944338"/>
                    <a:pt x="1132499" y="946243"/>
                  </a:cubicBezTo>
                  <a:cubicBezTo>
                    <a:pt x="1143453" y="953387"/>
                    <a:pt x="1146787" y="968629"/>
                    <a:pt x="1139643" y="980060"/>
                  </a:cubicBezTo>
                  <a:cubicBezTo>
                    <a:pt x="1132023" y="991015"/>
                    <a:pt x="1117257" y="994349"/>
                    <a:pt x="1105826" y="987204"/>
                  </a:cubicBezTo>
                  <a:cubicBezTo>
                    <a:pt x="1094395" y="980060"/>
                    <a:pt x="1091061" y="964818"/>
                    <a:pt x="1098682" y="953387"/>
                  </a:cubicBezTo>
                  <a:cubicBezTo>
                    <a:pt x="1104040" y="944814"/>
                    <a:pt x="1113953" y="940796"/>
                    <a:pt x="1123397" y="942537"/>
                  </a:cubicBezTo>
                  <a:close/>
                  <a:moveTo>
                    <a:pt x="894173" y="910037"/>
                  </a:moveTo>
                  <a:cubicBezTo>
                    <a:pt x="898401" y="909128"/>
                    <a:pt x="902926" y="909855"/>
                    <a:pt x="906736" y="912523"/>
                  </a:cubicBezTo>
                  <a:cubicBezTo>
                    <a:pt x="914356" y="917375"/>
                    <a:pt x="916738" y="928047"/>
                    <a:pt x="911975" y="936294"/>
                  </a:cubicBezTo>
                  <a:cubicBezTo>
                    <a:pt x="906736" y="944056"/>
                    <a:pt x="896258" y="946481"/>
                    <a:pt x="888160" y="941145"/>
                  </a:cubicBezTo>
                  <a:cubicBezTo>
                    <a:pt x="880540" y="936294"/>
                    <a:pt x="878158" y="925622"/>
                    <a:pt x="883398" y="917375"/>
                  </a:cubicBezTo>
                  <a:cubicBezTo>
                    <a:pt x="886017" y="913493"/>
                    <a:pt x="889947" y="910947"/>
                    <a:pt x="894173" y="910037"/>
                  </a:cubicBezTo>
                  <a:close/>
                  <a:moveTo>
                    <a:pt x="1022334" y="882319"/>
                  </a:moveTo>
                  <a:cubicBezTo>
                    <a:pt x="1024623" y="881837"/>
                    <a:pt x="1027152" y="882198"/>
                    <a:pt x="1029321" y="883644"/>
                  </a:cubicBezTo>
                  <a:cubicBezTo>
                    <a:pt x="1033657" y="886053"/>
                    <a:pt x="1034621" y="891835"/>
                    <a:pt x="1032212" y="896171"/>
                  </a:cubicBezTo>
                  <a:cubicBezTo>
                    <a:pt x="1029321" y="900508"/>
                    <a:pt x="1023538" y="901472"/>
                    <a:pt x="1019202" y="898580"/>
                  </a:cubicBezTo>
                  <a:cubicBezTo>
                    <a:pt x="1015347" y="896171"/>
                    <a:pt x="1013902" y="890389"/>
                    <a:pt x="1016793" y="886053"/>
                  </a:cubicBezTo>
                  <a:cubicBezTo>
                    <a:pt x="1017998" y="884126"/>
                    <a:pt x="1020045" y="882800"/>
                    <a:pt x="1022334" y="882319"/>
                  </a:cubicBezTo>
                  <a:close/>
                  <a:moveTo>
                    <a:pt x="1024342" y="792162"/>
                  </a:moveTo>
                  <a:cubicBezTo>
                    <a:pt x="1028543" y="791209"/>
                    <a:pt x="1033040" y="791924"/>
                    <a:pt x="1036826" y="794544"/>
                  </a:cubicBezTo>
                  <a:cubicBezTo>
                    <a:pt x="1044873" y="799783"/>
                    <a:pt x="1046766" y="810261"/>
                    <a:pt x="1042033" y="817882"/>
                  </a:cubicBezTo>
                  <a:cubicBezTo>
                    <a:pt x="1036826" y="825502"/>
                    <a:pt x="1026413" y="827884"/>
                    <a:pt x="1018840" y="823121"/>
                  </a:cubicBezTo>
                  <a:cubicBezTo>
                    <a:pt x="1010794" y="817882"/>
                    <a:pt x="1008900" y="807404"/>
                    <a:pt x="1013633" y="799783"/>
                  </a:cubicBezTo>
                  <a:cubicBezTo>
                    <a:pt x="1016237" y="795735"/>
                    <a:pt x="1020142" y="793115"/>
                    <a:pt x="1024342" y="792162"/>
                  </a:cubicBezTo>
                  <a:close/>
                  <a:moveTo>
                    <a:pt x="263740" y="752868"/>
                  </a:moveTo>
                  <a:cubicBezTo>
                    <a:pt x="268027" y="751439"/>
                    <a:pt x="272314" y="753344"/>
                    <a:pt x="273743" y="757631"/>
                  </a:cubicBezTo>
                  <a:cubicBezTo>
                    <a:pt x="275171" y="761441"/>
                    <a:pt x="273266" y="765728"/>
                    <a:pt x="269456" y="767157"/>
                  </a:cubicBezTo>
                  <a:cubicBezTo>
                    <a:pt x="265645" y="768585"/>
                    <a:pt x="260883" y="766680"/>
                    <a:pt x="259454" y="762870"/>
                  </a:cubicBezTo>
                  <a:cubicBezTo>
                    <a:pt x="258025" y="759059"/>
                    <a:pt x="259930" y="754297"/>
                    <a:pt x="263740" y="752868"/>
                  </a:cubicBezTo>
                  <a:close/>
                  <a:moveTo>
                    <a:pt x="246273" y="739343"/>
                  </a:moveTo>
                  <a:cubicBezTo>
                    <a:pt x="249082" y="737865"/>
                    <a:pt x="252826" y="739835"/>
                    <a:pt x="253763" y="742792"/>
                  </a:cubicBezTo>
                  <a:cubicBezTo>
                    <a:pt x="255167" y="746241"/>
                    <a:pt x="253295" y="749690"/>
                    <a:pt x="250486" y="751168"/>
                  </a:cubicBezTo>
                  <a:cubicBezTo>
                    <a:pt x="247210" y="752154"/>
                    <a:pt x="243933" y="750675"/>
                    <a:pt x="242529" y="747226"/>
                  </a:cubicBezTo>
                  <a:cubicBezTo>
                    <a:pt x="241593" y="744270"/>
                    <a:pt x="242997" y="740328"/>
                    <a:pt x="246273" y="739343"/>
                  </a:cubicBezTo>
                  <a:close/>
                  <a:moveTo>
                    <a:pt x="272075" y="726910"/>
                  </a:moveTo>
                  <a:cubicBezTo>
                    <a:pt x="276838" y="725005"/>
                    <a:pt x="282077" y="727863"/>
                    <a:pt x="283983" y="732625"/>
                  </a:cubicBezTo>
                  <a:cubicBezTo>
                    <a:pt x="285888" y="737389"/>
                    <a:pt x="283506" y="742628"/>
                    <a:pt x="278743" y="744533"/>
                  </a:cubicBezTo>
                  <a:cubicBezTo>
                    <a:pt x="273504" y="746438"/>
                    <a:pt x="268265" y="744056"/>
                    <a:pt x="266360" y="739294"/>
                  </a:cubicBezTo>
                  <a:cubicBezTo>
                    <a:pt x="264455" y="734054"/>
                    <a:pt x="266836" y="728815"/>
                    <a:pt x="272075" y="726910"/>
                  </a:cubicBezTo>
                  <a:close/>
                  <a:moveTo>
                    <a:pt x="236511" y="715522"/>
                  </a:moveTo>
                  <a:cubicBezTo>
                    <a:pt x="241219" y="713574"/>
                    <a:pt x="246870" y="716009"/>
                    <a:pt x="248283" y="720881"/>
                  </a:cubicBezTo>
                  <a:cubicBezTo>
                    <a:pt x="250166" y="725752"/>
                    <a:pt x="247812" y="731597"/>
                    <a:pt x="243103" y="733058"/>
                  </a:cubicBezTo>
                  <a:cubicBezTo>
                    <a:pt x="238394" y="735007"/>
                    <a:pt x="232743" y="732571"/>
                    <a:pt x="231331" y="727700"/>
                  </a:cubicBezTo>
                  <a:cubicBezTo>
                    <a:pt x="229447" y="722829"/>
                    <a:pt x="231802" y="716984"/>
                    <a:pt x="236511" y="715522"/>
                  </a:cubicBezTo>
                  <a:close/>
                  <a:moveTo>
                    <a:pt x="269217" y="700714"/>
                  </a:moveTo>
                  <a:cubicBezTo>
                    <a:pt x="273028" y="699285"/>
                    <a:pt x="277315" y="701190"/>
                    <a:pt x="278743" y="705001"/>
                  </a:cubicBezTo>
                  <a:cubicBezTo>
                    <a:pt x="280172" y="708811"/>
                    <a:pt x="278267" y="713574"/>
                    <a:pt x="274457" y="715003"/>
                  </a:cubicBezTo>
                  <a:cubicBezTo>
                    <a:pt x="270646" y="716432"/>
                    <a:pt x="265883" y="714527"/>
                    <a:pt x="264455" y="710240"/>
                  </a:cubicBezTo>
                  <a:cubicBezTo>
                    <a:pt x="263026" y="706429"/>
                    <a:pt x="264931" y="702143"/>
                    <a:pt x="269217" y="700714"/>
                  </a:cubicBezTo>
                  <a:close/>
                  <a:moveTo>
                    <a:pt x="234448" y="685710"/>
                  </a:moveTo>
                  <a:cubicBezTo>
                    <a:pt x="238735" y="684282"/>
                    <a:pt x="243021" y="686187"/>
                    <a:pt x="244450" y="689997"/>
                  </a:cubicBezTo>
                  <a:cubicBezTo>
                    <a:pt x="245879" y="694284"/>
                    <a:pt x="243974" y="698570"/>
                    <a:pt x="240164" y="699999"/>
                  </a:cubicBezTo>
                  <a:cubicBezTo>
                    <a:pt x="235877" y="701428"/>
                    <a:pt x="231590" y="699523"/>
                    <a:pt x="230162" y="695713"/>
                  </a:cubicBezTo>
                  <a:cubicBezTo>
                    <a:pt x="228733" y="691426"/>
                    <a:pt x="230638" y="687139"/>
                    <a:pt x="234448" y="685710"/>
                  </a:cubicBezTo>
                  <a:close/>
                  <a:moveTo>
                    <a:pt x="288363" y="611496"/>
                  </a:moveTo>
                  <a:cubicBezTo>
                    <a:pt x="291184" y="611929"/>
                    <a:pt x="294200" y="612856"/>
                    <a:pt x="296947" y="614291"/>
                  </a:cubicBezTo>
                  <a:cubicBezTo>
                    <a:pt x="326569" y="623857"/>
                    <a:pt x="354280" y="637729"/>
                    <a:pt x="380557" y="636772"/>
                  </a:cubicBezTo>
                  <a:cubicBezTo>
                    <a:pt x="417345" y="636772"/>
                    <a:pt x="414478" y="690342"/>
                    <a:pt x="407789" y="707083"/>
                  </a:cubicBezTo>
                  <a:cubicBezTo>
                    <a:pt x="398234" y="721432"/>
                    <a:pt x="378168" y="719998"/>
                    <a:pt x="362879" y="718563"/>
                  </a:cubicBezTo>
                  <a:cubicBezTo>
                    <a:pt x="343290" y="716649"/>
                    <a:pt x="324180" y="710431"/>
                    <a:pt x="304591" y="693691"/>
                  </a:cubicBezTo>
                  <a:cubicBezTo>
                    <a:pt x="284525" y="675514"/>
                    <a:pt x="272103" y="650642"/>
                    <a:pt x="264937" y="629597"/>
                  </a:cubicBezTo>
                  <a:cubicBezTo>
                    <a:pt x="263026" y="619074"/>
                    <a:pt x="275925" y="620509"/>
                    <a:pt x="278315" y="627206"/>
                  </a:cubicBezTo>
                  <a:cubicBezTo>
                    <a:pt x="295514" y="677428"/>
                    <a:pt x="325135" y="689385"/>
                    <a:pt x="358579" y="682211"/>
                  </a:cubicBezTo>
                  <a:cubicBezTo>
                    <a:pt x="374346" y="679341"/>
                    <a:pt x="377690" y="672166"/>
                    <a:pt x="360013" y="658774"/>
                  </a:cubicBezTo>
                  <a:cubicBezTo>
                    <a:pt x="331824" y="648251"/>
                    <a:pt x="301725" y="635815"/>
                    <a:pt x="280703" y="620509"/>
                  </a:cubicBezTo>
                  <a:cubicBezTo>
                    <a:pt x="275687" y="615726"/>
                    <a:pt x="277000" y="612736"/>
                    <a:pt x="280942" y="611660"/>
                  </a:cubicBezTo>
                  <a:cubicBezTo>
                    <a:pt x="282913" y="611122"/>
                    <a:pt x="285541" y="611062"/>
                    <a:pt x="288363" y="611496"/>
                  </a:cubicBezTo>
                  <a:close/>
                  <a:moveTo>
                    <a:pt x="259204" y="604097"/>
                  </a:moveTo>
                  <a:cubicBezTo>
                    <a:pt x="262565" y="604157"/>
                    <a:pt x="265621" y="606904"/>
                    <a:pt x="264643" y="613115"/>
                  </a:cubicBezTo>
                  <a:cubicBezTo>
                    <a:pt x="250956" y="663284"/>
                    <a:pt x="255844" y="704374"/>
                    <a:pt x="264643" y="744509"/>
                  </a:cubicBezTo>
                  <a:cubicBezTo>
                    <a:pt x="266109" y="752154"/>
                    <a:pt x="260243" y="750720"/>
                    <a:pt x="258777" y="744987"/>
                  </a:cubicBezTo>
                  <a:cubicBezTo>
                    <a:pt x="249000" y="703896"/>
                    <a:pt x="238735" y="661850"/>
                    <a:pt x="251933" y="611204"/>
                  </a:cubicBezTo>
                  <a:cubicBezTo>
                    <a:pt x="252178" y="606665"/>
                    <a:pt x="255844" y="604037"/>
                    <a:pt x="259204" y="604097"/>
                  </a:cubicBezTo>
                  <a:close/>
                  <a:moveTo>
                    <a:pt x="602088" y="593540"/>
                  </a:moveTo>
                  <a:cubicBezTo>
                    <a:pt x="618074" y="593059"/>
                    <a:pt x="634153" y="620171"/>
                    <a:pt x="650967" y="630699"/>
                  </a:cubicBezTo>
                  <a:cubicBezTo>
                    <a:pt x="638957" y="630699"/>
                    <a:pt x="629348" y="628774"/>
                    <a:pt x="618299" y="622036"/>
                  </a:cubicBezTo>
                  <a:cubicBezTo>
                    <a:pt x="605329" y="614335"/>
                    <a:pt x="601966" y="601821"/>
                    <a:pt x="595240" y="595564"/>
                  </a:cubicBezTo>
                  <a:cubicBezTo>
                    <a:pt x="597522" y="594240"/>
                    <a:pt x="599804" y="593608"/>
                    <a:pt x="602088" y="593540"/>
                  </a:cubicBezTo>
                  <a:close/>
                  <a:moveTo>
                    <a:pt x="233202" y="588040"/>
                  </a:moveTo>
                  <a:cubicBezTo>
                    <a:pt x="241796" y="589896"/>
                    <a:pt x="245745" y="597856"/>
                    <a:pt x="236770" y="602866"/>
                  </a:cubicBezTo>
                  <a:cubicBezTo>
                    <a:pt x="211879" y="620040"/>
                    <a:pt x="186031" y="633874"/>
                    <a:pt x="160182" y="645323"/>
                  </a:cubicBezTo>
                  <a:cubicBezTo>
                    <a:pt x="141993" y="652956"/>
                    <a:pt x="151566" y="661543"/>
                    <a:pt x="161618" y="667744"/>
                  </a:cubicBezTo>
                  <a:cubicBezTo>
                    <a:pt x="184594" y="679671"/>
                    <a:pt x="206614" y="676332"/>
                    <a:pt x="215708" y="654387"/>
                  </a:cubicBezTo>
                  <a:cubicBezTo>
                    <a:pt x="224325" y="643415"/>
                    <a:pt x="227675" y="630058"/>
                    <a:pt x="232462" y="613838"/>
                  </a:cubicBezTo>
                  <a:cubicBezTo>
                    <a:pt x="238206" y="606682"/>
                    <a:pt x="243471" y="610975"/>
                    <a:pt x="243471" y="620994"/>
                  </a:cubicBezTo>
                  <a:cubicBezTo>
                    <a:pt x="242514" y="664882"/>
                    <a:pt x="223367" y="696845"/>
                    <a:pt x="199434" y="711634"/>
                  </a:cubicBezTo>
                  <a:cubicBezTo>
                    <a:pt x="161140" y="733578"/>
                    <a:pt x="143428" y="716404"/>
                    <a:pt x="141993" y="695891"/>
                  </a:cubicBezTo>
                  <a:cubicBezTo>
                    <a:pt x="142950" y="685872"/>
                    <a:pt x="138642" y="680148"/>
                    <a:pt x="130026" y="677763"/>
                  </a:cubicBezTo>
                  <a:cubicBezTo>
                    <a:pt x="113272" y="678240"/>
                    <a:pt x="98912" y="677286"/>
                    <a:pt x="86945" y="673469"/>
                  </a:cubicBezTo>
                  <a:cubicBezTo>
                    <a:pt x="67319" y="664405"/>
                    <a:pt x="57267" y="628149"/>
                    <a:pt x="92689" y="613838"/>
                  </a:cubicBezTo>
                  <a:cubicBezTo>
                    <a:pt x="131941" y="599526"/>
                    <a:pt x="141514" y="615746"/>
                    <a:pt x="223367" y="588554"/>
                  </a:cubicBezTo>
                  <a:cubicBezTo>
                    <a:pt x="226957" y="587481"/>
                    <a:pt x="230338" y="587421"/>
                    <a:pt x="233202" y="588040"/>
                  </a:cubicBezTo>
                  <a:close/>
                  <a:moveTo>
                    <a:pt x="663705" y="584236"/>
                  </a:moveTo>
                  <a:cubicBezTo>
                    <a:pt x="674707" y="582832"/>
                    <a:pt x="683316" y="585172"/>
                    <a:pt x="692404" y="589385"/>
                  </a:cubicBezTo>
                  <a:cubicBezTo>
                    <a:pt x="672793" y="591257"/>
                    <a:pt x="646486" y="609980"/>
                    <a:pt x="635963" y="595470"/>
                  </a:cubicBezTo>
                  <a:cubicBezTo>
                    <a:pt x="644094" y="593598"/>
                    <a:pt x="651269" y="585172"/>
                    <a:pt x="663705" y="584236"/>
                  </a:cubicBezTo>
                  <a:close/>
                  <a:moveTo>
                    <a:pt x="562376" y="580906"/>
                  </a:moveTo>
                  <a:cubicBezTo>
                    <a:pt x="585465" y="575687"/>
                    <a:pt x="594123" y="616485"/>
                    <a:pt x="610958" y="634986"/>
                  </a:cubicBezTo>
                  <a:cubicBezTo>
                    <a:pt x="598452" y="631191"/>
                    <a:pt x="588351" y="626447"/>
                    <a:pt x="578731" y="616010"/>
                  </a:cubicBezTo>
                  <a:cubicBezTo>
                    <a:pt x="567667" y="603676"/>
                    <a:pt x="568148" y="589445"/>
                    <a:pt x="562376" y="580906"/>
                  </a:cubicBezTo>
                  <a:close/>
                  <a:moveTo>
                    <a:pt x="648821" y="567243"/>
                  </a:moveTo>
                  <a:cubicBezTo>
                    <a:pt x="654339" y="567722"/>
                    <a:pt x="659737" y="569041"/>
                    <a:pt x="665255" y="570959"/>
                  </a:cubicBezTo>
                  <a:cubicBezTo>
                    <a:pt x="643182" y="576232"/>
                    <a:pt x="615351" y="602122"/>
                    <a:pt x="600956" y="586301"/>
                  </a:cubicBezTo>
                  <a:cubicBezTo>
                    <a:pt x="609593" y="582945"/>
                    <a:pt x="616791" y="571918"/>
                    <a:pt x="631666" y="568561"/>
                  </a:cubicBezTo>
                  <a:cubicBezTo>
                    <a:pt x="637664" y="567123"/>
                    <a:pt x="643302" y="566764"/>
                    <a:pt x="648821" y="567243"/>
                  </a:cubicBezTo>
                  <a:close/>
                  <a:moveTo>
                    <a:pt x="527617" y="567114"/>
                  </a:moveTo>
                  <a:cubicBezTo>
                    <a:pt x="557949" y="567589"/>
                    <a:pt x="556024" y="621732"/>
                    <a:pt x="570949" y="650703"/>
                  </a:cubicBezTo>
                  <a:cubicBezTo>
                    <a:pt x="556024" y="641679"/>
                    <a:pt x="544950" y="632181"/>
                    <a:pt x="536765" y="616033"/>
                  </a:cubicBezTo>
                  <a:cubicBezTo>
                    <a:pt x="526654" y="597510"/>
                    <a:pt x="531950" y="579937"/>
                    <a:pt x="527617" y="567114"/>
                  </a:cubicBezTo>
                  <a:close/>
                  <a:moveTo>
                    <a:pt x="61924" y="557001"/>
                  </a:moveTo>
                  <a:cubicBezTo>
                    <a:pt x="55251" y="558621"/>
                    <a:pt x="57776" y="567500"/>
                    <a:pt x="67876" y="571051"/>
                  </a:cubicBezTo>
                  <a:cubicBezTo>
                    <a:pt x="104907" y="582416"/>
                    <a:pt x="140014" y="592833"/>
                    <a:pt x="169832" y="585257"/>
                  </a:cubicBezTo>
                  <a:cubicBezTo>
                    <a:pt x="176084" y="583363"/>
                    <a:pt x="178008" y="580522"/>
                    <a:pt x="167908" y="581942"/>
                  </a:cubicBezTo>
                  <a:cubicBezTo>
                    <a:pt x="127510" y="585257"/>
                    <a:pt x="95769" y="568210"/>
                    <a:pt x="71723" y="558266"/>
                  </a:cubicBezTo>
                  <a:cubicBezTo>
                    <a:pt x="67394" y="556727"/>
                    <a:pt x="64148" y="556461"/>
                    <a:pt x="61924" y="557001"/>
                  </a:cubicBezTo>
                  <a:close/>
                  <a:moveTo>
                    <a:pt x="404510" y="553744"/>
                  </a:moveTo>
                  <a:cubicBezTo>
                    <a:pt x="399101" y="553320"/>
                    <a:pt x="391889" y="554288"/>
                    <a:pt x="383715" y="556466"/>
                  </a:cubicBezTo>
                  <a:cubicBezTo>
                    <a:pt x="363040" y="561790"/>
                    <a:pt x="346691" y="571469"/>
                    <a:pt x="328901" y="578729"/>
                  </a:cubicBezTo>
                  <a:cubicBezTo>
                    <a:pt x="315919" y="584053"/>
                    <a:pt x="307264" y="586956"/>
                    <a:pt x="298610" y="589377"/>
                  </a:cubicBezTo>
                  <a:cubicBezTo>
                    <a:pt x="288031" y="591796"/>
                    <a:pt x="289474" y="594216"/>
                    <a:pt x="293801" y="594216"/>
                  </a:cubicBezTo>
                  <a:cubicBezTo>
                    <a:pt x="312073" y="597120"/>
                    <a:pt x="354866" y="590344"/>
                    <a:pt x="377945" y="582601"/>
                  </a:cubicBezTo>
                  <a:cubicBezTo>
                    <a:pt x="398620" y="575825"/>
                    <a:pt x="414487" y="568082"/>
                    <a:pt x="414487" y="559370"/>
                  </a:cubicBezTo>
                  <a:cubicBezTo>
                    <a:pt x="413526" y="555982"/>
                    <a:pt x="409919" y="554167"/>
                    <a:pt x="404510" y="553744"/>
                  </a:cubicBezTo>
                  <a:close/>
                  <a:moveTo>
                    <a:pt x="629236" y="553228"/>
                  </a:moveTo>
                  <a:cubicBezTo>
                    <a:pt x="636241" y="554353"/>
                    <a:pt x="643067" y="556603"/>
                    <a:pt x="650252" y="559683"/>
                  </a:cubicBezTo>
                  <a:cubicBezTo>
                    <a:pt x="621033" y="563946"/>
                    <a:pt x="582713" y="594263"/>
                    <a:pt x="565948" y="572473"/>
                  </a:cubicBezTo>
                  <a:cubicBezTo>
                    <a:pt x="577444" y="569157"/>
                    <a:pt x="587982" y="555893"/>
                    <a:pt x="607142" y="553524"/>
                  </a:cubicBezTo>
                  <a:cubicBezTo>
                    <a:pt x="615045" y="552103"/>
                    <a:pt x="622231" y="552103"/>
                    <a:pt x="629236" y="553228"/>
                  </a:cubicBezTo>
                  <a:close/>
                  <a:moveTo>
                    <a:pt x="501999" y="542109"/>
                  </a:moveTo>
                  <a:cubicBezTo>
                    <a:pt x="538085" y="552587"/>
                    <a:pt x="517877" y="615934"/>
                    <a:pt x="526056" y="654990"/>
                  </a:cubicBezTo>
                  <a:cubicBezTo>
                    <a:pt x="511622" y="639749"/>
                    <a:pt x="501518" y="624984"/>
                    <a:pt x="496706" y="603074"/>
                  </a:cubicBezTo>
                  <a:cubicBezTo>
                    <a:pt x="490932" y="577831"/>
                    <a:pt x="502961" y="558303"/>
                    <a:pt x="501999" y="542109"/>
                  </a:cubicBezTo>
                  <a:close/>
                  <a:moveTo>
                    <a:pt x="577379" y="525689"/>
                  </a:moveTo>
                  <a:cubicBezTo>
                    <a:pt x="599858" y="524248"/>
                    <a:pt x="616597" y="530014"/>
                    <a:pt x="635249" y="540104"/>
                  </a:cubicBezTo>
                  <a:cubicBezTo>
                    <a:pt x="595075" y="542026"/>
                    <a:pt x="539118" y="578545"/>
                    <a:pt x="519510" y="546351"/>
                  </a:cubicBezTo>
                  <a:cubicBezTo>
                    <a:pt x="535292" y="542987"/>
                    <a:pt x="551553" y="526650"/>
                    <a:pt x="577379" y="525689"/>
                  </a:cubicBezTo>
                  <a:close/>
                  <a:moveTo>
                    <a:pt x="59450" y="515331"/>
                  </a:moveTo>
                  <a:cubicBezTo>
                    <a:pt x="75257" y="514547"/>
                    <a:pt x="91131" y="517592"/>
                    <a:pt x="107275" y="531917"/>
                  </a:cubicBezTo>
                  <a:cubicBezTo>
                    <a:pt x="126886" y="552450"/>
                    <a:pt x="162760" y="573460"/>
                    <a:pt x="191460" y="575370"/>
                  </a:cubicBezTo>
                  <a:cubicBezTo>
                    <a:pt x="220159" y="577758"/>
                    <a:pt x="210114" y="584920"/>
                    <a:pt x="199592" y="588263"/>
                  </a:cubicBezTo>
                  <a:cubicBezTo>
                    <a:pt x="182372" y="597336"/>
                    <a:pt x="154151" y="597336"/>
                    <a:pt x="135496" y="601633"/>
                  </a:cubicBezTo>
                  <a:cubicBezTo>
                    <a:pt x="104405" y="606408"/>
                    <a:pt x="82402" y="604975"/>
                    <a:pt x="56572" y="586830"/>
                  </a:cubicBezTo>
                  <a:cubicBezTo>
                    <a:pt x="37918" y="572505"/>
                    <a:pt x="27395" y="562477"/>
                    <a:pt x="11132" y="546242"/>
                  </a:cubicBezTo>
                  <a:cubicBezTo>
                    <a:pt x="-4175" y="535737"/>
                    <a:pt x="-3696" y="530007"/>
                    <a:pt x="12567" y="524277"/>
                  </a:cubicBezTo>
                  <a:cubicBezTo>
                    <a:pt x="23090" y="521889"/>
                    <a:pt x="33135" y="519502"/>
                    <a:pt x="43658" y="517114"/>
                  </a:cubicBezTo>
                  <a:cubicBezTo>
                    <a:pt x="48919" y="516278"/>
                    <a:pt x="54181" y="515592"/>
                    <a:pt x="59450" y="515331"/>
                  </a:cubicBezTo>
                  <a:close/>
                  <a:moveTo>
                    <a:pt x="411272" y="504861"/>
                  </a:moveTo>
                  <a:cubicBezTo>
                    <a:pt x="427850" y="505108"/>
                    <a:pt x="442138" y="514453"/>
                    <a:pt x="449686" y="533501"/>
                  </a:cubicBezTo>
                  <a:cubicBezTo>
                    <a:pt x="457354" y="564648"/>
                    <a:pt x="437226" y="584775"/>
                    <a:pt x="408951" y="599630"/>
                  </a:cubicBezTo>
                  <a:cubicBezTo>
                    <a:pt x="376362" y="615922"/>
                    <a:pt x="308789" y="617839"/>
                    <a:pt x="276201" y="600109"/>
                  </a:cubicBezTo>
                  <a:cubicBezTo>
                    <a:pt x="268533" y="596755"/>
                    <a:pt x="263740" y="588129"/>
                    <a:pt x="279076" y="584296"/>
                  </a:cubicBezTo>
                  <a:cubicBezTo>
                    <a:pt x="292016" y="579504"/>
                    <a:pt x="303997" y="573753"/>
                    <a:pt x="320770" y="560336"/>
                  </a:cubicBezTo>
                  <a:cubicBezTo>
                    <a:pt x="344732" y="543564"/>
                    <a:pt x="363902" y="517687"/>
                    <a:pt x="394094" y="507624"/>
                  </a:cubicBezTo>
                  <a:cubicBezTo>
                    <a:pt x="399965" y="505707"/>
                    <a:pt x="405745" y="504778"/>
                    <a:pt x="411272" y="504861"/>
                  </a:cubicBezTo>
                  <a:close/>
                  <a:moveTo>
                    <a:pt x="356111" y="461852"/>
                  </a:moveTo>
                  <a:cubicBezTo>
                    <a:pt x="327899" y="477094"/>
                    <a:pt x="320727" y="499480"/>
                    <a:pt x="308772" y="527105"/>
                  </a:cubicBezTo>
                  <a:cubicBezTo>
                    <a:pt x="303034" y="545680"/>
                    <a:pt x="309729" y="535202"/>
                    <a:pt x="315467" y="532820"/>
                  </a:cubicBezTo>
                  <a:cubicBezTo>
                    <a:pt x="332681" y="521389"/>
                    <a:pt x="350373" y="509958"/>
                    <a:pt x="358024" y="489954"/>
                  </a:cubicBezTo>
                  <a:cubicBezTo>
                    <a:pt x="358980" y="482809"/>
                    <a:pt x="358980" y="478047"/>
                    <a:pt x="361371" y="470426"/>
                  </a:cubicBezTo>
                  <a:cubicBezTo>
                    <a:pt x="363762" y="464234"/>
                    <a:pt x="362327" y="459947"/>
                    <a:pt x="356111" y="461852"/>
                  </a:cubicBezTo>
                  <a:close/>
                  <a:moveTo>
                    <a:pt x="710118" y="432064"/>
                  </a:moveTo>
                  <a:cubicBezTo>
                    <a:pt x="712704" y="432889"/>
                    <a:pt x="714989" y="434657"/>
                    <a:pt x="716433" y="437015"/>
                  </a:cubicBezTo>
                  <a:cubicBezTo>
                    <a:pt x="718839" y="442201"/>
                    <a:pt x="716914" y="448331"/>
                    <a:pt x="711621" y="450689"/>
                  </a:cubicBezTo>
                  <a:cubicBezTo>
                    <a:pt x="706809" y="453518"/>
                    <a:pt x="700555" y="451632"/>
                    <a:pt x="697668" y="446445"/>
                  </a:cubicBezTo>
                  <a:cubicBezTo>
                    <a:pt x="695262" y="441258"/>
                    <a:pt x="697187" y="435128"/>
                    <a:pt x="701998" y="432771"/>
                  </a:cubicBezTo>
                  <a:cubicBezTo>
                    <a:pt x="704645" y="431356"/>
                    <a:pt x="707531" y="431238"/>
                    <a:pt x="710118" y="432064"/>
                  </a:cubicBezTo>
                  <a:close/>
                  <a:moveTo>
                    <a:pt x="185321" y="428940"/>
                  </a:moveTo>
                  <a:cubicBezTo>
                    <a:pt x="183161" y="428044"/>
                    <a:pt x="180640" y="430194"/>
                    <a:pt x="178000" y="434256"/>
                  </a:cubicBezTo>
                  <a:cubicBezTo>
                    <a:pt x="169359" y="449549"/>
                    <a:pt x="154957" y="454806"/>
                    <a:pt x="151116" y="469143"/>
                  </a:cubicBezTo>
                  <a:cubicBezTo>
                    <a:pt x="148715" y="482046"/>
                    <a:pt x="153996" y="512155"/>
                    <a:pt x="180401" y="528881"/>
                  </a:cubicBezTo>
                  <a:cubicBezTo>
                    <a:pt x="195282" y="538439"/>
                    <a:pt x="209685" y="547997"/>
                    <a:pt x="224087" y="558033"/>
                  </a:cubicBezTo>
                  <a:cubicBezTo>
                    <a:pt x="239449" y="567113"/>
                    <a:pt x="237049" y="554210"/>
                    <a:pt x="227928" y="544174"/>
                  </a:cubicBezTo>
                  <a:cubicBezTo>
                    <a:pt x="211125" y="522191"/>
                    <a:pt x="200084" y="488259"/>
                    <a:pt x="190482" y="441903"/>
                  </a:cubicBezTo>
                  <a:cubicBezTo>
                    <a:pt x="189282" y="433778"/>
                    <a:pt x="187481" y="429836"/>
                    <a:pt x="185321" y="428940"/>
                  </a:cubicBezTo>
                  <a:close/>
                  <a:moveTo>
                    <a:pt x="395006" y="418888"/>
                  </a:moveTo>
                  <a:cubicBezTo>
                    <a:pt x="408956" y="418664"/>
                    <a:pt x="411836" y="430144"/>
                    <a:pt x="399596" y="438395"/>
                  </a:cubicBezTo>
                  <a:cubicBezTo>
                    <a:pt x="392875" y="446048"/>
                    <a:pt x="389035" y="458006"/>
                    <a:pt x="387595" y="464224"/>
                  </a:cubicBezTo>
                  <a:cubicBezTo>
                    <a:pt x="382795" y="494838"/>
                    <a:pt x="357354" y="520667"/>
                    <a:pt x="342474" y="529277"/>
                  </a:cubicBezTo>
                  <a:cubicBezTo>
                    <a:pt x="321833" y="545062"/>
                    <a:pt x="304553" y="554150"/>
                    <a:pt x="283912" y="566108"/>
                  </a:cubicBezTo>
                  <a:cubicBezTo>
                    <a:pt x="268552" y="578545"/>
                    <a:pt x="267112" y="565152"/>
                    <a:pt x="272392" y="554629"/>
                  </a:cubicBezTo>
                  <a:cubicBezTo>
                    <a:pt x="275752" y="543148"/>
                    <a:pt x="277192" y="532147"/>
                    <a:pt x="273832" y="510144"/>
                  </a:cubicBezTo>
                  <a:cubicBezTo>
                    <a:pt x="262312" y="473791"/>
                    <a:pt x="284872" y="452266"/>
                    <a:pt x="315113" y="447005"/>
                  </a:cubicBezTo>
                  <a:cubicBezTo>
                    <a:pt x="335274" y="437438"/>
                    <a:pt x="357354" y="433133"/>
                    <a:pt x="377515" y="423566"/>
                  </a:cubicBezTo>
                  <a:cubicBezTo>
                    <a:pt x="384475" y="420338"/>
                    <a:pt x="390356" y="418963"/>
                    <a:pt x="395006" y="418888"/>
                  </a:cubicBezTo>
                  <a:close/>
                  <a:moveTo>
                    <a:pt x="678328" y="415910"/>
                  </a:moveTo>
                  <a:cubicBezTo>
                    <a:pt x="681389" y="416871"/>
                    <a:pt x="684030" y="419031"/>
                    <a:pt x="685471" y="422153"/>
                  </a:cubicBezTo>
                  <a:cubicBezTo>
                    <a:pt x="688832" y="428395"/>
                    <a:pt x="686431" y="436078"/>
                    <a:pt x="680189" y="439440"/>
                  </a:cubicBezTo>
                  <a:cubicBezTo>
                    <a:pt x="673946" y="442802"/>
                    <a:pt x="666263" y="439920"/>
                    <a:pt x="662901" y="434158"/>
                  </a:cubicBezTo>
                  <a:cubicBezTo>
                    <a:pt x="659540" y="427915"/>
                    <a:pt x="661941" y="419752"/>
                    <a:pt x="668663" y="416871"/>
                  </a:cubicBezTo>
                  <a:cubicBezTo>
                    <a:pt x="671785" y="415190"/>
                    <a:pt x="675267" y="414950"/>
                    <a:pt x="678328" y="415910"/>
                  </a:cubicBezTo>
                  <a:close/>
                  <a:moveTo>
                    <a:pt x="711071" y="401481"/>
                  </a:moveTo>
                  <a:cubicBezTo>
                    <a:pt x="713060" y="402161"/>
                    <a:pt x="714748" y="403645"/>
                    <a:pt x="715713" y="405870"/>
                  </a:cubicBezTo>
                  <a:cubicBezTo>
                    <a:pt x="718124" y="409828"/>
                    <a:pt x="716195" y="415268"/>
                    <a:pt x="712337" y="417247"/>
                  </a:cubicBezTo>
                  <a:cubicBezTo>
                    <a:pt x="708479" y="419225"/>
                    <a:pt x="703174" y="417741"/>
                    <a:pt x="701245" y="413784"/>
                  </a:cubicBezTo>
                  <a:cubicBezTo>
                    <a:pt x="698834" y="409333"/>
                    <a:pt x="700763" y="404387"/>
                    <a:pt x="704621" y="401914"/>
                  </a:cubicBezTo>
                  <a:cubicBezTo>
                    <a:pt x="706791" y="400924"/>
                    <a:pt x="709082" y="400801"/>
                    <a:pt x="711071" y="401481"/>
                  </a:cubicBezTo>
                  <a:close/>
                  <a:moveTo>
                    <a:pt x="652877" y="389714"/>
                  </a:moveTo>
                  <a:cubicBezTo>
                    <a:pt x="655489" y="390556"/>
                    <a:pt x="657796" y="392361"/>
                    <a:pt x="659254" y="395007"/>
                  </a:cubicBezTo>
                  <a:cubicBezTo>
                    <a:pt x="661683" y="399818"/>
                    <a:pt x="659740" y="406073"/>
                    <a:pt x="654395" y="408960"/>
                  </a:cubicBezTo>
                  <a:cubicBezTo>
                    <a:pt x="649538" y="411366"/>
                    <a:pt x="642736" y="409441"/>
                    <a:pt x="640307" y="404149"/>
                  </a:cubicBezTo>
                  <a:cubicBezTo>
                    <a:pt x="637392" y="399337"/>
                    <a:pt x="639821" y="393082"/>
                    <a:pt x="644679" y="390195"/>
                  </a:cubicBezTo>
                  <a:cubicBezTo>
                    <a:pt x="647351" y="388993"/>
                    <a:pt x="650266" y="388872"/>
                    <a:pt x="652877" y="389714"/>
                  </a:cubicBezTo>
                  <a:close/>
                  <a:moveTo>
                    <a:pt x="172990" y="376012"/>
                  </a:moveTo>
                  <a:cubicBezTo>
                    <a:pt x="176525" y="376012"/>
                    <a:pt x="180359" y="378999"/>
                    <a:pt x="182516" y="385211"/>
                  </a:cubicBezTo>
                  <a:cubicBezTo>
                    <a:pt x="205521" y="440644"/>
                    <a:pt x="234757" y="462626"/>
                    <a:pt x="248177" y="496555"/>
                  </a:cubicBezTo>
                  <a:cubicBezTo>
                    <a:pt x="258721" y="523316"/>
                    <a:pt x="261597" y="554855"/>
                    <a:pt x="250574" y="577793"/>
                  </a:cubicBezTo>
                  <a:cubicBezTo>
                    <a:pt x="249136" y="589262"/>
                    <a:pt x="240029" y="586395"/>
                    <a:pt x="231882" y="579704"/>
                  </a:cubicBezTo>
                  <a:cubicBezTo>
                    <a:pt x="214627" y="565368"/>
                    <a:pt x="169096" y="571103"/>
                    <a:pt x="141298" y="539563"/>
                  </a:cubicBezTo>
                  <a:cubicBezTo>
                    <a:pt x="125002" y="518537"/>
                    <a:pt x="108707" y="478874"/>
                    <a:pt x="122606" y="450680"/>
                  </a:cubicBezTo>
                  <a:cubicBezTo>
                    <a:pt x="133629" y="425830"/>
                    <a:pt x="153280" y="414839"/>
                    <a:pt x="165262" y="384733"/>
                  </a:cubicBezTo>
                  <a:cubicBezTo>
                    <a:pt x="166220" y="378999"/>
                    <a:pt x="169456" y="376012"/>
                    <a:pt x="172990" y="376012"/>
                  </a:cubicBezTo>
                  <a:close/>
                  <a:moveTo>
                    <a:pt x="698626" y="370426"/>
                  </a:moveTo>
                  <a:cubicBezTo>
                    <a:pt x="701747" y="371507"/>
                    <a:pt x="704509" y="373787"/>
                    <a:pt x="706189" y="376909"/>
                  </a:cubicBezTo>
                  <a:cubicBezTo>
                    <a:pt x="709551" y="383151"/>
                    <a:pt x="707150" y="390835"/>
                    <a:pt x="700907" y="393716"/>
                  </a:cubicBezTo>
                  <a:cubicBezTo>
                    <a:pt x="694664" y="397078"/>
                    <a:pt x="686501" y="394677"/>
                    <a:pt x="683620" y="388434"/>
                  </a:cubicBezTo>
                  <a:cubicBezTo>
                    <a:pt x="680258" y="382191"/>
                    <a:pt x="682659" y="374508"/>
                    <a:pt x="688902" y="371147"/>
                  </a:cubicBezTo>
                  <a:cubicBezTo>
                    <a:pt x="692023" y="369466"/>
                    <a:pt x="695505" y="369346"/>
                    <a:pt x="698626" y="370426"/>
                  </a:cubicBezTo>
                  <a:close/>
                  <a:moveTo>
                    <a:pt x="669394" y="341212"/>
                  </a:moveTo>
                  <a:cubicBezTo>
                    <a:pt x="671980" y="342001"/>
                    <a:pt x="674266" y="343823"/>
                    <a:pt x="675709" y="346495"/>
                  </a:cubicBezTo>
                  <a:cubicBezTo>
                    <a:pt x="678115" y="351839"/>
                    <a:pt x="676190" y="358154"/>
                    <a:pt x="670898" y="360584"/>
                  </a:cubicBezTo>
                  <a:cubicBezTo>
                    <a:pt x="666086" y="363499"/>
                    <a:pt x="659831" y="361555"/>
                    <a:pt x="656944" y="356211"/>
                  </a:cubicBezTo>
                  <a:cubicBezTo>
                    <a:pt x="654539" y="350867"/>
                    <a:pt x="656463" y="344551"/>
                    <a:pt x="661275" y="342123"/>
                  </a:cubicBezTo>
                  <a:cubicBezTo>
                    <a:pt x="663921" y="340665"/>
                    <a:pt x="666808" y="340422"/>
                    <a:pt x="669394" y="341212"/>
                  </a:cubicBezTo>
                  <a:close/>
                  <a:moveTo>
                    <a:pt x="571059" y="316463"/>
                  </a:moveTo>
                  <a:cubicBezTo>
                    <a:pt x="572884" y="316500"/>
                    <a:pt x="574859" y="317458"/>
                    <a:pt x="576774" y="319734"/>
                  </a:cubicBezTo>
                  <a:cubicBezTo>
                    <a:pt x="589701" y="343214"/>
                    <a:pt x="601192" y="373402"/>
                    <a:pt x="601670" y="405028"/>
                  </a:cubicBezTo>
                  <a:cubicBezTo>
                    <a:pt x="600713" y="434737"/>
                    <a:pt x="591137" y="456300"/>
                    <a:pt x="577253" y="474988"/>
                  </a:cubicBezTo>
                  <a:cubicBezTo>
                    <a:pt x="566720" y="489363"/>
                    <a:pt x="552357" y="508530"/>
                    <a:pt x="532727" y="505175"/>
                  </a:cubicBezTo>
                  <a:cubicBezTo>
                    <a:pt x="513097" y="497988"/>
                    <a:pt x="463783" y="458696"/>
                    <a:pt x="492510" y="426591"/>
                  </a:cubicBezTo>
                  <a:cubicBezTo>
                    <a:pt x="514055" y="404549"/>
                    <a:pt x="523630" y="369569"/>
                    <a:pt x="537993" y="336026"/>
                  </a:cubicBezTo>
                  <a:cubicBezTo>
                    <a:pt x="542302" y="322130"/>
                    <a:pt x="556187" y="310630"/>
                    <a:pt x="556665" y="326922"/>
                  </a:cubicBezTo>
                  <a:cubicBezTo>
                    <a:pt x="553314" y="357110"/>
                    <a:pt x="540387" y="393048"/>
                    <a:pt x="527939" y="426111"/>
                  </a:cubicBezTo>
                  <a:cubicBezTo>
                    <a:pt x="525545" y="451508"/>
                    <a:pt x="534642" y="454383"/>
                    <a:pt x="549005" y="442883"/>
                  </a:cubicBezTo>
                  <a:cubicBezTo>
                    <a:pt x="581562" y="419403"/>
                    <a:pt x="594489" y="383944"/>
                    <a:pt x="564326" y="330276"/>
                  </a:cubicBezTo>
                  <a:cubicBezTo>
                    <a:pt x="561453" y="324526"/>
                    <a:pt x="565583" y="316350"/>
                    <a:pt x="571059" y="316463"/>
                  </a:cubicBezTo>
                  <a:close/>
                  <a:moveTo>
                    <a:pt x="516638" y="314873"/>
                  </a:moveTo>
                  <a:cubicBezTo>
                    <a:pt x="515440" y="314454"/>
                    <a:pt x="512324" y="315650"/>
                    <a:pt x="506333" y="319957"/>
                  </a:cubicBezTo>
                  <a:cubicBezTo>
                    <a:pt x="495788" y="326656"/>
                    <a:pt x="485244" y="332398"/>
                    <a:pt x="467989" y="340533"/>
                  </a:cubicBezTo>
                  <a:cubicBezTo>
                    <a:pt x="444982" y="352017"/>
                    <a:pt x="421017" y="360152"/>
                    <a:pt x="396572" y="375464"/>
                  </a:cubicBezTo>
                  <a:cubicBezTo>
                    <a:pt x="377879" y="387905"/>
                    <a:pt x="367334" y="398433"/>
                    <a:pt x="372127" y="406567"/>
                  </a:cubicBezTo>
                  <a:cubicBezTo>
                    <a:pt x="381234" y="414223"/>
                    <a:pt x="403282" y="405131"/>
                    <a:pt x="428685" y="391255"/>
                  </a:cubicBezTo>
                  <a:cubicBezTo>
                    <a:pt x="457444" y="374507"/>
                    <a:pt x="502019" y="340054"/>
                    <a:pt x="515440" y="319478"/>
                  </a:cubicBezTo>
                  <a:cubicBezTo>
                    <a:pt x="517118" y="317325"/>
                    <a:pt x="517836" y="315292"/>
                    <a:pt x="516638" y="314873"/>
                  </a:cubicBezTo>
                  <a:close/>
                  <a:moveTo>
                    <a:pt x="186830" y="310786"/>
                  </a:moveTo>
                  <a:cubicBezTo>
                    <a:pt x="199492" y="309145"/>
                    <a:pt x="211038" y="311771"/>
                    <a:pt x="220874" y="321201"/>
                  </a:cubicBezTo>
                  <a:cubicBezTo>
                    <a:pt x="199282" y="331705"/>
                    <a:pt x="182489" y="360829"/>
                    <a:pt x="146023" y="371333"/>
                  </a:cubicBezTo>
                  <a:cubicBezTo>
                    <a:pt x="114835" y="381360"/>
                    <a:pt x="88445" y="379450"/>
                    <a:pt x="58696" y="372288"/>
                  </a:cubicBezTo>
                  <a:cubicBezTo>
                    <a:pt x="100800" y="359039"/>
                    <a:pt x="148842" y="315710"/>
                    <a:pt x="186830" y="310786"/>
                  </a:cubicBezTo>
                  <a:close/>
                  <a:moveTo>
                    <a:pt x="146558" y="291742"/>
                  </a:moveTo>
                  <a:cubicBezTo>
                    <a:pt x="156799" y="293129"/>
                    <a:pt x="165238" y="297628"/>
                    <a:pt x="170863" y="307107"/>
                  </a:cubicBezTo>
                  <a:cubicBezTo>
                    <a:pt x="151712" y="310947"/>
                    <a:pt x="132561" y="330143"/>
                    <a:pt x="101441" y="331103"/>
                  </a:cubicBezTo>
                  <a:cubicBezTo>
                    <a:pt x="75109" y="332063"/>
                    <a:pt x="55000" y="324864"/>
                    <a:pt x="32976" y="312866"/>
                  </a:cubicBezTo>
                  <a:cubicBezTo>
                    <a:pt x="68885" y="311426"/>
                    <a:pt x="115834" y="287580"/>
                    <a:pt x="146558" y="291742"/>
                  </a:cubicBezTo>
                  <a:close/>
                  <a:moveTo>
                    <a:pt x="529283" y="291328"/>
                  </a:moveTo>
                  <a:cubicBezTo>
                    <a:pt x="537867" y="290278"/>
                    <a:pt x="539392" y="299221"/>
                    <a:pt x="536881" y="307091"/>
                  </a:cubicBezTo>
                  <a:cubicBezTo>
                    <a:pt x="525405" y="356221"/>
                    <a:pt x="462765" y="421568"/>
                    <a:pt x="416861" y="439694"/>
                  </a:cubicBezTo>
                  <a:cubicBezTo>
                    <a:pt x="408732" y="443033"/>
                    <a:pt x="409210" y="446372"/>
                    <a:pt x="401559" y="447803"/>
                  </a:cubicBezTo>
                  <a:cubicBezTo>
                    <a:pt x="402994" y="444941"/>
                    <a:pt x="404906" y="441602"/>
                    <a:pt x="407297" y="439217"/>
                  </a:cubicBezTo>
                  <a:cubicBezTo>
                    <a:pt x="427859" y="424431"/>
                    <a:pt x="406341" y="401535"/>
                    <a:pt x="374304" y="417752"/>
                  </a:cubicBezTo>
                  <a:cubicBezTo>
                    <a:pt x="359959" y="424908"/>
                    <a:pt x="344658" y="429200"/>
                    <a:pt x="329356" y="434447"/>
                  </a:cubicBezTo>
                  <a:cubicBezTo>
                    <a:pt x="322661" y="429677"/>
                    <a:pt x="319315" y="429200"/>
                    <a:pt x="314055" y="421092"/>
                  </a:cubicBezTo>
                  <a:cubicBezTo>
                    <a:pt x="297319" y="388179"/>
                    <a:pt x="308795" y="359083"/>
                    <a:pt x="337963" y="341912"/>
                  </a:cubicBezTo>
                  <a:cubicBezTo>
                    <a:pt x="375260" y="321401"/>
                    <a:pt x="418295" y="325217"/>
                    <a:pt x="456549" y="316154"/>
                  </a:cubicBezTo>
                  <a:cubicBezTo>
                    <a:pt x="485717" y="311384"/>
                    <a:pt x="501975" y="304706"/>
                    <a:pt x="518232" y="296121"/>
                  </a:cubicBezTo>
                  <a:cubicBezTo>
                    <a:pt x="522775" y="293140"/>
                    <a:pt x="526421" y="291679"/>
                    <a:pt x="529283" y="291328"/>
                  </a:cubicBezTo>
                  <a:close/>
                  <a:moveTo>
                    <a:pt x="562620" y="290025"/>
                  </a:moveTo>
                  <a:cubicBezTo>
                    <a:pt x="565050" y="289718"/>
                    <a:pt x="567711" y="290286"/>
                    <a:pt x="570104" y="292078"/>
                  </a:cubicBezTo>
                  <a:cubicBezTo>
                    <a:pt x="632784" y="325048"/>
                    <a:pt x="666278" y="373308"/>
                    <a:pt x="698814" y="420134"/>
                  </a:cubicBezTo>
                  <a:cubicBezTo>
                    <a:pt x="703121" y="426824"/>
                    <a:pt x="699772" y="433514"/>
                    <a:pt x="693551" y="425868"/>
                  </a:cubicBezTo>
                  <a:cubicBezTo>
                    <a:pt x="660536" y="380475"/>
                    <a:pt x="623694" y="338426"/>
                    <a:pt x="560534" y="306890"/>
                  </a:cubicBezTo>
                  <a:cubicBezTo>
                    <a:pt x="550127" y="299723"/>
                    <a:pt x="555331" y="290943"/>
                    <a:pt x="562620" y="290025"/>
                  </a:cubicBezTo>
                  <a:close/>
                  <a:moveTo>
                    <a:pt x="354322" y="256547"/>
                  </a:moveTo>
                  <a:cubicBezTo>
                    <a:pt x="345279" y="257086"/>
                    <a:pt x="335840" y="258880"/>
                    <a:pt x="325684" y="262349"/>
                  </a:cubicBezTo>
                  <a:cubicBezTo>
                    <a:pt x="318038" y="267134"/>
                    <a:pt x="320427" y="272397"/>
                    <a:pt x="329508" y="275747"/>
                  </a:cubicBezTo>
                  <a:cubicBezTo>
                    <a:pt x="339066" y="280531"/>
                    <a:pt x="343845" y="284359"/>
                    <a:pt x="351970" y="289623"/>
                  </a:cubicBezTo>
                  <a:cubicBezTo>
                    <a:pt x="379211" y="300628"/>
                    <a:pt x="406931" y="292972"/>
                    <a:pt x="433694" y="286273"/>
                  </a:cubicBezTo>
                  <a:cubicBezTo>
                    <a:pt x="441341" y="282445"/>
                    <a:pt x="458068" y="285316"/>
                    <a:pt x="433694" y="274311"/>
                  </a:cubicBezTo>
                  <a:cubicBezTo>
                    <a:pt x="405019" y="264622"/>
                    <a:pt x="381452" y="254933"/>
                    <a:pt x="354322" y="256547"/>
                  </a:cubicBezTo>
                  <a:close/>
                  <a:moveTo>
                    <a:pt x="23689" y="249782"/>
                  </a:moveTo>
                  <a:cubicBezTo>
                    <a:pt x="60053" y="257488"/>
                    <a:pt x="118427" y="239186"/>
                    <a:pt x="127997" y="272420"/>
                  </a:cubicBezTo>
                  <a:cubicBezTo>
                    <a:pt x="113164" y="271456"/>
                    <a:pt x="94982" y="282053"/>
                    <a:pt x="71537" y="276754"/>
                  </a:cubicBezTo>
                  <a:cubicBezTo>
                    <a:pt x="51441" y="272420"/>
                    <a:pt x="38043" y="263268"/>
                    <a:pt x="23689" y="249782"/>
                  </a:cubicBezTo>
                  <a:close/>
                  <a:moveTo>
                    <a:pt x="51475" y="212973"/>
                  </a:moveTo>
                  <a:lnTo>
                    <a:pt x="54504" y="213823"/>
                  </a:lnTo>
                  <a:cubicBezTo>
                    <a:pt x="72036" y="219420"/>
                    <a:pt x="85845" y="226803"/>
                    <a:pt x="85845" y="242044"/>
                  </a:cubicBezTo>
                  <a:cubicBezTo>
                    <a:pt x="79601" y="239662"/>
                    <a:pt x="71796" y="239662"/>
                    <a:pt x="63210" y="238948"/>
                  </a:cubicBezTo>
                  <a:lnTo>
                    <a:pt x="36090" y="231619"/>
                  </a:lnTo>
                  <a:close/>
                  <a:moveTo>
                    <a:pt x="400921" y="189645"/>
                  </a:moveTo>
                  <a:cubicBezTo>
                    <a:pt x="418900" y="191142"/>
                    <a:pt x="436101" y="201435"/>
                    <a:pt x="449002" y="223696"/>
                  </a:cubicBezTo>
                  <a:cubicBezTo>
                    <a:pt x="468115" y="247156"/>
                    <a:pt x="486749" y="260082"/>
                    <a:pt x="501084" y="266784"/>
                  </a:cubicBezTo>
                  <a:cubicBezTo>
                    <a:pt x="516374" y="271093"/>
                    <a:pt x="528797" y="284498"/>
                    <a:pt x="502517" y="289286"/>
                  </a:cubicBezTo>
                  <a:cubicBezTo>
                    <a:pt x="471937" y="298860"/>
                    <a:pt x="440879" y="303648"/>
                    <a:pt x="405998" y="309872"/>
                  </a:cubicBezTo>
                  <a:cubicBezTo>
                    <a:pt x="384019" y="316574"/>
                    <a:pt x="335759" y="318489"/>
                    <a:pt x="300401" y="295988"/>
                  </a:cubicBezTo>
                  <a:cubicBezTo>
                    <a:pt x="293233" y="291679"/>
                    <a:pt x="277465" y="285455"/>
                    <a:pt x="263609" y="284977"/>
                  </a:cubicBezTo>
                  <a:cubicBezTo>
                    <a:pt x="238284" y="291201"/>
                    <a:pt x="230162" y="265348"/>
                    <a:pt x="268865" y="249549"/>
                  </a:cubicBezTo>
                  <a:cubicBezTo>
                    <a:pt x="296100" y="238059"/>
                    <a:pt x="320469" y="219867"/>
                    <a:pt x="348182" y="208376"/>
                  </a:cubicBezTo>
                  <a:cubicBezTo>
                    <a:pt x="364189" y="195450"/>
                    <a:pt x="382944" y="188149"/>
                    <a:pt x="400921" y="189645"/>
                  </a:cubicBezTo>
                  <a:close/>
                  <a:moveTo>
                    <a:pt x="89300" y="167129"/>
                  </a:moveTo>
                  <a:lnTo>
                    <a:pt x="93861" y="176660"/>
                  </a:lnTo>
                  <a:cubicBezTo>
                    <a:pt x="100134" y="197671"/>
                    <a:pt x="91449" y="214385"/>
                    <a:pt x="93379" y="227755"/>
                  </a:cubicBezTo>
                  <a:cubicBezTo>
                    <a:pt x="78181" y="224413"/>
                    <a:pt x="73718" y="209370"/>
                    <a:pt x="71909" y="191165"/>
                  </a:cubicBezTo>
                  <a:lnTo>
                    <a:pt x="71742" y="188409"/>
                  </a:lnTo>
                  <a:close/>
                  <a:moveTo>
                    <a:pt x="102162" y="155797"/>
                  </a:moveTo>
                  <a:lnTo>
                    <a:pt x="115308" y="168413"/>
                  </a:lnTo>
                  <a:cubicBezTo>
                    <a:pt x="121829" y="176500"/>
                    <a:pt x="127214" y="185606"/>
                    <a:pt x="131521" y="196628"/>
                  </a:cubicBezTo>
                  <a:cubicBezTo>
                    <a:pt x="141571" y="222507"/>
                    <a:pt x="132478" y="245510"/>
                    <a:pt x="135828" y="262763"/>
                  </a:cubicBezTo>
                  <a:cubicBezTo>
                    <a:pt x="106394" y="258809"/>
                    <a:pt x="105227" y="217925"/>
                    <a:pt x="100022" y="180746"/>
                  </a:cubicBezTo>
                  <a:lnTo>
                    <a:pt x="95623" y="161192"/>
                  </a:lnTo>
                  <a:close/>
                  <a:moveTo>
                    <a:pt x="127282" y="150596"/>
                  </a:moveTo>
                  <a:cubicBezTo>
                    <a:pt x="153721" y="167344"/>
                    <a:pt x="172949" y="184572"/>
                    <a:pt x="187370" y="213763"/>
                  </a:cubicBezTo>
                  <a:cubicBezTo>
                    <a:pt x="205156" y="247739"/>
                    <a:pt x="195542" y="280280"/>
                    <a:pt x="202753" y="302772"/>
                  </a:cubicBezTo>
                  <a:cubicBezTo>
                    <a:pt x="147953" y="300858"/>
                    <a:pt x="153721" y="203235"/>
                    <a:pt x="127282" y="150596"/>
                  </a:cubicBezTo>
                  <a:close/>
                  <a:moveTo>
                    <a:pt x="747130" y="128810"/>
                  </a:moveTo>
                  <a:cubicBezTo>
                    <a:pt x="774126" y="132424"/>
                    <a:pt x="788128" y="161689"/>
                    <a:pt x="781665" y="182875"/>
                  </a:cubicBezTo>
                  <a:cubicBezTo>
                    <a:pt x="774485" y="198675"/>
                    <a:pt x="762517" y="213996"/>
                    <a:pt x="746719" y="230274"/>
                  </a:cubicBezTo>
                  <a:cubicBezTo>
                    <a:pt x="740975" y="241286"/>
                    <a:pt x="743847" y="250383"/>
                    <a:pt x="754379" y="258522"/>
                  </a:cubicBezTo>
                  <a:cubicBezTo>
                    <a:pt x="773527" y="279110"/>
                    <a:pt x="775442" y="312145"/>
                    <a:pt x="718475" y="330818"/>
                  </a:cubicBezTo>
                  <a:cubicBezTo>
                    <a:pt x="682092" y="341351"/>
                    <a:pt x="632305" y="331297"/>
                    <a:pt x="587306" y="292994"/>
                  </a:cubicBezTo>
                  <a:cubicBezTo>
                    <a:pt x="577253" y="283898"/>
                    <a:pt x="576295" y="270971"/>
                    <a:pt x="590178" y="275758"/>
                  </a:cubicBezTo>
                  <a:cubicBezTo>
                    <a:pt x="610284" y="285334"/>
                    <a:pt x="627039" y="293952"/>
                    <a:pt x="646188" y="295388"/>
                  </a:cubicBezTo>
                  <a:cubicBezTo>
                    <a:pt x="676826" y="305921"/>
                    <a:pt x="699326" y="287249"/>
                    <a:pt x="707943" y="252777"/>
                  </a:cubicBezTo>
                  <a:cubicBezTo>
                    <a:pt x="711294" y="236977"/>
                    <a:pt x="711294" y="219741"/>
                    <a:pt x="686879" y="230753"/>
                  </a:cubicBezTo>
                  <a:cubicBezTo>
                    <a:pt x="651933" y="246553"/>
                    <a:pt x="615071" y="259959"/>
                    <a:pt x="574859" y="269534"/>
                  </a:cubicBezTo>
                  <a:cubicBezTo>
                    <a:pt x="557625" y="275758"/>
                    <a:pt x="555232" y="253735"/>
                    <a:pt x="572944" y="243201"/>
                  </a:cubicBezTo>
                  <a:cubicBezTo>
                    <a:pt x="673954" y="185269"/>
                    <a:pt x="666295" y="161330"/>
                    <a:pt x="716081" y="134997"/>
                  </a:cubicBezTo>
                  <a:cubicBezTo>
                    <a:pt x="727690" y="129252"/>
                    <a:pt x="738132" y="127606"/>
                    <a:pt x="747130" y="128810"/>
                  </a:cubicBezTo>
                  <a:close/>
                  <a:moveTo>
                    <a:pt x="450018" y="88675"/>
                  </a:moveTo>
                  <a:cubicBezTo>
                    <a:pt x="444959" y="89816"/>
                    <a:pt x="445228" y="94645"/>
                    <a:pt x="453863" y="105378"/>
                  </a:cubicBezTo>
                  <a:cubicBezTo>
                    <a:pt x="486962" y="149262"/>
                    <a:pt x="507589" y="185038"/>
                    <a:pt x="513825" y="216520"/>
                  </a:cubicBezTo>
                  <a:cubicBezTo>
                    <a:pt x="515264" y="232261"/>
                    <a:pt x="524378" y="244187"/>
                    <a:pt x="528216" y="223676"/>
                  </a:cubicBezTo>
                  <a:cubicBezTo>
                    <a:pt x="531094" y="203641"/>
                    <a:pt x="533972" y="184084"/>
                    <a:pt x="536850" y="164050"/>
                  </a:cubicBezTo>
                  <a:cubicBezTo>
                    <a:pt x="543086" y="128274"/>
                    <a:pt x="521020" y="100608"/>
                    <a:pt x="508069" y="92976"/>
                  </a:cubicBezTo>
                  <a:cubicBezTo>
                    <a:pt x="492239" y="84866"/>
                    <a:pt x="476888" y="93453"/>
                    <a:pt x="456741" y="88682"/>
                  </a:cubicBezTo>
                  <a:cubicBezTo>
                    <a:pt x="453983" y="88325"/>
                    <a:pt x="451704" y="88295"/>
                    <a:pt x="450018" y="88675"/>
                  </a:cubicBezTo>
                  <a:close/>
                  <a:moveTo>
                    <a:pt x="651059" y="77757"/>
                  </a:moveTo>
                  <a:cubicBezTo>
                    <a:pt x="647356" y="75845"/>
                    <a:pt x="642339" y="78713"/>
                    <a:pt x="639472" y="89705"/>
                  </a:cubicBezTo>
                  <a:cubicBezTo>
                    <a:pt x="632305" y="120293"/>
                    <a:pt x="624659" y="159962"/>
                    <a:pt x="592646" y="197240"/>
                  </a:cubicBezTo>
                  <a:cubicBezTo>
                    <a:pt x="584523" y="205843"/>
                    <a:pt x="588346" y="206321"/>
                    <a:pt x="595035" y="201542"/>
                  </a:cubicBezTo>
                  <a:cubicBezTo>
                    <a:pt x="623704" y="177645"/>
                    <a:pt x="639950" y="138932"/>
                    <a:pt x="654762" y="94484"/>
                  </a:cubicBezTo>
                  <a:cubicBezTo>
                    <a:pt x="657151" y="86359"/>
                    <a:pt x="654762" y="79669"/>
                    <a:pt x="651059" y="77757"/>
                  </a:cubicBezTo>
                  <a:close/>
                  <a:moveTo>
                    <a:pt x="416415" y="36649"/>
                  </a:moveTo>
                  <a:cubicBezTo>
                    <a:pt x="418765" y="36597"/>
                    <a:pt x="421488" y="37373"/>
                    <a:pt x="424361" y="39164"/>
                  </a:cubicBezTo>
                  <a:cubicBezTo>
                    <a:pt x="459796" y="52062"/>
                    <a:pt x="484217" y="43463"/>
                    <a:pt x="513905" y="53495"/>
                  </a:cubicBezTo>
                  <a:cubicBezTo>
                    <a:pt x="549819" y="63527"/>
                    <a:pt x="570888" y="107954"/>
                    <a:pt x="576155" y="138526"/>
                  </a:cubicBezTo>
                  <a:cubicBezTo>
                    <a:pt x="582380" y="186296"/>
                    <a:pt x="544551" y="225946"/>
                    <a:pt x="543115" y="252219"/>
                  </a:cubicBezTo>
                  <a:cubicBezTo>
                    <a:pt x="542636" y="264162"/>
                    <a:pt x="538326" y="274194"/>
                    <a:pt x="527313" y="266551"/>
                  </a:cubicBezTo>
                  <a:cubicBezTo>
                    <a:pt x="499061" y="258430"/>
                    <a:pt x="471767" y="226424"/>
                    <a:pt x="456923" y="196328"/>
                  </a:cubicBezTo>
                  <a:cubicBezTo>
                    <a:pt x="437769" y="159067"/>
                    <a:pt x="441600" y="117030"/>
                    <a:pt x="411432" y="54451"/>
                  </a:cubicBezTo>
                  <a:cubicBezTo>
                    <a:pt x="405686" y="44419"/>
                    <a:pt x="409367" y="36805"/>
                    <a:pt x="416415" y="36649"/>
                  </a:cubicBezTo>
                  <a:close/>
                  <a:moveTo>
                    <a:pt x="664218" y="208"/>
                  </a:moveTo>
                  <a:cubicBezTo>
                    <a:pt x="668989" y="1425"/>
                    <a:pt x="670985" y="8001"/>
                    <a:pt x="670717" y="20619"/>
                  </a:cubicBezTo>
                  <a:cubicBezTo>
                    <a:pt x="675012" y="48298"/>
                    <a:pt x="678353" y="65957"/>
                    <a:pt x="678830" y="94591"/>
                  </a:cubicBezTo>
                  <a:cubicBezTo>
                    <a:pt x="678353" y="133247"/>
                    <a:pt x="664513" y="156155"/>
                    <a:pt x="637311" y="183357"/>
                  </a:cubicBezTo>
                  <a:cubicBezTo>
                    <a:pt x="619653" y="198629"/>
                    <a:pt x="604381" y="211992"/>
                    <a:pt x="583860" y="222491"/>
                  </a:cubicBezTo>
                  <a:cubicBezTo>
                    <a:pt x="572884" y="230127"/>
                    <a:pt x="558089" y="234899"/>
                    <a:pt x="576702" y="205310"/>
                  </a:cubicBezTo>
                  <a:cubicBezTo>
                    <a:pt x="594837" y="175245"/>
                    <a:pt x="594837" y="139451"/>
                    <a:pt x="588155" y="106044"/>
                  </a:cubicBezTo>
                  <a:cubicBezTo>
                    <a:pt x="584337" y="71206"/>
                    <a:pt x="600563" y="51162"/>
                    <a:pt x="619176" y="32550"/>
                  </a:cubicBezTo>
                  <a:cubicBezTo>
                    <a:pt x="628720" y="23959"/>
                    <a:pt x="638265" y="15369"/>
                    <a:pt x="647809" y="6779"/>
                  </a:cubicBezTo>
                  <a:cubicBezTo>
                    <a:pt x="651985" y="3796"/>
                    <a:pt x="655535" y="1767"/>
                    <a:pt x="658502" y="753"/>
                  </a:cubicBezTo>
                  <a:cubicBezTo>
                    <a:pt x="660728" y="-7"/>
                    <a:pt x="662627" y="-198"/>
                    <a:pt x="664218" y="208"/>
                  </a:cubicBez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3" name="Group 667"/>
          <p:cNvGrpSpPr>
            <a:grpSpLocks noChangeAspect="1"/>
          </p:cNvGrpSpPr>
          <p:nvPr userDrawn="1"/>
        </p:nvGrpSpPr>
        <p:grpSpPr>
          <a:xfrm rot="16200000">
            <a:off x="-917221" y="2774598"/>
            <a:ext cx="3143250" cy="1308806"/>
            <a:chOff x="2060" y="-19"/>
            <a:chExt cx="3564" cy="1484"/>
          </a:xfrm>
          <a:effectLst/>
        </p:grpSpPr>
        <p:sp>
          <p:nvSpPr>
            <p:cNvPr id="4"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667"/>
          <p:cNvGrpSpPr>
            <a:grpSpLocks noChangeAspect="1"/>
          </p:cNvGrpSpPr>
          <p:nvPr userDrawn="1"/>
        </p:nvGrpSpPr>
        <p:grpSpPr>
          <a:xfrm rot="5400000" flipH="1">
            <a:off x="9965964" y="2774586"/>
            <a:ext cx="3143258" cy="1308814"/>
            <a:chOff x="2060" y="-19"/>
            <a:chExt cx="3564" cy="1484"/>
          </a:xfrm>
        </p:grpSpPr>
        <p:sp>
          <p:nvSpPr>
            <p:cNvPr id="16"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7" name="图片 26"/>
          <p:cNvPicPr>
            <a:picLocks noChangeAspect="1"/>
          </p:cNvPicPr>
          <p:nvPr userDrawn="1"/>
        </p:nvPicPr>
        <p:blipFill>
          <a:blip r:embed="rId1">
            <a:clrChange>
              <a:clrFrom>
                <a:srgbClr val="FEFEFE"/>
              </a:clrFrom>
              <a:clrTo>
                <a:srgbClr val="FEFEFE">
                  <a:alpha val="0"/>
                </a:srgbClr>
              </a:clrTo>
            </a:clrChange>
            <a:extLst>
              <a:ext uri="{28A0092B-C50C-407E-A947-70E740481C1C}">
                <a14:useLocalDpi xmlns:a14="http://schemas.microsoft.com/office/drawing/2010/main" val="0"/>
              </a:ext>
            </a:extLst>
          </a:blip>
          <a:srcRect l="60049" t="5801" r="6123" b="6692"/>
          <a:stretch>
            <a:fillRect/>
          </a:stretch>
        </p:blipFill>
        <p:spPr>
          <a:xfrm>
            <a:off x="11134137" y="5353050"/>
            <a:ext cx="1057863" cy="1504949"/>
          </a:xfrm>
          <a:prstGeom prst="rect">
            <a:avLst/>
          </a:prstGeom>
        </p:spPr>
      </p:pic>
      <p:pic>
        <p:nvPicPr>
          <p:cNvPr id="28" name="图片 27"/>
          <p:cNvPicPr>
            <a:picLocks noChangeAspect="1"/>
          </p:cNvPicPr>
          <p:nvPr userDrawn="1"/>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37277" t="74906" r="37277"/>
          <a:stretch>
            <a:fillRect/>
          </a:stretch>
        </p:blipFill>
        <p:spPr>
          <a:xfrm>
            <a:off x="9848850" y="6150545"/>
            <a:ext cx="1304396" cy="707455"/>
          </a:xfrm>
          <a:prstGeom prst="rect">
            <a:avLst/>
          </a:prstGeom>
        </p:spPr>
      </p:pic>
      <p:sp>
        <p:nvSpPr>
          <p:cNvPr id="32" name="文本框 31"/>
          <p:cNvSpPr txBox="1"/>
          <p:nvPr userDrawn="1"/>
        </p:nvSpPr>
        <p:spPr>
          <a:xfrm>
            <a:off x="5634336" y="2390105"/>
            <a:ext cx="923330" cy="1107996"/>
          </a:xfrm>
          <a:prstGeom prst="rect">
            <a:avLst/>
          </a:prstGeom>
          <a:noFill/>
        </p:spPr>
        <p:txBody>
          <a:bodyPr wrap="none" lIns="0" tIns="0" rIns="0" bIns="0" rtlCol="0" anchor="ctr">
            <a:spAutoFit/>
          </a:bodyPr>
          <a:lstStyle/>
          <a:p>
            <a:pPr algn="ctr"/>
            <a:r>
              <a:rPr lang="zh-CN" altLang="en-US" sz="7200">
                <a:solidFill>
                  <a:srgbClr val="004DA1"/>
                </a:solidFill>
                <a:latin typeface="李旭科书法" panose="02000603000000000000" charset="-122"/>
                <a:ea typeface="李旭科书法" panose="02000603000000000000" charset="-122"/>
              </a:rPr>
              <a:t>肆</a:t>
            </a:r>
            <a:endParaRPr lang="en-US" altLang="zh-CN" sz="7200">
              <a:solidFill>
                <a:srgbClr val="004DA1"/>
              </a:solidFill>
              <a:latin typeface="李旭科书法" panose="02000603000000000000" charset="-122"/>
              <a:ea typeface="李旭科书法" panose="02000603000000000000" charset="-122"/>
            </a:endParaRPr>
          </a:p>
        </p:txBody>
      </p:sp>
      <p:sp>
        <p:nvSpPr>
          <p:cNvPr id="34" name="Freeform 5"/>
          <p:cNvSpPr>
            <a:spLocks noEditPoints="1"/>
          </p:cNvSpPr>
          <p:nvPr userDrawn="1"/>
        </p:nvSpPr>
        <p:spPr bwMode="auto">
          <a:xfrm>
            <a:off x="8228379" y="4654365"/>
            <a:ext cx="957263" cy="334963"/>
          </a:xfrm>
          <a:custGeom>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004DA1"/>
          </a:solidFill>
          <a:ln w="15875" cap="flat">
            <a:noFill/>
            <a:prstDash val="solid"/>
            <a:miter lim="800000"/>
          </a:ln>
        </p:spPr>
        <p:txBody>
          <a:bodyPr vert="horz" wrap="square" lIns="91440" tIns="45720" rIns="91440" bIns="45720" numCol="1" anchor="t" anchorCtr="0" compatLnSpc="1"/>
          <a:lstStyle/>
          <a:p>
            <a:endParaRPr lang="zh-CN" altLang="en-US"/>
          </a:p>
        </p:txBody>
      </p:sp>
      <p:grpSp>
        <p:nvGrpSpPr>
          <p:cNvPr id="39" name="组合 38" hidden="1"/>
          <p:cNvGrpSpPr/>
          <p:nvPr userDrawn="1"/>
        </p:nvGrpSpPr>
        <p:grpSpPr>
          <a:xfrm>
            <a:off x="980648" y="575232"/>
            <a:ext cx="1440000" cy="1440000"/>
            <a:chOff x="5376000" y="2295360"/>
            <a:chExt cx="1440000" cy="1440000"/>
          </a:xfrm>
        </p:grpSpPr>
        <p:sp>
          <p:nvSpPr>
            <p:cNvPr id="40" name="椭圆 39"/>
            <p:cNvSpPr/>
            <p:nvPr/>
          </p:nvSpPr>
          <p:spPr>
            <a:xfrm>
              <a:off x="5376000" y="2295360"/>
              <a:ext cx="1440000" cy="1440000"/>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bwMode="auto">
            <a:xfrm>
              <a:off x="5405271" y="2400300"/>
              <a:ext cx="1326816" cy="1316994"/>
            </a:xfrm>
            <a:custGeom>
              <a:gdLst>
                <a:gd name="connsiteX0" fmla="*/ 739513 w 1359568"/>
                <a:gd name="connsiteY0" fmla="*/ 1332880 h 1349504"/>
                <a:gd name="connsiteX1" fmla="*/ 754403 w 1359568"/>
                <a:gd name="connsiteY1" fmla="*/ 1345797 h 1349504"/>
                <a:gd name="connsiteX2" fmla="*/ 756129 w 1359568"/>
                <a:gd name="connsiteY2" fmla="*/ 1346373 h 1349504"/>
                <a:gd name="connsiteX3" fmla="*/ 725067 w 1359568"/>
                <a:gd name="connsiteY3" fmla="*/ 1349504 h 1349504"/>
                <a:gd name="connsiteX4" fmla="*/ 732168 w 1359568"/>
                <a:gd name="connsiteY4" fmla="*/ 1334833 h 1349504"/>
                <a:gd name="connsiteX5" fmla="*/ 739513 w 1359568"/>
                <a:gd name="connsiteY5" fmla="*/ 1332880 h 1349504"/>
                <a:gd name="connsiteX6" fmla="*/ 875685 w 1359568"/>
                <a:gd name="connsiteY6" fmla="*/ 1329400 h 1349504"/>
                <a:gd name="connsiteX7" fmla="*/ 852210 w 1359568"/>
                <a:gd name="connsiteY7" fmla="*/ 1336687 h 1349504"/>
                <a:gd name="connsiteX8" fmla="*/ 834283 w 1359568"/>
                <a:gd name="connsiteY8" fmla="*/ 1338495 h 1349504"/>
                <a:gd name="connsiteX9" fmla="*/ 866913 w 1359568"/>
                <a:gd name="connsiteY9" fmla="*/ 1329793 h 1349504"/>
                <a:gd name="connsiteX10" fmla="*/ 811225 w 1359568"/>
                <a:gd name="connsiteY10" fmla="*/ 1293928 h 1349504"/>
                <a:gd name="connsiteX11" fmla="*/ 817058 w 1359568"/>
                <a:gd name="connsiteY11" fmla="*/ 1330491 h 1349504"/>
                <a:gd name="connsiteX12" fmla="*/ 810391 w 1359568"/>
                <a:gd name="connsiteY12" fmla="*/ 1340903 h 1349504"/>
                <a:gd name="connsiteX13" fmla="*/ 774162 w 1359568"/>
                <a:gd name="connsiteY13" fmla="*/ 1344555 h 1349504"/>
                <a:gd name="connsiteX14" fmla="*/ 775052 w 1359568"/>
                <a:gd name="connsiteY14" fmla="*/ 1344111 h 1349504"/>
                <a:gd name="connsiteX15" fmla="*/ 803746 w 1359568"/>
                <a:gd name="connsiteY15" fmla="*/ 1303858 h 1349504"/>
                <a:gd name="connsiteX16" fmla="*/ 811225 w 1359568"/>
                <a:gd name="connsiteY16" fmla="*/ 1293928 h 1349504"/>
                <a:gd name="connsiteX17" fmla="*/ 730570 w 1359568"/>
                <a:gd name="connsiteY17" fmla="*/ 1268429 h 1349504"/>
                <a:gd name="connsiteX18" fmla="*/ 752035 w 1359568"/>
                <a:gd name="connsiteY18" fmla="*/ 1273853 h 1349504"/>
                <a:gd name="connsiteX19" fmla="*/ 714052 w 1359568"/>
                <a:gd name="connsiteY19" fmla="*/ 1318316 h 1349504"/>
                <a:gd name="connsiteX20" fmla="*/ 693188 w 1359568"/>
                <a:gd name="connsiteY20" fmla="*/ 1334386 h 1349504"/>
                <a:gd name="connsiteX21" fmla="*/ 666438 w 1359568"/>
                <a:gd name="connsiteY21" fmla="*/ 1331172 h 1349504"/>
                <a:gd name="connsiteX22" fmla="*/ 664833 w 1359568"/>
                <a:gd name="connsiteY22" fmla="*/ 1310815 h 1349504"/>
                <a:gd name="connsiteX23" fmla="*/ 677673 w 1359568"/>
                <a:gd name="connsiteY23" fmla="*/ 1308137 h 1349504"/>
                <a:gd name="connsiteX24" fmla="*/ 699072 w 1359568"/>
                <a:gd name="connsiteY24" fmla="*/ 1297423 h 1349504"/>
                <a:gd name="connsiteX25" fmla="*/ 658413 w 1359568"/>
                <a:gd name="connsiteY25" fmla="*/ 1297959 h 1349504"/>
                <a:gd name="connsiteX26" fmla="*/ 692652 w 1359568"/>
                <a:gd name="connsiteY26" fmla="*/ 1272246 h 1349504"/>
                <a:gd name="connsiteX27" fmla="*/ 730570 w 1359568"/>
                <a:gd name="connsiteY27" fmla="*/ 1268429 h 1349504"/>
                <a:gd name="connsiteX28" fmla="*/ 1165008 w 1359568"/>
                <a:gd name="connsiteY28" fmla="*/ 1013155 h 1349504"/>
                <a:gd name="connsiteX29" fmla="*/ 1170351 w 1359568"/>
                <a:gd name="connsiteY29" fmla="*/ 1086857 h 1349504"/>
                <a:gd name="connsiteX30" fmla="*/ 1140965 w 1359568"/>
                <a:gd name="connsiteY30" fmla="*/ 1130118 h 1349504"/>
                <a:gd name="connsiteX31" fmla="*/ 1138828 w 1359568"/>
                <a:gd name="connsiteY31" fmla="*/ 1079915 h 1349504"/>
                <a:gd name="connsiteX32" fmla="*/ 1127073 w 1359568"/>
                <a:gd name="connsiteY32" fmla="*/ 1107153 h 1349504"/>
                <a:gd name="connsiteX33" fmla="*/ 1124936 w 1359568"/>
                <a:gd name="connsiteY33" fmla="*/ 1123176 h 1349504"/>
                <a:gd name="connsiteX34" fmla="*/ 1099824 w 1359568"/>
                <a:gd name="connsiteY34" fmla="*/ 1122641 h 1349504"/>
                <a:gd name="connsiteX35" fmla="*/ 1093946 w 1359568"/>
                <a:gd name="connsiteY35" fmla="*/ 1090062 h 1349504"/>
                <a:gd name="connsiteX36" fmla="*/ 1112113 w 1359568"/>
                <a:gd name="connsiteY36" fmla="*/ 1062824 h 1349504"/>
                <a:gd name="connsiteX37" fmla="*/ 1165008 w 1359568"/>
                <a:gd name="connsiteY37" fmla="*/ 1013155 h 1349504"/>
                <a:gd name="connsiteX38" fmla="*/ 1235439 w 1359568"/>
                <a:gd name="connsiteY38" fmla="*/ 690659 h 1349504"/>
                <a:gd name="connsiteX39" fmla="*/ 1266627 w 1359568"/>
                <a:gd name="connsiteY39" fmla="*/ 757984 h 1349504"/>
                <a:gd name="connsiteX40" fmla="*/ 1265946 w 1359568"/>
                <a:gd name="connsiteY40" fmla="*/ 758175 h 1349504"/>
                <a:gd name="connsiteX41" fmla="*/ 1270844 w 1359568"/>
                <a:gd name="connsiteY41" fmla="*/ 763657 h 1349504"/>
                <a:gd name="connsiteX42" fmla="*/ 1283993 w 1359568"/>
                <a:gd name="connsiteY42" fmla="*/ 797876 h 1349504"/>
                <a:gd name="connsiteX43" fmla="*/ 1298559 w 1359568"/>
                <a:gd name="connsiteY43" fmla="*/ 776035 h 1349504"/>
                <a:gd name="connsiteX44" fmla="*/ 1351454 w 1359568"/>
                <a:gd name="connsiteY44" fmla="*/ 726366 h 1349504"/>
                <a:gd name="connsiteX45" fmla="*/ 1356798 w 1359568"/>
                <a:gd name="connsiteY45" fmla="*/ 800069 h 1349504"/>
                <a:gd name="connsiteX46" fmla="*/ 1327412 w 1359568"/>
                <a:gd name="connsiteY46" fmla="*/ 843863 h 1349504"/>
                <a:gd name="connsiteX47" fmla="*/ 1325274 w 1359568"/>
                <a:gd name="connsiteY47" fmla="*/ 793660 h 1349504"/>
                <a:gd name="connsiteX48" fmla="*/ 1313519 w 1359568"/>
                <a:gd name="connsiteY48" fmla="*/ 820364 h 1349504"/>
                <a:gd name="connsiteX49" fmla="*/ 1311382 w 1359568"/>
                <a:gd name="connsiteY49" fmla="*/ 836387 h 1349504"/>
                <a:gd name="connsiteX50" fmla="*/ 1299227 w 1359568"/>
                <a:gd name="connsiteY50" fmla="*/ 842795 h 1349504"/>
                <a:gd name="connsiteX51" fmla="*/ 1296399 w 1359568"/>
                <a:gd name="connsiteY51" fmla="*/ 841397 h 1349504"/>
                <a:gd name="connsiteX52" fmla="*/ 1301962 w 1359568"/>
                <a:gd name="connsiteY52" fmla="*/ 867328 h 1349504"/>
                <a:gd name="connsiteX53" fmla="*/ 1301967 w 1359568"/>
                <a:gd name="connsiteY53" fmla="*/ 880778 h 1349504"/>
                <a:gd name="connsiteX54" fmla="*/ 1310793 w 1359568"/>
                <a:gd name="connsiteY54" fmla="*/ 860798 h 1349504"/>
                <a:gd name="connsiteX55" fmla="*/ 1314544 w 1359568"/>
                <a:gd name="connsiteY55" fmla="*/ 830550 h 1349504"/>
                <a:gd name="connsiteX56" fmla="*/ 1303290 w 1359568"/>
                <a:gd name="connsiteY56" fmla="*/ 886516 h 1349504"/>
                <a:gd name="connsiteX57" fmla="*/ 1301969 w 1359568"/>
                <a:gd name="connsiteY57" fmla="*/ 885203 h 1349504"/>
                <a:gd name="connsiteX58" fmla="*/ 1301990 w 1359568"/>
                <a:gd name="connsiteY58" fmla="*/ 941368 h 1349504"/>
                <a:gd name="connsiteX59" fmla="*/ 1190793 w 1359568"/>
                <a:gd name="connsiteY59" fmla="*/ 1124170 h 1349504"/>
                <a:gd name="connsiteX60" fmla="*/ 1142489 w 1359568"/>
                <a:gd name="connsiteY60" fmla="*/ 1153998 h 1349504"/>
                <a:gd name="connsiteX61" fmla="*/ 1182698 w 1359568"/>
                <a:gd name="connsiteY61" fmla="*/ 1138112 h 1349504"/>
                <a:gd name="connsiteX62" fmla="*/ 1230754 w 1359568"/>
                <a:gd name="connsiteY62" fmla="*/ 1122819 h 1349504"/>
                <a:gd name="connsiteX63" fmla="*/ 1223495 w 1359568"/>
                <a:gd name="connsiteY63" fmla="*/ 1131617 h 1349504"/>
                <a:gd name="connsiteX64" fmla="*/ 1176382 w 1359568"/>
                <a:gd name="connsiteY64" fmla="*/ 1146996 h 1349504"/>
                <a:gd name="connsiteX65" fmla="*/ 1117778 w 1359568"/>
                <a:gd name="connsiteY65" fmla="*/ 1170627 h 1349504"/>
                <a:gd name="connsiteX66" fmla="*/ 1116843 w 1359568"/>
                <a:gd name="connsiteY66" fmla="*/ 1172992 h 1349504"/>
                <a:gd name="connsiteX67" fmla="*/ 1115424 w 1359568"/>
                <a:gd name="connsiteY67" fmla="*/ 1171576 h 1349504"/>
                <a:gd name="connsiteX68" fmla="*/ 1090631 w 1359568"/>
                <a:gd name="connsiteY68" fmla="*/ 1181573 h 1349504"/>
                <a:gd name="connsiteX69" fmla="*/ 999377 w 1359568"/>
                <a:gd name="connsiteY69" fmla="*/ 1216222 h 1349504"/>
                <a:gd name="connsiteX70" fmla="*/ 912295 w 1359568"/>
                <a:gd name="connsiteY70" fmla="*/ 1225302 h 1349504"/>
                <a:gd name="connsiteX71" fmla="*/ 794227 w 1359568"/>
                <a:gd name="connsiteY71" fmla="*/ 1212483 h 1349504"/>
                <a:gd name="connsiteX72" fmla="*/ 665473 w 1359568"/>
                <a:gd name="connsiteY72" fmla="*/ 1276049 h 1349504"/>
                <a:gd name="connsiteX73" fmla="*/ 643037 w 1359568"/>
                <a:gd name="connsiteY73" fmla="*/ 1310790 h 1349504"/>
                <a:gd name="connsiteX74" fmla="*/ 644542 w 1359568"/>
                <a:gd name="connsiteY74" fmla="*/ 1310114 h 1349504"/>
                <a:gd name="connsiteX75" fmla="*/ 669772 w 1359568"/>
                <a:gd name="connsiteY75" fmla="*/ 1307506 h 1349504"/>
                <a:gd name="connsiteX76" fmla="*/ 645412 w 1359568"/>
                <a:gd name="connsiteY76" fmla="*/ 1311852 h 1349504"/>
                <a:gd name="connsiteX77" fmla="*/ 640744 w 1359568"/>
                <a:gd name="connsiteY77" fmla="*/ 1314340 h 1349504"/>
                <a:gd name="connsiteX78" fmla="*/ 622381 w 1359568"/>
                <a:gd name="connsiteY78" fmla="*/ 1342774 h 1349504"/>
                <a:gd name="connsiteX79" fmla="*/ 615460 w 1359568"/>
                <a:gd name="connsiteY79" fmla="*/ 1342077 h 1349504"/>
                <a:gd name="connsiteX80" fmla="*/ 626836 w 1359568"/>
                <a:gd name="connsiteY80" fmla="*/ 1320613 h 1349504"/>
                <a:gd name="connsiteX81" fmla="*/ 625335 w 1359568"/>
                <a:gd name="connsiteY81" fmla="*/ 1318738 h 1349504"/>
                <a:gd name="connsiteX82" fmla="*/ 628608 w 1359568"/>
                <a:gd name="connsiteY82" fmla="*/ 1317268 h 1349504"/>
                <a:gd name="connsiteX83" fmla="*/ 632694 w 1359568"/>
                <a:gd name="connsiteY83" fmla="*/ 1309558 h 1349504"/>
                <a:gd name="connsiteX84" fmla="*/ 660131 w 1359568"/>
                <a:gd name="connsiteY84" fmla="*/ 1273378 h 1349504"/>
                <a:gd name="connsiteX85" fmla="*/ 716627 w 1359568"/>
                <a:gd name="connsiteY85" fmla="*/ 1229176 h 1349504"/>
                <a:gd name="connsiteX86" fmla="*/ 730619 w 1359568"/>
                <a:gd name="connsiteY86" fmla="*/ 1222985 h 1349504"/>
                <a:gd name="connsiteX87" fmla="*/ 734693 w 1359568"/>
                <a:gd name="connsiteY87" fmla="*/ 1220188 h 1349504"/>
                <a:gd name="connsiteX88" fmla="*/ 850520 w 1359568"/>
                <a:gd name="connsiteY88" fmla="*/ 1207190 h 1349504"/>
                <a:gd name="connsiteX89" fmla="*/ 893730 w 1359568"/>
                <a:gd name="connsiteY89" fmla="*/ 1214869 h 1349504"/>
                <a:gd name="connsiteX90" fmla="*/ 900690 w 1359568"/>
                <a:gd name="connsiteY90" fmla="*/ 1215168 h 1349504"/>
                <a:gd name="connsiteX91" fmla="*/ 944347 w 1359568"/>
                <a:gd name="connsiteY91" fmla="*/ 1215431 h 1349504"/>
                <a:gd name="connsiteX92" fmla="*/ 998355 w 1359568"/>
                <a:gd name="connsiteY92" fmla="*/ 974238 h 1349504"/>
                <a:gd name="connsiteX93" fmla="*/ 908052 w 1359568"/>
                <a:gd name="connsiteY93" fmla="*/ 952872 h 1349504"/>
                <a:gd name="connsiteX94" fmla="*/ 840727 w 1359568"/>
                <a:gd name="connsiteY94" fmla="*/ 1028186 h 1349504"/>
                <a:gd name="connsiteX95" fmla="*/ 830040 w 1359568"/>
                <a:gd name="connsiteY95" fmla="*/ 1069314 h 1349504"/>
                <a:gd name="connsiteX96" fmla="*/ 817216 w 1359568"/>
                <a:gd name="connsiteY96" fmla="*/ 1049017 h 1349504"/>
                <a:gd name="connsiteX97" fmla="*/ 1001561 w 1359568"/>
                <a:gd name="connsiteY97" fmla="*/ 964089 h 1349504"/>
                <a:gd name="connsiteX98" fmla="*/ 993746 w 1359568"/>
                <a:gd name="connsiteY98" fmla="*/ 1202649 h 1349504"/>
                <a:gd name="connsiteX99" fmla="*/ 967226 w 1359568"/>
                <a:gd name="connsiteY99" fmla="*/ 1213629 h 1349504"/>
                <a:gd name="connsiteX100" fmla="*/ 1005253 w 1359568"/>
                <a:gd name="connsiteY100" fmla="*/ 1206606 h 1349504"/>
                <a:gd name="connsiteX101" fmla="*/ 1096788 w 1359568"/>
                <a:gd name="connsiteY101" fmla="*/ 1172055 h 1349504"/>
                <a:gd name="connsiteX102" fmla="*/ 1117029 w 1359568"/>
                <a:gd name="connsiteY102" fmla="*/ 1164057 h 1349504"/>
                <a:gd name="connsiteX103" fmla="*/ 1124547 w 1359568"/>
                <a:gd name="connsiteY103" fmla="*/ 1147640 h 1349504"/>
                <a:gd name="connsiteX104" fmla="*/ 1128097 w 1359568"/>
                <a:gd name="connsiteY104" fmla="*/ 1117338 h 1349504"/>
                <a:gd name="connsiteX105" fmla="*/ 1126490 w 1359568"/>
                <a:gd name="connsiteY105" fmla="*/ 1148576 h 1349504"/>
                <a:gd name="connsiteX106" fmla="*/ 1120992 w 1359568"/>
                <a:gd name="connsiteY106" fmla="*/ 1162491 h 1349504"/>
                <a:gd name="connsiteX107" fmla="*/ 1141380 w 1359568"/>
                <a:gd name="connsiteY107" fmla="*/ 1154436 h 1349504"/>
                <a:gd name="connsiteX108" fmla="*/ 1188673 w 1359568"/>
                <a:gd name="connsiteY108" fmla="*/ 1121967 h 1349504"/>
                <a:gd name="connsiteX109" fmla="*/ 1294599 w 1359568"/>
                <a:gd name="connsiteY109" fmla="*/ 858944 h 1349504"/>
                <a:gd name="connsiteX110" fmla="*/ 1289837 w 1359568"/>
                <a:gd name="connsiteY110" fmla="*/ 838151 h 1349504"/>
                <a:gd name="connsiteX111" fmla="*/ 1286271 w 1359568"/>
                <a:gd name="connsiteY111" fmla="*/ 836387 h 1349504"/>
                <a:gd name="connsiteX112" fmla="*/ 1280393 w 1359568"/>
                <a:gd name="connsiteY112" fmla="*/ 803273 h 1349504"/>
                <a:gd name="connsiteX113" fmla="*/ 1280720 w 1359568"/>
                <a:gd name="connsiteY113" fmla="*/ 802783 h 1349504"/>
                <a:gd name="connsiteX114" fmla="*/ 1262295 w 1359568"/>
                <a:gd name="connsiteY114" fmla="*/ 757780 h 1349504"/>
                <a:gd name="connsiteX115" fmla="*/ 1262313 w 1359568"/>
                <a:gd name="connsiteY115" fmla="*/ 757750 h 1349504"/>
                <a:gd name="connsiteX116" fmla="*/ 1261787 w 1359568"/>
                <a:gd name="connsiteY116" fmla="*/ 757450 h 1349504"/>
                <a:gd name="connsiteX117" fmla="*/ 1235439 w 1359568"/>
                <a:gd name="connsiteY117" fmla="*/ 690659 h 1349504"/>
                <a:gd name="connsiteX118" fmla="*/ 82927 w 1359568"/>
                <a:gd name="connsiteY118" fmla="*/ 673924 h 1349504"/>
                <a:gd name="connsiteX119" fmla="*/ 111245 w 1359568"/>
                <a:gd name="connsiteY119" fmla="*/ 674592 h 1349504"/>
                <a:gd name="connsiteX120" fmla="*/ 74912 w 1359568"/>
                <a:gd name="connsiteY120" fmla="*/ 732816 h 1349504"/>
                <a:gd name="connsiteX121" fmla="*/ 109108 w 1359568"/>
                <a:gd name="connsiteY121" fmla="*/ 711449 h 1349504"/>
                <a:gd name="connsiteX122" fmla="*/ 124068 w 1359568"/>
                <a:gd name="connsiteY122" fmla="*/ 695425 h 1349504"/>
                <a:gd name="connsiteX123" fmla="*/ 151852 w 1359568"/>
                <a:gd name="connsiteY123" fmla="*/ 715189 h 1349504"/>
                <a:gd name="connsiteX124" fmla="*/ 133151 w 1359568"/>
                <a:gd name="connsiteY124" fmla="*/ 756320 h 1349504"/>
                <a:gd name="connsiteX125" fmla="*/ 91476 w 1359568"/>
                <a:gd name="connsiteY125" fmla="*/ 772879 h 1349504"/>
                <a:gd name="connsiteX126" fmla="*/ 17691 w 1359568"/>
                <a:gd name="connsiteY126" fmla="*/ 777687 h 1349504"/>
                <a:gd name="connsiteX127" fmla="*/ 3969 w 1359568"/>
                <a:gd name="connsiteY127" fmla="*/ 783624 h 1349504"/>
                <a:gd name="connsiteX128" fmla="*/ 1733 w 1359568"/>
                <a:gd name="connsiteY128" fmla="*/ 776420 h 1349504"/>
                <a:gd name="connsiteX129" fmla="*/ 0 w 1359568"/>
                <a:gd name="connsiteY129" fmla="*/ 765066 h 1349504"/>
                <a:gd name="connsiteX130" fmla="*/ 5786 w 1359568"/>
                <a:gd name="connsiteY130" fmla="*/ 752380 h 1349504"/>
                <a:gd name="connsiteX131" fmla="*/ 44991 w 1359568"/>
                <a:gd name="connsiteY131" fmla="*/ 701300 h 1349504"/>
                <a:gd name="connsiteX132" fmla="*/ 82927 w 1359568"/>
                <a:gd name="connsiteY132" fmla="*/ 673924 h 1349504"/>
                <a:gd name="connsiteX133" fmla="*/ 1194836 w 1359568"/>
                <a:gd name="connsiteY133" fmla="*/ 552123 h 1349504"/>
                <a:gd name="connsiteX134" fmla="*/ 1256903 w 1359568"/>
                <a:gd name="connsiteY134" fmla="*/ 625875 h 1349504"/>
                <a:gd name="connsiteX135" fmla="*/ 1259578 w 1359568"/>
                <a:gd name="connsiteY135" fmla="*/ 694281 h 1349504"/>
                <a:gd name="connsiteX136" fmla="*/ 1218378 w 1359568"/>
                <a:gd name="connsiteY136" fmla="*/ 642976 h 1349504"/>
                <a:gd name="connsiteX137" fmla="*/ 1226404 w 1359568"/>
                <a:gd name="connsiteY137" fmla="*/ 680921 h 1349504"/>
                <a:gd name="connsiteX138" fmla="*/ 1236570 w 1359568"/>
                <a:gd name="connsiteY138" fmla="*/ 699091 h 1349504"/>
                <a:gd name="connsiteX139" fmla="*/ 1209818 w 1359568"/>
                <a:gd name="connsiteY139" fmla="*/ 718330 h 1349504"/>
                <a:gd name="connsiteX140" fmla="*/ 1178249 w 1359568"/>
                <a:gd name="connsiteY140" fmla="*/ 687869 h 1349504"/>
                <a:gd name="connsiteX141" fmla="*/ 1177179 w 1359568"/>
                <a:gd name="connsiteY141" fmla="*/ 645114 h 1349504"/>
                <a:gd name="connsiteX142" fmla="*/ 1194836 w 1359568"/>
                <a:gd name="connsiteY142" fmla="*/ 552123 h 1349504"/>
                <a:gd name="connsiteX143" fmla="*/ 311637 w 1359568"/>
                <a:gd name="connsiteY143" fmla="*/ 526586 h 1349504"/>
                <a:gd name="connsiteX144" fmla="*/ 340975 w 1359568"/>
                <a:gd name="connsiteY144" fmla="*/ 541529 h 1349504"/>
                <a:gd name="connsiteX145" fmla="*/ 351109 w 1359568"/>
                <a:gd name="connsiteY145" fmla="*/ 573018 h 1349504"/>
                <a:gd name="connsiteX146" fmla="*/ 358577 w 1359568"/>
                <a:gd name="connsiteY146" fmla="*/ 644536 h 1349504"/>
                <a:gd name="connsiteX147" fmla="*/ 297235 w 1359568"/>
                <a:gd name="connsiteY147" fmla="*/ 604508 h 1349504"/>
                <a:gd name="connsiteX148" fmla="*/ 280166 w 1359568"/>
                <a:gd name="connsiteY148" fmla="*/ 554872 h 1349504"/>
                <a:gd name="connsiteX149" fmla="*/ 321771 w 1359568"/>
                <a:gd name="connsiteY149" fmla="*/ 583159 h 1349504"/>
                <a:gd name="connsiteX150" fmla="*/ 307369 w 1359568"/>
                <a:gd name="connsiteY150" fmla="*/ 557541 h 1349504"/>
                <a:gd name="connsiteX151" fmla="*/ 296168 w 1359568"/>
                <a:gd name="connsiteY151" fmla="*/ 545799 h 1349504"/>
                <a:gd name="connsiteX152" fmla="*/ 311637 w 1359568"/>
                <a:gd name="connsiteY152" fmla="*/ 526586 h 1349504"/>
                <a:gd name="connsiteX153" fmla="*/ 265208 w 1359568"/>
                <a:gd name="connsiteY153" fmla="*/ 509038 h 1349504"/>
                <a:gd name="connsiteX154" fmla="*/ 298236 w 1359568"/>
                <a:gd name="connsiteY154" fmla="*/ 552123 h 1349504"/>
                <a:gd name="connsiteX155" fmla="*/ 260947 w 1359568"/>
                <a:gd name="connsiteY155" fmla="*/ 509570 h 1349504"/>
                <a:gd name="connsiteX156" fmla="*/ 265208 w 1359568"/>
                <a:gd name="connsiteY156" fmla="*/ 509038 h 1349504"/>
                <a:gd name="connsiteX157" fmla="*/ 326229 w 1359568"/>
                <a:gd name="connsiteY157" fmla="*/ 453158 h 1349504"/>
                <a:gd name="connsiteX158" fmla="*/ 328157 w 1359568"/>
                <a:gd name="connsiteY158" fmla="*/ 454384 h 1349504"/>
                <a:gd name="connsiteX159" fmla="*/ 327289 w 1359568"/>
                <a:gd name="connsiteY159" fmla="*/ 454075 h 1349504"/>
                <a:gd name="connsiteX160" fmla="*/ 288445 w 1359568"/>
                <a:gd name="connsiteY160" fmla="*/ 411713 h 1349504"/>
                <a:gd name="connsiteX161" fmla="*/ 301926 w 1359568"/>
                <a:gd name="connsiteY161" fmla="*/ 432154 h 1349504"/>
                <a:gd name="connsiteX162" fmla="*/ 326229 w 1359568"/>
                <a:gd name="connsiteY162" fmla="*/ 453158 h 1349504"/>
                <a:gd name="connsiteX163" fmla="*/ 302466 w 1359568"/>
                <a:gd name="connsiteY163" fmla="*/ 438046 h 1349504"/>
                <a:gd name="connsiteX164" fmla="*/ 285988 w 1359568"/>
                <a:gd name="connsiteY164" fmla="*/ 407098 h 1349504"/>
                <a:gd name="connsiteX165" fmla="*/ 288445 w 1359568"/>
                <a:gd name="connsiteY165" fmla="*/ 411713 h 1349504"/>
                <a:gd name="connsiteX166" fmla="*/ 286986 w 1359568"/>
                <a:gd name="connsiteY166" fmla="*/ 409501 h 1349504"/>
                <a:gd name="connsiteX167" fmla="*/ 395283 w 1359568"/>
                <a:gd name="connsiteY167" fmla="*/ 359184 h 1349504"/>
                <a:gd name="connsiteX168" fmla="*/ 414234 w 1359568"/>
                <a:gd name="connsiteY168" fmla="*/ 366284 h 1349504"/>
                <a:gd name="connsiteX169" fmla="*/ 351693 w 1359568"/>
                <a:gd name="connsiteY169" fmla="*/ 469353 h 1349504"/>
                <a:gd name="connsiteX170" fmla="*/ 328157 w 1359568"/>
                <a:gd name="connsiteY170" fmla="*/ 454384 h 1349504"/>
                <a:gd name="connsiteX171" fmla="*/ 353729 w 1359568"/>
                <a:gd name="connsiteY171" fmla="*/ 463509 h 1349504"/>
                <a:gd name="connsiteX172" fmla="*/ 398733 w 1359568"/>
                <a:gd name="connsiteY172" fmla="*/ 453865 h 1349504"/>
                <a:gd name="connsiteX173" fmla="*/ 394456 w 1359568"/>
                <a:gd name="connsiteY173" fmla="*/ 378034 h 1349504"/>
                <a:gd name="connsiteX174" fmla="*/ 395283 w 1359568"/>
                <a:gd name="connsiteY174" fmla="*/ 359184 h 1349504"/>
                <a:gd name="connsiteX175" fmla="*/ 205426 w 1359568"/>
                <a:gd name="connsiteY175" fmla="*/ 278933 h 1349504"/>
                <a:gd name="connsiteX176" fmla="*/ 215495 w 1359568"/>
                <a:gd name="connsiteY176" fmla="*/ 291560 h 1349504"/>
                <a:gd name="connsiteX177" fmla="*/ 210695 w 1359568"/>
                <a:gd name="connsiteY177" fmla="*/ 310265 h 1349504"/>
                <a:gd name="connsiteX178" fmla="*/ 211227 w 1359568"/>
                <a:gd name="connsiteY178" fmla="*/ 345539 h 1349504"/>
                <a:gd name="connsiteX179" fmla="*/ 237367 w 1359568"/>
                <a:gd name="connsiteY179" fmla="*/ 291025 h 1349504"/>
                <a:gd name="connsiteX180" fmla="*/ 250437 w 1359568"/>
                <a:gd name="connsiteY180" fmla="*/ 310049 h 1349504"/>
                <a:gd name="connsiteX181" fmla="*/ 251399 w 1359568"/>
                <a:gd name="connsiteY181" fmla="*/ 313928 h 1349504"/>
                <a:gd name="connsiteX182" fmla="*/ 249637 w 1359568"/>
                <a:gd name="connsiteY182" fmla="*/ 353021 h 1349504"/>
                <a:gd name="connsiteX183" fmla="*/ 209627 w 1359568"/>
                <a:gd name="connsiteY183" fmla="*/ 432120 h 1349504"/>
                <a:gd name="connsiteX184" fmla="*/ 173886 w 1359568"/>
                <a:gd name="connsiteY184" fmla="*/ 353021 h 1349504"/>
                <a:gd name="connsiteX185" fmla="*/ 165884 w 1359568"/>
                <a:gd name="connsiteY185" fmla="*/ 314006 h 1349504"/>
                <a:gd name="connsiteX186" fmla="*/ 187756 w 1359568"/>
                <a:gd name="connsiteY186" fmla="*/ 280336 h 1349504"/>
                <a:gd name="connsiteX187" fmla="*/ 205426 w 1359568"/>
                <a:gd name="connsiteY187" fmla="*/ 278933 h 1349504"/>
                <a:gd name="connsiteX188" fmla="*/ 789935 w 1359568"/>
                <a:gd name="connsiteY188" fmla="*/ 155747 h 1349504"/>
                <a:gd name="connsiteX189" fmla="*/ 821484 w 1359568"/>
                <a:gd name="connsiteY189" fmla="*/ 166435 h 1349504"/>
                <a:gd name="connsiteX190" fmla="*/ 836456 w 1359568"/>
                <a:gd name="connsiteY190" fmla="*/ 195825 h 1349504"/>
                <a:gd name="connsiteX191" fmla="*/ 854637 w 1359568"/>
                <a:gd name="connsiteY191" fmla="*/ 265827 h 1349504"/>
                <a:gd name="connsiteX192" fmla="*/ 787261 w 1359568"/>
                <a:gd name="connsiteY192" fmla="*/ 234833 h 1349504"/>
                <a:gd name="connsiteX193" fmla="*/ 763198 w 1359568"/>
                <a:gd name="connsiteY193" fmla="*/ 188344 h 1349504"/>
                <a:gd name="connsiteX194" fmla="*/ 808650 w 1359568"/>
                <a:gd name="connsiteY194" fmla="*/ 210253 h 1349504"/>
                <a:gd name="connsiteX195" fmla="*/ 790469 w 1359568"/>
                <a:gd name="connsiteY195" fmla="*/ 186741 h 1349504"/>
                <a:gd name="connsiteX196" fmla="*/ 777636 w 1359568"/>
                <a:gd name="connsiteY196" fmla="*/ 177123 h 1349504"/>
                <a:gd name="connsiteX197" fmla="*/ 789935 w 1359568"/>
                <a:gd name="connsiteY197" fmla="*/ 155747 h 1349504"/>
                <a:gd name="connsiteX198" fmla="*/ 175362 w 1359568"/>
                <a:gd name="connsiteY198" fmla="*/ 149621 h 1349504"/>
                <a:gd name="connsiteX199" fmla="*/ 226586 w 1359568"/>
                <a:gd name="connsiteY199" fmla="*/ 233444 h 1349504"/>
                <a:gd name="connsiteX200" fmla="*/ 230488 w 1359568"/>
                <a:gd name="connsiteY200" fmla="*/ 232137 h 1349504"/>
                <a:gd name="connsiteX201" fmla="*/ 230272 w 1359568"/>
                <a:gd name="connsiteY201" fmla="*/ 239475 h 1349504"/>
                <a:gd name="connsiteX202" fmla="*/ 233289 w 1359568"/>
                <a:gd name="connsiteY202" fmla="*/ 244411 h 1349504"/>
                <a:gd name="connsiteX203" fmla="*/ 267455 w 1359568"/>
                <a:gd name="connsiteY203" fmla="*/ 342964 h 1349504"/>
                <a:gd name="connsiteX204" fmla="*/ 268822 w 1359568"/>
                <a:gd name="connsiteY204" fmla="*/ 354467 h 1349504"/>
                <a:gd name="connsiteX205" fmla="*/ 274580 w 1359568"/>
                <a:gd name="connsiteY205" fmla="*/ 379642 h 1349504"/>
                <a:gd name="connsiteX206" fmla="*/ 285988 w 1359568"/>
                <a:gd name="connsiteY206" fmla="*/ 407098 h 1349504"/>
                <a:gd name="connsiteX207" fmla="*/ 273591 w 1359568"/>
                <a:gd name="connsiteY207" fmla="*/ 383816 h 1349504"/>
                <a:gd name="connsiteX208" fmla="*/ 270115 w 1359568"/>
                <a:gd name="connsiteY208" fmla="*/ 365348 h 1349504"/>
                <a:gd name="connsiteX209" fmla="*/ 275257 w 1359568"/>
                <a:gd name="connsiteY209" fmla="*/ 408620 h 1349504"/>
                <a:gd name="connsiteX210" fmla="*/ 218062 w 1359568"/>
                <a:gd name="connsiteY210" fmla="*/ 596133 h 1349504"/>
                <a:gd name="connsiteX211" fmla="*/ 172360 w 1359568"/>
                <a:gd name="connsiteY211" fmla="*/ 649341 h 1349504"/>
                <a:gd name="connsiteX212" fmla="*/ 172727 w 1359568"/>
                <a:gd name="connsiteY212" fmla="*/ 650559 h 1349504"/>
                <a:gd name="connsiteX213" fmla="*/ 169843 w 1359568"/>
                <a:gd name="connsiteY213" fmla="*/ 652273 h 1349504"/>
                <a:gd name="connsiteX214" fmla="*/ 169484 w 1359568"/>
                <a:gd name="connsiteY214" fmla="*/ 652691 h 1349504"/>
                <a:gd name="connsiteX215" fmla="*/ 169303 w 1359568"/>
                <a:gd name="connsiteY215" fmla="*/ 652593 h 1349504"/>
                <a:gd name="connsiteX216" fmla="*/ 143379 w 1359568"/>
                <a:gd name="connsiteY216" fmla="*/ 668000 h 1349504"/>
                <a:gd name="connsiteX217" fmla="*/ 115632 w 1359568"/>
                <a:gd name="connsiteY217" fmla="*/ 699021 h 1349504"/>
                <a:gd name="connsiteX218" fmla="*/ 141578 w 1359568"/>
                <a:gd name="connsiteY218" fmla="*/ 665337 h 1349504"/>
                <a:gd name="connsiteX219" fmla="*/ 164296 w 1359568"/>
                <a:gd name="connsiteY219" fmla="*/ 649880 h 1349504"/>
                <a:gd name="connsiteX220" fmla="*/ 163937 w 1359568"/>
                <a:gd name="connsiteY220" fmla="*/ 649686 h 1349504"/>
                <a:gd name="connsiteX221" fmla="*/ 166810 w 1359568"/>
                <a:gd name="connsiteY221" fmla="*/ 644678 h 1349504"/>
                <a:gd name="connsiteX222" fmla="*/ 266137 w 1359568"/>
                <a:gd name="connsiteY222" fmla="*/ 373393 h 1349504"/>
                <a:gd name="connsiteX223" fmla="*/ 251399 w 1359568"/>
                <a:gd name="connsiteY223" fmla="*/ 313928 h 1349504"/>
                <a:gd name="connsiteX224" fmla="*/ 251504 w 1359568"/>
                <a:gd name="connsiteY224" fmla="*/ 311601 h 1349504"/>
                <a:gd name="connsiteX225" fmla="*/ 250437 w 1359568"/>
                <a:gd name="connsiteY225" fmla="*/ 310049 h 1349504"/>
                <a:gd name="connsiteX226" fmla="*/ 241982 w 1359568"/>
                <a:gd name="connsiteY226" fmla="*/ 275936 h 1349504"/>
                <a:gd name="connsiteX227" fmla="*/ 229964 w 1359568"/>
                <a:gd name="connsiteY227" fmla="*/ 249952 h 1349504"/>
                <a:gd name="connsiteX228" fmla="*/ 229557 w 1359568"/>
                <a:gd name="connsiteY228" fmla="*/ 263766 h 1349504"/>
                <a:gd name="connsiteX229" fmla="*/ 216652 w 1359568"/>
                <a:gd name="connsiteY229" fmla="*/ 299008 h 1349504"/>
                <a:gd name="connsiteX230" fmla="*/ 226563 w 1359568"/>
                <a:gd name="connsiteY230" fmla="*/ 263766 h 1349504"/>
                <a:gd name="connsiteX231" fmla="*/ 225914 w 1359568"/>
                <a:gd name="connsiteY231" fmla="*/ 241194 h 1349504"/>
                <a:gd name="connsiteX232" fmla="*/ 212127 w 1359568"/>
                <a:gd name="connsiteY232" fmla="*/ 211386 h 1349504"/>
                <a:gd name="connsiteX233" fmla="*/ 174070 w 1359568"/>
                <a:gd name="connsiteY233" fmla="*/ 151188 h 1349504"/>
                <a:gd name="connsiteX234" fmla="*/ 564092 w 1359568"/>
                <a:gd name="connsiteY234" fmla="*/ 28157 h 1349504"/>
                <a:gd name="connsiteX235" fmla="*/ 596976 w 1359568"/>
                <a:gd name="connsiteY235" fmla="*/ 53331 h 1349504"/>
                <a:gd name="connsiteX236" fmla="*/ 639754 w 1359568"/>
                <a:gd name="connsiteY236" fmla="*/ 131319 h 1349504"/>
                <a:gd name="connsiteX237" fmla="*/ 554199 w 1359568"/>
                <a:gd name="connsiteY237" fmla="*/ 115294 h 1349504"/>
                <a:gd name="connsiteX238" fmla="*/ 517304 w 1359568"/>
                <a:gd name="connsiteY238" fmla="*/ 99803 h 1349504"/>
                <a:gd name="connsiteX239" fmla="*/ 501797 w 1359568"/>
                <a:gd name="connsiteY239" fmla="*/ 62945 h 1349504"/>
                <a:gd name="connsiteX240" fmla="*/ 526929 w 1359568"/>
                <a:gd name="connsiteY240" fmla="*/ 46386 h 1349504"/>
                <a:gd name="connsiteX241" fmla="*/ 539762 w 1359568"/>
                <a:gd name="connsiteY241" fmla="*/ 60809 h 1349504"/>
                <a:gd name="connsiteX242" fmla="*/ 569706 w 1359568"/>
                <a:gd name="connsiteY242" fmla="*/ 80573 h 1349504"/>
                <a:gd name="connsiteX243" fmla="*/ 539227 w 1359568"/>
                <a:gd name="connsiteY243" fmla="*/ 28224 h 1349504"/>
                <a:gd name="connsiteX244" fmla="*/ 564092 w 1359568"/>
                <a:gd name="connsiteY244" fmla="*/ 28157 h 1349504"/>
                <a:gd name="connsiteX245" fmla="*/ 342922 w 1359568"/>
                <a:gd name="connsiteY245" fmla="*/ 13450 h 1349504"/>
                <a:gd name="connsiteX246" fmla="*/ 342446 w 1359568"/>
                <a:gd name="connsiteY246" fmla="*/ 14712 h 1349504"/>
                <a:gd name="connsiteX247" fmla="*/ 264343 w 1359568"/>
                <a:gd name="connsiteY247" fmla="*/ 92786 h 1349504"/>
                <a:gd name="connsiteX248" fmla="*/ 225580 w 1359568"/>
                <a:gd name="connsiteY248" fmla="*/ 106381 h 1349504"/>
                <a:gd name="connsiteX249" fmla="*/ 229803 w 1359568"/>
                <a:gd name="connsiteY249" fmla="*/ 106694 h 1349504"/>
                <a:gd name="connsiteX250" fmla="*/ 375873 w 1359568"/>
                <a:gd name="connsiteY250" fmla="*/ 67168 h 1349504"/>
                <a:gd name="connsiteX251" fmla="*/ 425564 w 1359568"/>
                <a:gd name="connsiteY251" fmla="*/ 85336 h 1349504"/>
                <a:gd name="connsiteX252" fmla="*/ 366790 w 1359568"/>
                <a:gd name="connsiteY252" fmla="*/ 93352 h 1349504"/>
                <a:gd name="connsiteX253" fmla="*/ 360912 w 1359568"/>
                <a:gd name="connsiteY253" fmla="*/ 128620 h 1349504"/>
                <a:gd name="connsiteX254" fmla="*/ 293588 w 1359568"/>
                <a:gd name="connsiteY254" fmla="*/ 115261 h 1349504"/>
                <a:gd name="connsiteX255" fmla="*/ 266337 w 1359568"/>
                <a:gd name="connsiteY255" fmla="*/ 131292 h 1349504"/>
                <a:gd name="connsiteX256" fmla="*/ 232511 w 1359568"/>
                <a:gd name="connsiteY256" fmla="*/ 125617 h 1349504"/>
                <a:gd name="connsiteX257" fmla="*/ 206491 w 1359568"/>
                <a:gd name="connsiteY257" fmla="*/ 115183 h 1349504"/>
                <a:gd name="connsiteX258" fmla="*/ 227123 w 1359568"/>
                <a:gd name="connsiteY258" fmla="*/ 98160 h 1349504"/>
                <a:gd name="connsiteX259" fmla="*/ 269903 w 1359568"/>
                <a:gd name="connsiteY259" fmla="*/ 83767 h 1349504"/>
                <a:gd name="connsiteX260" fmla="*/ 314294 w 1359568"/>
                <a:gd name="connsiteY260" fmla="*/ 46433 h 1349504"/>
                <a:gd name="connsiteX261" fmla="*/ 329779 w 1359568"/>
                <a:gd name="connsiteY261" fmla="*/ 20584 h 1349504"/>
                <a:gd name="connsiteX262" fmla="*/ 493203 w 1359568"/>
                <a:gd name="connsiteY262" fmla="*/ 15 h 1349504"/>
                <a:gd name="connsiteX263" fmla="*/ 724526 w 1359568"/>
                <a:gd name="connsiteY263" fmla="*/ 118056 h 1349504"/>
                <a:gd name="connsiteX264" fmla="*/ 737672 w 1359568"/>
                <a:gd name="connsiteY264" fmla="*/ 146744 h 1349504"/>
                <a:gd name="connsiteX265" fmla="*/ 741302 w 1359568"/>
                <a:gd name="connsiteY265" fmla="*/ 145187 h 1349504"/>
                <a:gd name="connsiteX266" fmla="*/ 780736 w 1359568"/>
                <a:gd name="connsiteY266" fmla="*/ 183072 h 1349504"/>
                <a:gd name="connsiteX267" fmla="*/ 754358 w 1359568"/>
                <a:gd name="connsiteY267" fmla="*/ 166931 h 1349504"/>
                <a:gd name="connsiteX268" fmla="*/ 737839 w 1359568"/>
                <a:gd name="connsiteY268" fmla="*/ 147109 h 1349504"/>
                <a:gd name="connsiteX269" fmla="*/ 750542 w 1359568"/>
                <a:gd name="connsiteY269" fmla="*/ 174827 h 1349504"/>
                <a:gd name="connsiteX270" fmla="*/ 705402 w 1359568"/>
                <a:gd name="connsiteY270" fmla="*/ 370084 h 1349504"/>
                <a:gd name="connsiteX271" fmla="*/ 455866 w 1359568"/>
                <a:gd name="connsiteY271" fmla="*/ 361002 h 1349504"/>
                <a:gd name="connsiteX272" fmla="*/ 447851 w 1359568"/>
                <a:gd name="connsiteY272" fmla="*/ 252020 h 1349504"/>
                <a:gd name="connsiteX273" fmla="*/ 468691 w 1359568"/>
                <a:gd name="connsiteY273" fmla="*/ 277663 h 1349504"/>
                <a:gd name="connsiteX274" fmla="*/ 493804 w 1359568"/>
                <a:gd name="connsiteY274" fmla="*/ 397329 h 1349504"/>
                <a:gd name="connsiteX275" fmla="*/ 744943 w 1359568"/>
                <a:gd name="connsiteY275" fmla="*/ 252554 h 1349504"/>
                <a:gd name="connsiteX276" fmla="*/ 548225 w 1359568"/>
                <a:gd name="connsiteY276" fmla="*/ 9221 h 1349504"/>
                <a:gd name="connsiteX277" fmla="*/ 495403 w 1359568"/>
                <a:gd name="connsiteY277" fmla="*/ 6678 h 1349504"/>
                <a:gd name="connsiteX278" fmla="*/ 512416 w 1359568"/>
                <a:gd name="connsiteY278" fmla="*/ 18991 h 1349504"/>
                <a:gd name="connsiteX279" fmla="*/ 534402 w 1359568"/>
                <a:gd name="connsiteY279" fmla="*/ 49508 h 1349504"/>
                <a:gd name="connsiteX280" fmla="*/ 510611 w 1359568"/>
                <a:gd name="connsiteY280" fmla="*/ 21590 h 1349504"/>
                <a:gd name="connsiteX281" fmla="*/ 486769 w 1359568"/>
                <a:gd name="connsiteY281" fmla="*/ 6263 h 1349504"/>
                <a:gd name="connsiteX282" fmla="*/ 468649 w 1359568"/>
                <a:gd name="connsiteY282" fmla="*/ 5391 h 1349504"/>
                <a:gd name="connsiteX283" fmla="*/ 292360 w 1359568"/>
                <a:gd name="connsiteY283" fmla="*/ 75725 h 1349504"/>
                <a:gd name="connsiteX284" fmla="*/ 443454 w 1359568"/>
                <a:gd name="connsiteY284" fmla="*/ 4739 h 1349504"/>
                <a:gd name="connsiteX285" fmla="*/ 486768 w 1359568"/>
                <a:gd name="connsiteY285" fmla="*/ 627 h 1349504"/>
                <a:gd name="connsiteX286" fmla="*/ 486820 w 1359568"/>
                <a:gd name="connsiteY286" fmla="*/ 468 h 1349504"/>
                <a:gd name="connsiteX287" fmla="*/ 487009 w 1359568"/>
                <a:gd name="connsiteY287" fmla="*/ 604 h 13495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1359568" h="1349504">
                  <a:moveTo>
                    <a:pt x="739513" y="1332880"/>
                  </a:moveTo>
                  <a:cubicBezTo>
                    <a:pt x="744120" y="1334715"/>
                    <a:pt x="748460" y="1341558"/>
                    <a:pt x="754403" y="1345797"/>
                  </a:cubicBezTo>
                  <a:lnTo>
                    <a:pt x="756129" y="1346373"/>
                  </a:lnTo>
                  <a:lnTo>
                    <a:pt x="725067" y="1349504"/>
                  </a:lnTo>
                  <a:lnTo>
                    <a:pt x="732168" y="1334833"/>
                  </a:lnTo>
                  <a:cubicBezTo>
                    <a:pt x="734839" y="1332296"/>
                    <a:pt x="737209" y="1331962"/>
                    <a:pt x="739513" y="1332880"/>
                  </a:cubicBezTo>
                  <a:close/>
                  <a:moveTo>
                    <a:pt x="875685" y="1329400"/>
                  </a:moveTo>
                  <a:lnTo>
                    <a:pt x="852210" y="1336687"/>
                  </a:lnTo>
                  <a:lnTo>
                    <a:pt x="834283" y="1338495"/>
                  </a:lnTo>
                  <a:lnTo>
                    <a:pt x="866913" y="1329793"/>
                  </a:lnTo>
                  <a:close/>
                  <a:moveTo>
                    <a:pt x="811225" y="1293928"/>
                  </a:moveTo>
                  <a:cubicBezTo>
                    <a:pt x="816984" y="1296838"/>
                    <a:pt x="822743" y="1314123"/>
                    <a:pt x="817058" y="1330491"/>
                  </a:cubicBezTo>
                  <a:lnTo>
                    <a:pt x="810391" y="1340903"/>
                  </a:lnTo>
                  <a:lnTo>
                    <a:pt x="774162" y="1344555"/>
                  </a:lnTo>
                  <a:lnTo>
                    <a:pt x="775052" y="1344111"/>
                  </a:lnTo>
                  <a:cubicBezTo>
                    <a:pt x="787020" y="1334899"/>
                    <a:pt x="802144" y="1315473"/>
                    <a:pt x="803746" y="1303858"/>
                  </a:cubicBezTo>
                  <a:cubicBezTo>
                    <a:pt x="805082" y="1294913"/>
                    <a:pt x="808153" y="1292376"/>
                    <a:pt x="811225" y="1293928"/>
                  </a:cubicBezTo>
                  <a:close/>
                  <a:moveTo>
                    <a:pt x="730570" y="1268429"/>
                  </a:moveTo>
                  <a:cubicBezTo>
                    <a:pt x="741202" y="1268898"/>
                    <a:pt x="749094" y="1270906"/>
                    <a:pt x="752035" y="1273853"/>
                  </a:cubicBezTo>
                  <a:cubicBezTo>
                    <a:pt x="732776" y="1282960"/>
                    <a:pt x="726356" y="1302781"/>
                    <a:pt x="714052" y="1318316"/>
                  </a:cubicBezTo>
                  <a:cubicBezTo>
                    <a:pt x="709237" y="1324744"/>
                    <a:pt x="701212" y="1330636"/>
                    <a:pt x="693188" y="1334386"/>
                  </a:cubicBezTo>
                  <a:cubicBezTo>
                    <a:pt x="683557" y="1338136"/>
                    <a:pt x="673927" y="1335993"/>
                    <a:pt x="666438" y="1331172"/>
                  </a:cubicBezTo>
                  <a:cubicBezTo>
                    <a:pt x="659483" y="1326351"/>
                    <a:pt x="657878" y="1314566"/>
                    <a:pt x="664833" y="1310815"/>
                  </a:cubicBezTo>
                  <a:cubicBezTo>
                    <a:pt x="670718" y="1307602"/>
                    <a:pt x="672858" y="1308673"/>
                    <a:pt x="677673" y="1308137"/>
                  </a:cubicBezTo>
                  <a:cubicBezTo>
                    <a:pt x="685697" y="1307602"/>
                    <a:pt x="695863" y="1305459"/>
                    <a:pt x="699072" y="1297423"/>
                  </a:cubicBezTo>
                  <a:cubicBezTo>
                    <a:pt x="695327" y="1305994"/>
                    <a:pt x="660018" y="1312958"/>
                    <a:pt x="658413" y="1297959"/>
                  </a:cubicBezTo>
                  <a:cubicBezTo>
                    <a:pt x="657343" y="1287781"/>
                    <a:pt x="670718" y="1277067"/>
                    <a:pt x="692652" y="1272246"/>
                  </a:cubicBezTo>
                  <a:cubicBezTo>
                    <a:pt x="706562" y="1269032"/>
                    <a:pt x="719937" y="1267961"/>
                    <a:pt x="730570" y="1268429"/>
                  </a:cubicBezTo>
                  <a:close/>
                  <a:moveTo>
                    <a:pt x="1165008" y="1013155"/>
                  </a:moveTo>
                  <a:cubicBezTo>
                    <a:pt x="1172488" y="1020632"/>
                    <a:pt x="1176228" y="1051608"/>
                    <a:pt x="1170351" y="1086857"/>
                  </a:cubicBezTo>
                  <a:cubicBezTo>
                    <a:pt x="1165542" y="1114096"/>
                    <a:pt x="1153254" y="1130652"/>
                    <a:pt x="1140965" y="1130118"/>
                  </a:cubicBezTo>
                  <a:cubicBezTo>
                    <a:pt x="1122264" y="1129584"/>
                    <a:pt x="1128676" y="1085256"/>
                    <a:pt x="1138828" y="1079915"/>
                  </a:cubicBezTo>
                  <a:cubicBezTo>
                    <a:pt x="1129210" y="1084721"/>
                    <a:pt x="1127073" y="1097539"/>
                    <a:pt x="1127073" y="1107153"/>
                  </a:cubicBezTo>
                  <a:cubicBezTo>
                    <a:pt x="1126538" y="1113562"/>
                    <a:pt x="1128141" y="1115698"/>
                    <a:pt x="1124936" y="1123176"/>
                  </a:cubicBezTo>
                  <a:cubicBezTo>
                    <a:pt x="1120661" y="1132255"/>
                    <a:pt x="1105701" y="1130652"/>
                    <a:pt x="1099824" y="1122641"/>
                  </a:cubicBezTo>
                  <a:cubicBezTo>
                    <a:pt x="1092878" y="1113562"/>
                    <a:pt x="1089672" y="1101812"/>
                    <a:pt x="1093946" y="1090062"/>
                  </a:cubicBezTo>
                  <a:cubicBezTo>
                    <a:pt x="1097687" y="1079915"/>
                    <a:pt x="1104632" y="1069767"/>
                    <a:pt x="1112113" y="1062824"/>
                  </a:cubicBezTo>
                  <a:cubicBezTo>
                    <a:pt x="1130278" y="1046802"/>
                    <a:pt x="1154856" y="1037722"/>
                    <a:pt x="1165008" y="1013155"/>
                  </a:cubicBezTo>
                  <a:close/>
                  <a:moveTo>
                    <a:pt x="1235439" y="690659"/>
                  </a:moveTo>
                  <a:cubicBezTo>
                    <a:pt x="1259637" y="714169"/>
                    <a:pt x="1261249" y="736077"/>
                    <a:pt x="1266627" y="757984"/>
                  </a:cubicBezTo>
                  <a:lnTo>
                    <a:pt x="1265946" y="758175"/>
                  </a:lnTo>
                  <a:lnTo>
                    <a:pt x="1270844" y="763657"/>
                  </a:lnTo>
                  <a:lnTo>
                    <a:pt x="1283993" y="797876"/>
                  </a:lnTo>
                  <a:lnTo>
                    <a:pt x="1298559" y="776035"/>
                  </a:lnTo>
                  <a:cubicBezTo>
                    <a:pt x="1316725" y="760013"/>
                    <a:pt x="1340768" y="751468"/>
                    <a:pt x="1351454" y="726366"/>
                  </a:cubicBezTo>
                  <a:cubicBezTo>
                    <a:pt x="1358400" y="733843"/>
                    <a:pt x="1362675" y="764820"/>
                    <a:pt x="1356798" y="800069"/>
                  </a:cubicBezTo>
                  <a:cubicBezTo>
                    <a:pt x="1351989" y="827307"/>
                    <a:pt x="1339700" y="844398"/>
                    <a:pt x="1327412" y="843863"/>
                  </a:cubicBezTo>
                  <a:cubicBezTo>
                    <a:pt x="1308711" y="842795"/>
                    <a:pt x="1315122" y="798467"/>
                    <a:pt x="1325274" y="793660"/>
                  </a:cubicBezTo>
                  <a:cubicBezTo>
                    <a:pt x="1315657" y="798467"/>
                    <a:pt x="1313519" y="811285"/>
                    <a:pt x="1313519" y="820364"/>
                  </a:cubicBezTo>
                  <a:cubicBezTo>
                    <a:pt x="1312985" y="826773"/>
                    <a:pt x="1314588" y="828910"/>
                    <a:pt x="1311382" y="836387"/>
                  </a:cubicBezTo>
                  <a:cubicBezTo>
                    <a:pt x="1308978" y="840926"/>
                    <a:pt x="1304169" y="842929"/>
                    <a:pt x="1299227" y="842795"/>
                  </a:cubicBezTo>
                  <a:lnTo>
                    <a:pt x="1296399" y="841397"/>
                  </a:lnTo>
                  <a:lnTo>
                    <a:pt x="1301962" y="867328"/>
                  </a:lnTo>
                  <a:lnTo>
                    <a:pt x="1301967" y="880778"/>
                  </a:lnTo>
                  <a:lnTo>
                    <a:pt x="1310793" y="860798"/>
                  </a:lnTo>
                  <a:cubicBezTo>
                    <a:pt x="1313338" y="852404"/>
                    <a:pt x="1314812" y="842809"/>
                    <a:pt x="1314544" y="830550"/>
                  </a:cubicBezTo>
                  <a:cubicBezTo>
                    <a:pt x="1318831" y="855602"/>
                    <a:pt x="1309721" y="869993"/>
                    <a:pt x="1303290" y="886516"/>
                  </a:cubicBezTo>
                  <a:lnTo>
                    <a:pt x="1301969" y="885203"/>
                  </a:lnTo>
                  <a:lnTo>
                    <a:pt x="1301990" y="941368"/>
                  </a:lnTo>
                  <a:cubicBezTo>
                    <a:pt x="1292341" y="1013081"/>
                    <a:pt x="1254065" y="1076860"/>
                    <a:pt x="1190793" y="1124170"/>
                  </a:cubicBezTo>
                  <a:lnTo>
                    <a:pt x="1142489" y="1153998"/>
                  </a:lnTo>
                  <a:lnTo>
                    <a:pt x="1182698" y="1138112"/>
                  </a:lnTo>
                  <a:lnTo>
                    <a:pt x="1230754" y="1122819"/>
                  </a:lnTo>
                  <a:lnTo>
                    <a:pt x="1223495" y="1131617"/>
                  </a:lnTo>
                  <a:lnTo>
                    <a:pt x="1176382" y="1146996"/>
                  </a:lnTo>
                  <a:lnTo>
                    <a:pt x="1117778" y="1170627"/>
                  </a:lnTo>
                  <a:lnTo>
                    <a:pt x="1116843" y="1172992"/>
                  </a:lnTo>
                  <a:lnTo>
                    <a:pt x="1115424" y="1171576"/>
                  </a:lnTo>
                  <a:lnTo>
                    <a:pt x="1090631" y="1181573"/>
                  </a:lnTo>
                  <a:cubicBezTo>
                    <a:pt x="1061123" y="1193575"/>
                    <a:pt x="1030697" y="1205588"/>
                    <a:pt x="999377" y="1216222"/>
                  </a:cubicBezTo>
                  <a:cubicBezTo>
                    <a:pt x="969459" y="1226905"/>
                    <a:pt x="940076" y="1227973"/>
                    <a:pt x="912295" y="1225302"/>
                  </a:cubicBezTo>
                  <a:cubicBezTo>
                    <a:pt x="871158" y="1222098"/>
                    <a:pt x="832158" y="1211414"/>
                    <a:pt x="794227" y="1212483"/>
                  </a:cubicBezTo>
                  <a:cubicBezTo>
                    <a:pt x="746144" y="1213551"/>
                    <a:pt x="695391" y="1242930"/>
                    <a:pt x="665473" y="1276049"/>
                  </a:cubicBezTo>
                  <a:lnTo>
                    <a:pt x="643037" y="1310790"/>
                  </a:lnTo>
                  <a:lnTo>
                    <a:pt x="644542" y="1310114"/>
                  </a:lnTo>
                  <a:cubicBezTo>
                    <a:pt x="651570" y="1307774"/>
                    <a:pt x="659600" y="1306436"/>
                    <a:pt x="669772" y="1307506"/>
                  </a:cubicBezTo>
                  <a:cubicBezTo>
                    <a:pt x="659868" y="1307774"/>
                    <a:pt x="652105" y="1309378"/>
                    <a:pt x="645412" y="1311852"/>
                  </a:cubicBezTo>
                  <a:lnTo>
                    <a:pt x="640744" y="1314340"/>
                  </a:lnTo>
                  <a:lnTo>
                    <a:pt x="622381" y="1342774"/>
                  </a:lnTo>
                  <a:lnTo>
                    <a:pt x="615460" y="1342077"/>
                  </a:lnTo>
                  <a:lnTo>
                    <a:pt x="626836" y="1320613"/>
                  </a:lnTo>
                  <a:lnTo>
                    <a:pt x="625335" y="1318738"/>
                  </a:lnTo>
                  <a:lnTo>
                    <a:pt x="628608" y="1317268"/>
                  </a:lnTo>
                  <a:lnTo>
                    <a:pt x="632694" y="1309558"/>
                  </a:lnTo>
                  <a:cubicBezTo>
                    <a:pt x="640823" y="1296815"/>
                    <a:pt x="649980" y="1284729"/>
                    <a:pt x="660131" y="1273378"/>
                  </a:cubicBezTo>
                  <a:cubicBezTo>
                    <a:pt x="674556" y="1257353"/>
                    <a:pt x="694456" y="1241461"/>
                    <a:pt x="716627" y="1229176"/>
                  </a:cubicBezTo>
                  <a:lnTo>
                    <a:pt x="730619" y="1222985"/>
                  </a:lnTo>
                  <a:lnTo>
                    <a:pt x="734693" y="1220188"/>
                  </a:lnTo>
                  <a:cubicBezTo>
                    <a:pt x="772258" y="1199511"/>
                    <a:pt x="812302" y="1201264"/>
                    <a:pt x="850520" y="1207190"/>
                  </a:cubicBezTo>
                  <a:lnTo>
                    <a:pt x="893730" y="1214869"/>
                  </a:lnTo>
                  <a:lnTo>
                    <a:pt x="900690" y="1215168"/>
                  </a:lnTo>
                  <a:lnTo>
                    <a:pt x="944347" y="1215431"/>
                  </a:lnTo>
                  <a:cubicBezTo>
                    <a:pt x="1050954" y="1196649"/>
                    <a:pt x="1097474" y="1050887"/>
                    <a:pt x="998355" y="974238"/>
                  </a:cubicBezTo>
                  <a:cubicBezTo>
                    <a:pt x="967364" y="950201"/>
                    <a:pt x="935304" y="945394"/>
                    <a:pt x="908052" y="952872"/>
                  </a:cubicBezTo>
                  <a:cubicBezTo>
                    <a:pt x="863168" y="965157"/>
                    <a:pt x="845535" y="1004150"/>
                    <a:pt x="840727" y="1028186"/>
                  </a:cubicBezTo>
                  <a:cubicBezTo>
                    <a:pt x="836986" y="1047949"/>
                    <a:pt x="845001" y="1052222"/>
                    <a:pt x="830040" y="1069314"/>
                  </a:cubicBezTo>
                  <a:cubicBezTo>
                    <a:pt x="817750" y="1071985"/>
                    <a:pt x="817216" y="1055427"/>
                    <a:pt x="817216" y="1049017"/>
                  </a:cubicBezTo>
                  <a:cubicBezTo>
                    <a:pt x="815078" y="972101"/>
                    <a:pt x="920343" y="901061"/>
                    <a:pt x="1001561" y="964089"/>
                  </a:cubicBezTo>
                  <a:cubicBezTo>
                    <a:pt x="1086120" y="1029788"/>
                    <a:pt x="1068487" y="1154076"/>
                    <a:pt x="993746" y="1202649"/>
                  </a:cubicBezTo>
                  <a:lnTo>
                    <a:pt x="967226" y="1213629"/>
                  </a:lnTo>
                  <a:lnTo>
                    <a:pt x="1005253" y="1206606"/>
                  </a:lnTo>
                  <a:cubicBezTo>
                    <a:pt x="1036691" y="1195856"/>
                    <a:pt x="1067208" y="1183905"/>
                    <a:pt x="1096788" y="1172055"/>
                  </a:cubicBezTo>
                  <a:lnTo>
                    <a:pt x="1117029" y="1164057"/>
                  </a:lnTo>
                  <a:lnTo>
                    <a:pt x="1124547" y="1147640"/>
                  </a:lnTo>
                  <a:cubicBezTo>
                    <a:pt x="1127160" y="1139279"/>
                    <a:pt x="1128634" y="1129646"/>
                    <a:pt x="1128097" y="1117338"/>
                  </a:cubicBezTo>
                  <a:cubicBezTo>
                    <a:pt x="1130241" y="1129914"/>
                    <a:pt x="1129036" y="1139813"/>
                    <a:pt x="1126490" y="1148576"/>
                  </a:cubicBezTo>
                  <a:lnTo>
                    <a:pt x="1120992" y="1162491"/>
                  </a:lnTo>
                  <a:lnTo>
                    <a:pt x="1141380" y="1154436"/>
                  </a:lnTo>
                  <a:lnTo>
                    <a:pt x="1188673" y="1121967"/>
                  </a:lnTo>
                  <a:cubicBezTo>
                    <a:pt x="1269792" y="1055080"/>
                    <a:pt x="1308776" y="959403"/>
                    <a:pt x="1294599" y="858944"/>
                  </a:cubicBezTo>
                  <a:lnTo>
                    <a:pt x="1289837" y="838151"/>
                  </a:lnTo>
                  <a:lnTo>
                    <a:pt x="1286271" y="836387"/>
                  </a:lnTo>
                  <a:cubicBezTo>
                    <a:pt x="1279324" y="827307"/>
                    <a:pt x="1276118" y="815023"/>
                    <a:pt x="1280393" y="803273"/>
                  </a:cubicBezTo>
                  <a:lnTo>
                    <a:pt x="1280720" y="802783"/>
                  </a:lnTo>
                  <a:lnTo>
                    <a:pt x="1262295" y="757780"/>
                  </a:lnTo>
                  <a:lnTo>
                    <a:pt x="1262313" y="757750"/>
                  </a:lnTo>
                  <a:lnTo>
                    <a:pt x="1261787" y="757450"/>
                  </a:lnTo>
                  <a:cubicBezTo>
                    <a:pt x="1259099" y="736077"/>
                    <a:pt x="1255334" y="715772"/>
                    <a:pt x="1235439" y="690659"/>
                  </a:cubicBezTo>
                  <a:close/>
                  <a:moveTo>
                    <a:pt x="82927" y="673924"/>
                  </a:moveTo>
                  <a:cubicBezTo>
                    <a:pt x="94548" y="669383"/>
                    <a:pt x="104567" y="669518"/>
                    <a:pt x="111245" y="674592"/>
                  </a:cubicBezTo>
                  <a:cubicBezTo>
                    <a:pt x="131549" y="690083"/>
                    <a:pt x="90407" y="734953"/>
                    <a:pt x="74912" y="732816"/>
                  </a:cubicBezTo>
                  <a:cubicBezTo>
                    <a:pt x="89339" y="734953"/>
                    <a:pt x="101627" y="722133"/>
                    <a:pt x="109108" y="711449"/>
                  </a:cubicBezTo>
                  <a:cubicBezTo>
                    <a:pt x="114451" y="704506"/>
                    <a:pt x="114451" y="700766"/>
                    <a:pt x="124068" y="695425"/>
                  </a:cubicBezTo>
                  <a:cubicBezTo>
                    <a:pt x="135823" y="688480"/>
                    <a:pt x="151318" y="701300"/>
                    <a:pt x="151852" y="715189"/>
                  </a:cubicBezTo>
                  <a:cubicBezTo>
                    <a:pt x="152921" y="730680"/>
                    <a:pt x="147044" y="746170"/>
                    <a:pt x="133151" y="756320"/>
                  </a:cubicBezTo>
                  <a:cubicBezTo>
                    <a:pt x="120863" y="764866"/>
                    <a:pt x="105902" y="770743"/>
                    <a:pt x="91476" y="772879"/>
                  </a:cubicBezTo>
                  <a:cubicBezTo>
                    <a:pt x="67031" y="775683"/>
                    <a:pt x="41685" y="771577"/>
                    <a:pt x="17691" y="777687"/>
                  </a:cubicBezTo>
                  <a:lnTo>
                    <a:pt x="3969" y="783624"/>
                  </a:lnTo>
                  <a:lnTo>
                    <a:pt x="1733" y="776420"/>
                  </a:lnTo>
                  <a:lnTo>
                    <a:pt x="0" y="765066"/>
                  </a:lnTo>
                  <a:lnTo>
                    <a:pt x="5786" y="752380"/>
                  </a:lnTo>
                  <a:cubicBezTo>
                    <a:pt x="14535" y="736822"/>
                    <a:pt x="27893" y="718661"/>
                    <a:pt x="44991" y="701300"/>
                  </a:cubicBezTo>
                  <a:cubicBezTo>
                    <a:pt x="58082" y="687679"/>
                    <a:pt x="71306" y="678465"/>
                    <a:pt x="82927" y="673924"/>
                  </a:cubicBezTo>
                  <a:close/>
                  <a:moveTo>
                    <a:pt x="1194836" y="552123"/>
                  </a:moveTo>
                  <a:cubicBezTo>
                    <a:pt x="1208212" y="554261"/>
                    <a:pt x="1236036" y="584189"/>
                    <a:pt x="1256903" y="625875"/>
                  </a:cubicBezTo>
                  <a:cubicBezTo>
                    <a:pt x="1272954" y="658474"/>
                    <a:pt x="1272954" y="685731"/>
                    <a:pt x="1259578" y="694281"/>
                  </a:cubicBezTo>
                  <a:cubicBezTo>
                    <a:pt x="1238711" y="708176"/>
                    <a:pt x="1211423" y="656337"/>
                    <a:pt x="1218378" y="642976"/>
                  </a:cubicBezTo>
                  <a:cubicBezTo>
                    <a:pt x="1211957" y="655268"/>
                    <a:pt x="1219449" y="670232"/>
                    <a:pt x="1226404" y="680921"/>
                  </a:cubicBezTo>
                  <a:cubicBezTo>
                    <a:pt x="1231220" y="687869"/>
                    <a:pt x="1234430" y="688937"/>
                    <a:pt x="1236570" y="699091"/>
                  </a:cubicBezTo>
                  <a:cubicBezTo>
                    <a:pt x="1238711" y="712452"/>
                    <a:pt x="1222659" y="722072"/>
                    <a:pt x="1209818" y="718330"/>
                  </a:cubicBezTo>
                  <a:cubicBezTo>
                    <a:pt x="1195371" y="714055"/>
                    <a:pt x="1183065" y="703901"/>
                    <a:pt x="1178249" y="687869"/>
                  </a:cubicBezTo>
                  <a:cubicBezTo>
                    <a:pt x="1174504" y="673973"/>
                    <a:pt x="1173968" y="658474"/>
                    <a:pt x="1177179" y="645114"/>
                  </a:cubicBezTo>
                  <a:cubicBezTo>
                    <a:pt x="1184135" y="614117"/>
                    <a:pt x="1202862" y="586326"/>
                    <a:pt x="1194836" y="552123"/>
                  </a:cubicBezTo>
                  <a:close/>
                  <a:moveTo>
                    <a:pt x="311637" y="526586"/>
                  </a:moveTo>
                  <a:cubicBezTo>
                    <a:pt x="322839" y="526586"/>
                    <a:pt x="334040" y="530855"/>
                    <a:pt x="340975" y="541529"/>
                  </a:cubicBezTo>
                  <a:cubicBezTo>
                    <a:pt x="346842" y="551136"/>
                    <a:pt x="350576" y="562345"/>
                    <a:pt x="351109" y="573018"/>
                  </a:cubicBezTo>
                  <a:cubicBezTo>
                    <a:pt x="353243" y="597035"/>
                    <a:pt x="345242" y="621586"/>
                    <a:pt x="358577" y="644536"/>
                  </a:cubicBezTo>
                  <a:cubicBezTo>
                    <a:pt x="348442" y="646137"/>
                    <a:pt x="321239" y="630126"/>
                    <a:pt x="297235" y="604508"/>
                  </a:cubicBezTo>
                  <a:cubicBezTo>
                    <a:pt x="278566" y="583693"/>
                    <a:pt x="272698" y="563946"/>
                    <a:pt x="280166" y="554872"/>
                  </a:cubicBezTo>
                  <a:cubicBezTo>
                    <a:pt x="292435" y="540462"/>
                    <a:pt x="323905" y="571951"/>
                    <a:pt x="321771" y="583159"/>
                  </a:cubicBezTo>
                  <a:cubicBezTo>
                    <a:pt x="323372" y="573018"/>
                    <a:pt x="314838" y="563412"/>
                    <a:pt x="307369" y="557541"/>
                  </a:cubicBezTo>
                  <a:cubicBezTo>
                    <a:pt x="302569" y="553271"/>
                    <a:pt x="299902" y="553271"/>
                    <a:pt x="296168" y="545799"/>
                  </a:cubicBezTo>
                  <a:cubicBezTo>
                    <a:pt x="291367" y="537260"/>
                    <a:pt x="301502" y="526586"/>
                    <a:pt x="311637" y="526586"/>
                  </a:cubicBezTo>
                  <a:close/>
                  <a:moveTo>
                    <a:pt x="265208" y="509038"/>
                  </a:moveTo>
                  <a:cubicBezTo>
                    <a:pt x="271601" y="523931"/>
                    <a:pt x="278526" y="537761"/>
                    <a:pt x="298236" y="552123"/>
                  </a:cubicBezTo>
                  <a:cubicBezTo>
                    <a:pt x="275863" y="540421"/>
                    <a:pt x="270003" y="524463"/>
                    <a:pt x="260947" y="509570"/>
                  </a:cubicBezTo>
                  <a:cubicBezTo>
                    <a:pt x="260947" y="508506"/>
                    <a:pt x="264675" y="508506"/>
                    <a:pt x="265208" y="509038"/>
                  </a:cubicBezTo>
                  <a:close/>
                  <a:moveTo>
                    <a:pt x="326229" y="453158"/>
                  </a:moveTo>
                  <a:lnTo>
                    <a:pt x="328157" y="454384"/>
                  </a:lnTo>
                  <a:lnTo>
                    <a:pt x="327289" y="454075"/>
                  </a:lnTo>
                  <a:close/>
                  <a:moveTo>
                    <a:pt x="288445" y="411713"/>
                  </a:moveTo>
                  <a:lnTo>
                    <a:pt x="301926" y="432154"/>
                  </a:lnTo>
                  <a:lnTo>
                    <a:pt x="326229" y="453158"/>
                  </a:lnTo>
                  <a:lnTo>
                    <a:pt x="302466" y="438046"/>
                  </a:lnTo>
                  <a:close/>
                  <a:moveTo>
                    <a:pt x="285988" y="407098"/>
                  </a:moveTo>
                  <a:lnTo>
                    <a:pt x="288445" y="411713"/>
                  </a:lnTo>
                  <a:lnTo>
                    <a:pt x="286986" y="409501"/>
                  </a:lnTo>
                  <a:close/>
                  <a:moveTo>
                    <a:pt x="395283" y="359184"/>
                  </a:moveTo>
                  <a:cubicBezTo>
                    <a:pt x="400738" y="358741"/>
                    <a:pt x="407286" y="360544"/>
                    <a:pt x="414234" y="366284"/>
                  </a:cubicBezTo>
                  <a:cubicBezTo>
                    <a:pt x="470897" y="412211"/>
                    <a:pt x="421184" y="491782"/>
                    <a:pt x="351693" y="469353"/>
                  </a:cubicBezTo>
                  <a:lnTo>
                    <a:pt x="328157" y="454384"/>
                  </a:lnTo>
                  <a:lnTo>
                    <a:pt x="353729" y="463509"/>
                  </a:lnTo>
                  <a:cubicBezTo>
                    <a:pt x="371097" y="466134"/>
                    <a:pt x="387332" y="461927"/>
                    <a:pt x="398733" y="453865"/>
                  </a:cubicBezTo>
                  <a:cubicBezTo>
                    <a:pt x="429202" y="431971"/>
                    <a:pt x="424391" y="373227"/>
                    <a:pt x="394456" y="378034"/>
                  </a:cubicBezTo>
                  <a:cubicBezTo>
                    <a:pt x="372407" y="382039"/>
                    <a:pt x="378921" y="360510"/>
                    <a:pt x="395283" y="359184"/>
                  </a:cubicBezTo>
                  <a:close/>
                  <a:moveTo>
                    <a:pt x="205426" y="278933"/>
                  </a:moveTo>
                  <a:cubicBezTo>
                    <a:pt x="210961" y="281004"/>
                    <a:pt x="215228" y="285413"/>
                    <a:pt x="215495" y="291560"/>
                  </a:cubicBezTo>
                  <a:cubicBezTo>
                    <a:pt x="216029" y="301180"/>
                    <a:pt x="213361" y="302782"/>
                    <a:pt x="210695" y="310265"/>
                  </a:cubicBezTo>
                  <a:cubicBezTo>
                    <a:pt x="206960" y="320954"/>
                    <a:pt x="203226" y="335918"/>
                    <a:pt x="211227" y="345539"/>
                  </a:cubicBezTo>
                  <a:cubicBezTo>
                    <a:pt x="202693" y="335384"/>
                    <a:pt x="215495" y="283008"/>
                    <a:pt x="237367" y="291025"/>
                  </a:cubicBezTo>
                  <a:lnTo>
                    <a:pt x="250437" y="310049"/>
                  </a:lnTo>
                  <a:lnTo>
                    <a:pt x="251399" y="313928"/>
                  </a:lnTo>
                  <a:lnTo>
                    <a:pt x="249637" y="353021"/>
                  </a:lnTo>
                  <a:cubicBezTo>
                    <a:pt x="240034" y="394708"/>
                    <a:pt x="220830" y="427309"/>
                    <a:pt x="209627" y="432120"/>
                  </a:cubicBezTo>
                  <a:cubicBezTo>
                    <a:pt x="209627" y="400053"/>
                    <a:pt x="186689" y="378674"/>
                    <a:pt x="173886" y="353021"/>
                  </a:cubicBezTo>
                  <a:cubicBezTo>
                    <a:pt x="168551" y="341263"/>
                    <a:pt x="165351" y="327367"/>
                    <a:pt x="165884" y="314006"/>
                  </a:cubicBezTo>
                  <a:cubicBezTo>
                    <a:pt x="166951" y="298507"/>
                    <a:pt x="176020" y="286749"/>
                    <a:pt x="187756" y="280336"/>
                  </a:cubicBezTo>
                  <a:cubicBezTo>
                    <a:pt x="193091" y="277130"/>
                    <a:pt x="199892" y="276862"/>
                    <a:pt x="205426" y="278933"/>
                  </a:cubicBezTo>
                  <a:close/>
                  <a:moveTo>
                    <a:pt x="789935" y="155747"/>
                  </a:moveTo>
                  <a:cubicBezTo>
                    <a:pt x="801164" y="154145"/>
                    <a:pt x="812928" y="156816"/>
                    <a:pt x="821484" y="166435"/>
                  </a:cubicBezTo>
                  <a:cubicBezTo>
                    <a:pt x="828970" y="174450"/>
                    <a:pt x="834317" y="185138"/>
                    <a:pt x="836456" y="195825"/>
                  </a:cubicBezTo>
                  <a:cubicBezTo>
                    <a:pt x="841804" y="218803"/>
                    <a:pt x="838061" y="244452"/>
                    <a:pt x="854637" y="265827"/>
                  </a:cubicBezTo>
                  <a:cubicBezTo>
                    <a:pt x="844477" y="268499"/>
                    <a:pt x="815602" y="256743"/>
                    <a:pt x="787261" y="234833"/>
                  </a:cubicBezTo>
                  <a:cubicBezTo>
                    <a:pt x="765872" y="217734"/>
                    <a:pt x="756781" y="198497"/>
                    <a:pt x="763198" y="188344"/>
                  </a:cubicBezTo>
                  <a:cubicBezTo>
                    <a:pt x="773358" y="172313"/>
                    <a:pt x="808650" y="199031"/>
                    <a:pt x="808650" y="210253"/>
                  </a:cubicBezTo>
                  <a:cubicBezTo>
                    <a:pt x="808650" y="199566"/>
                    <a:pt x="798490" y="192085"/>
                    <a:pt x="790469" y="186741"/>
                  </a:cubicBezTo>
                  <a:cubicBezTo>
                    <a:pt x="785122" y="183535"/>
                    <a:pt x="782449" y="184069"/>
                    <a:pt x="777636" y="177123"/>
                  </a:cubicBezTo>
                  <a:cubicBezTo>
                    <a:pt x="771754" y="169107"/>
                    <a:pt x="779774" y="157351"/>
                    <a:pt x="789935" y="155747"/>
                  </a:cubicBezTo>
                  <a:close/>
                  <a:moveTo>
                    <a:pt x="175362" y="149621"/>
                  </a:moveTo>
                  <a:lnTo>
                    <a:pt x="226586" y="233444"/>
                  </a:lnTo>
                  <a:lnTo>
                    <a:pt x="230488" y="232137"/>
                  </a:lnTo>
                  <a:lnTo>
                    <a:pt x="230272" y="239475"/>
                  </a:lnTo>
                  <a:lnTo>
                    <a:pt x="233289" y="244411"/>
                  </a:lnTo>
                  <a:cubicBezTo>
                    <a:pt x="248922" y="277014"/>
                    <a:pt x="260459" y="310023"/>
                    <a:pt x="267455" y="342964"/>
                  </a:cubicBezTo>
                  <a:lnTo>
                    <a:pt x="268822" y="354467"/>
                  </a:lnTo>
                  <a:lnTo>
                    <a:pt x="274580" y="379642"/>
                  </a:lnTo>
                  <a:lnTo>
                    <a:pt x="285988" y="407098"/>
                  </a:lnTo>
                  <a:lnTo>
                    <a:pt x="273591" y="383816"/>
                  </a:lnTo>
                  <a:lnTo>
                    <a:pt x="270115" y="365348"/>
                  </a:lnTo>
                  <a:lnTo>
                    <a:pt x="275257" y="408620"/>
                  </a:lnTo>
                  <a:cubicBezTo>
                    <a:pt x="276740" y="473906"/>
                    <a:pt x="258864" y="537669"/>
                    <a:pt x="218062" y="596133"/>
                  </a:cubicBezTo>
                  <a:lnTo>
                    <a:pt x="172360" y="649341"/>
                  </a:lnTo>
                  <a:lnTo>
                    <a:pt x="172727" y="650559"/>
                  </a:lnTo>
                  <a:lnTo>
                    <a:pt x="169843" y="652273"/>
                  </a:lnTo>
                  <a:lnTo>
                    <a:pt x="169484" y="652691"/>
                  </a:lnTo>
                  <a:lnTo>
                    <a:pt x="169303" y="652593"/>
                  </a:lnTo>
                  <a:lnTo>
                    <a:pt x="143379" y="668000"/>
                  </a:lnTo>
                  <a:cubicBezTo>
                    <a:pt x="133908" y="675322"/>
                    <a:pt x="124702" y="684908"/>
                    <a:pt x="115632" y="699021"/>
                  </a:cubicBezTo>
                  <a:cubicBezTo>
                    <a:pt x="123102" y="683311"/>
                    <a:pt x="132040" y="673192"/>
                    <a:pt x="141578" y="665337"/>
                  </a:cubicBezTo>
                  <a:lnTo>
                    <a:pt x="164296" y="649880"/>
                  </a:lnTo>
                  <a:lnTo>
                    <a:pt x="163937" y="649686"/>
                  </a:lnTo>
                  <a:cubicBezTo>
                    <a:pt x="163870" y="648151"/>
                    <a:pt x="165207" y="646281"/>
                    <a:pt x="166810" y="644678"/>
                  </a:cubicBezTo>
                  <a:cubicBezTo>
                    <a:pt x="247853" y="565013"/>
                    <a:pt x="277223" y="470466"/>
                    <a:pt x="266137" y="373393"/>
                  </a:cubicBezTo>
                  <a:lnTo>
                    <a:pt x="251399" y="313928"/>
                  </a:lnTo>
                  <a:lnTo>
                    <a:pt x="251504" y="311601"/>
                  </a:lnTo>
                  <a:lnTo>
                    <a:pt x="250437" y="310049"/>
                  </a:lnTo>
                  <a:lnTo>
                    <a:pt x="241982" y="275936"/>
                  </a:lnTo>
                  <a:lnTo>
                    <a:pt x="229964" y="249952"/>
                  </a:lnTo>
                  <a:lnTo>
                    <a:pt x="229557" y="263766"/>
                  </a:lnTo>
                  <a:cubicBezTo>
                    <a:pt x="228227" y="274666"/>
                    <a:pt x="224901" y="286168"/>
                    <a:pt x="216652" y="299008"/>
                  </a:cubicBezTo>
                  <a:cubicBezTo>
                    <a:pt x="222772" y="285634"/>
                    <a:pt x="225566" y="274265"/>
                    <a:pt x="226563" y="263766"/>
                  </a:cubicBezTo>
                  <a:lnTo>
                    <a:pt x="225914" y="241194"/>
                  </a:lnTo>
                  <a:lnTo>
                    <a:pt x="212127" y="211386"/>
                  </a:lnTo>
                  <a:lnTo>
                    <a:pt x="174070" y="151188"/>
                  </a:lnTo>
                  <a:close/>
                  <a:moveTo>
                    <a:pt x="564092" y="28157"/>
                  </a:moveTo>
                  <a:cubicBezTo>
                    <a:pt x="574251" y="32364"/>
                    <a:pt x="585748" y="40778"/>
                    <a:pt x="596976" y="53331"/>
                  </a:cubicBezTo>
                  <a:cubicBezTo>
                    <a:pt x="626386" y="84846"/>
                    <a:pt x="642427" y="119033"/>
                    <a:pt x="639754" y="131319"/>
                  </a:cubicBezTo>
                  <a:cubicBezTo>
                    <a:pt x="613018" y="112623"/>
                    <a:pt x="582539" y="119568"/>
                    <a:pt x="554199" y="115294"/>
                  </a:cubicBezTo>
                  <a:cubicBezTo>
                    <a:pt x="541366" y="113158"/>
                    <a:pt x="527998" y="107816"/>
                    <a:pt x="517304" y="99803"/>
                  </a:cubicBezTo>
                  <a:cubicBezTo>
                    <a:pt x="505540" y="90722"/>
                    <a:pt x="500728" y="76299"/>
                    <a:pt x="501797" y="62945"/>
                  </a:cubicBezTo>
                  <a:cubicBezTo>
                    <a:pt x="502867" y="50660"/>
                    <a:pt x="516769" y="39442"/>
                    <a:pt x="526929" y="46386"/>
                  </a:cubicBezTo>
                  <a:cubicBezTo>
                    <a:pt x="535484" y="51193"/>
                    <a:pt x="535484" y="54399"/>
                    <a:pt x="539762" y="60809"/>
                  </a:cubicBezTo>
                  <a:cubicBezTo>
                    <a:pt x="546179" y="70424"/>
                    <a:pt x="556873" y="81641"/>
                    <a:pt x="569706" y="80573"/>
                  </a:cubicBezTo>
                  <a:cubicBezTo>
                    <a:pt x="555803" y="81641"/>
                    <a:pt x="520512" y="41578"/>
                    <a:pt x="539227" y="28224"/>
                  </a:cubicBezTo>
                  <a:cubicBezTo>
                    <a:pt x="545109" y="23951"/>
                    <a:pt x="553932" y="23951"/>
                    <a:pt x="564092" y="28157"/>
                  </a:cubicBezTo>
                  <a:close/>
                  <a:moveTo>
                    <a:pt x="342922" y="13450"/>
                  </a:moveTo>
                  <a:lnTo>
                    <a:pt x="342446" y="14712"/>
                  </a:lnTo>
                  <a:cubicBezTo>
                    <a:pt x="323764" y="48765"/>
                    <a:pt x="296291" y="76337"/>
                    <a:pt x="264343" y="92786"/>
                  </a:cubicBezTo>
                  <a:lnTo>
                    <a:pt x="225580" y="106381"/>
                  </a:lnTo>
                  <a:lnTo>
                    <a:pt x="229803" y="106694"/>
                  </a:lnTo>
                  <a:cubicBezTo>
                    <a:pt x="293822" y="104341"/>
                    <a:pt x="353030" y="83199"/>
                    <a:pt x="375873" y="67168"/>
                  </a:cubicBezTo>
                  <a:cubicBezTo>
                    <a:pt x="420756" y="36175"/>
                    <a:pt x="458693" y="100834"/>
                    <a:pt x="425564" y="85336"/>
                  </a:cubicBezTo>
                  <a:cubicBezTo>
                    <a:pt x="411672" y="78924"/>
                    <a:pt x="372667" y="84803"/>
                    <a:pt x="366790" y="93352"/>
                  </a:cubicBezTo>
                  <a:cubicBezTo>
                    <a:pt x="357706" y="106712"/>
                    <a:pt x="375338" y="125949"/>
                    <a:pt x="360912" y="128620"/>
                  </a:cubicBezTo>
                  <a:cubicBezTo>
                    <a:pt x="343279" y="132361"/>
                    <a:pt x="309617" y="117933"/>
                    <a:pt x="293588" y="115261"/>
                  </a:cubicBezTo>
                  <a:cubicBezTo>
                    <a:pt x="257254" y="109383"/>
                    <a:pt x="257788" y="114727"/>
                    <a:pt x="266337" y="131292"/>
                  </a:cubicBezTo>
                  <a:cubicBezTo>
                    <a:pt x="272349" y="142113"/>
                    <a:pt x="256889" y="135688"/>
                    <a:pt x="232511" y="125617"/>
                  </a:cubicBezTo>
                  <a:lnTo>
                    <a:pt x="206491" y="115183"/>
                  </a:lnTo>
                  <a:lnTo>
                    <a:pt x="227123" y="98160"/>
                  </a:lnTo>
                  <a:lnTo>
                    <a:pt x="269903" y="83767"/>
                  </a:lnTo>
                  <a:cubicBezTo>
                    <a:pt x="286532" y="74227"/>
                    <a:pt x="301551" y="61495"/>
                    <a:pt x="314294" y="46433"/>
                  </a:cubicBezTo>
                  <a:lnTo>
                    <a:pt x="329779" y="20584"/>
                  </a:lnTo>
                  <a:close/>
                  <a:moveTo>
                    <a:pt x="493203" y="15"/>
                  </a:moveTo>
                  <a:cubicBezTo>
                    <a:pt x="591238" y="-961"/>
                    <a:pt x="678753" y="47382"/>
                    <a:pt x="724526" y="118056"/>
                  </a:cubicBezTo>
                  <a:lnTo>
                    <a:pt x="737672" y="146744"/>
                  </a:lnTo>
                  <a:lnTo>
                    <a:pt x="741302" y="145187"/>
                  </a:lnTo>
                  <a:cubicBezTo>
                    <a:pt x="750361" y="159060"/>
                    <a:pt x="759421" y="171867"/>
                    <a:pt x="780736" y="183072"/>
                  </a:cubicBezTo>
                  <a:cubicBezTo>
                    <a:pt x="768746" y="179070"/>
                    <a:pt x="760752" y="173334"/>
                    <a:pt x="754358" y="166931"/>
                  </a:cubicBezTo>
                  <a:lnTo>
                    <a:pt x="737839" y="147109"/>
                  </a:lnTo>
                  <a:lnTo>
                    <a:pt x="750542" y="174827"/>
                  </a:lnTo>
                  <a:cubicBezTo>
                    <a:pt x="767755" y="234942"/>
                    <a:pt x="757100" y="303823"/>
                    <a:pt x="705402" y="370084"/>
                  </a:cubicBezTo>
                  <a:cubicBezTo>
                    <a:pt x="658381" y="430986"/>
                    <a:pt x="516247" y="472121"/>
                    <a:pt x="455866" y="361002"/>
                  </a:cubicBezTo>
                  <a:cubicBezTo>
                    <a:pt x="439836" y="330551"/>
                    <a:pt x="428081" y="283005"/>
                    <a:pt x="447851" y="252020"/>
                  </a:cubicBezTo>
                  <a:cubicBezTo>
                    <a:pt x="463881" y="226377"/>
                    <a:pt x="489530" y="228514"/>
                    <a:pt x="468691" y="277663"/>
                  </a:cubicBezTo>
                  <a:cubicBezTo>
                    <a:pt x="449455" y="317730"/>
                    <a:pt x="469759" y="374357"/>
                    <a:pt x="493804" y="397329"/>
                  </a:cubicBezTo>
                  <a:cubicBezTo>
                    <a:pt x="555253" y="456094"/>
                    <a:pt x="721432" y="427246"/>
                    <a:pt x="744943" y="252554"/>
                  </a:cubicBezTo>
                  <a:cubicBezTo>
                    <a:pt x="759304" y="143706"/>
                    <a:pt x="673684" y="33813"/>
                    <a:pt x="548225" y="9221"/>
                  </a:cubicBezTo>
                  <a:lnTo>
                    <a:pt x="495403" y="6678"/>
                  </a:lnTo>
                  <a:lnTo>
                    <a:pt x="512416" y="18991"/>
                  </a:lnTo>
                  <a:cubicBezTo>
                    <a:pt x="520636" y="26187"/>
                    <a:pt x="528254" y="35382"/>
                    <a:pt x="534402" y="49508"/>
                  </a:cubicBezTo>
                  <a:cubicBezTo>
                    <a:pt x="526649" y="36982"/>
                    <a:pt x="518765" y="28319"/>
                    <a:pt x="510611" y="21590"/>
                  </a:cubicBezTo>
                  <a:lnTo>
                    <a:pt x="486769" y="6263"/>
                  </a:lnTo>
                  <a:lnTo>
                    <a:pt x="468649" y="5391"/>
                  </a:lnTo>
                  <a:cubicBezTo>
                    <a:pt x="413053" y="10583"/>
                    <a:pt x="353007" y="32186"/>
                    <a:pt x="292360" y="75725"/>
                  </a:cubicBezTo>
                  <a:cubicBezTo>
                    <a:pt x="341452" y="36359"/>
                    <a:pt x="393118" y="13822"/>
                    <a:pt x="443454" y="4739"/>
                  </a:cubicBezTo>
                  <a:lnTo>
                    <a:pt x="486768" y="627"/>
                  </a:lnTo>
                  <a:lnTo>
                    <a:pt x="486820" y="468"/>
                  </a:lnTo>
                  <a:lnTo>
                    <a:pt x="487009" y="604"/>
                  </a:ln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42" name="组合 41" hidden="1"/>
          <p:cNvGrpSpPr/>
          <p:nvPr userDrawn="1"/>
        </p:nvGrpSpPr>
        <p:grpSpPr>
          <a:xfrm>
            <a:off x="2725658" y="560146"/>
            <a:ext cx="1440000" cy="1440000"/>
            <a:chOff x="7664038" y="2295360"/>
            <a:chExt cx="1440000" cy="1440000"/>
          </a:xfrm>
        </p:grpSpPr>
        <p:sp>
          <p:nvSpPr>
            <p:cNvPr id="43" name="椭圆 42"/>
            <p:cNvSpPr/>
            <p:nvPr/>
          </p:nvSpPr>
          <p:spPr>
            <a:xfrm>
              <a:off x="7664038" y="2295360"/>
              <a:ext cx="1440000" cy="1440000"/>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bwMode="auto">
            <a:xfrm>
              <a:off x="7677782" y="2310446"/>
              <a:ext cx="1366206" cy="1407756"/>
            </a:xfrm>
            <a:custGeom>
              <a:gdLst>
                <a:gd name="connsiteX0" fmla="*/ 816411 w 1393694"/>
                <a:gd name="connsiteY0" fmla="*/ 1409543 h 1436082"/>
                <a:gd name="connsiteX1" fmla="*/ 851059 w 1393694"/>
                <a:gd name="connsiteY1" fmla="*/ 1416262 h 1436082"/>
                <a:gd name="connsiteX2" fmla="*/ 844095 w 1393694"/>
                <a:gd name="connsiteY2" fmla="*/ 1426567 h 1436082"/>
                <a:gd name="connsiteX3" fmla="*/ 749709 w 1393694"/>
                <a:gd name="connsiteY3" fmla="*/ 1436082 h 1436082"/>
                <a:gd name="connsiteX4" fmla="*/ 780897 w 1393694"/>
                <a:gd name="connsiteY4" fmla="*/ 1416002 h 1436082"/>
                <a:gd name="connsiteX5" fmla="*/ 816411 w 1393694"/>
                <a:gd name="connsiteY5" fmla="*/ 1409543 h 1436082"/>
                <a:gd name="connsiteX6" fmla="*/ 817146 w 1393694"/>
                <a:gd name="connsiteY6" fmla="*/ 1287953 h 1436082"/>
                <a:gd name="connsiteX7" fmla="*/ 868359 w 1393694"/>
                <a:gd name="connsiteY7" fmla="*/ 1371433 h 1436082"/>
                <a:gd name="connsiteX8" fmla="*/ 817146 w 1393694"/>
                <a:gd name="connsiteY8" fmla="*/ 1287953 h 1436082"/>
                <a:gd name="connsiteX9" fmla="*/ 1081127 w 1393694"/>
                <a:gd name="connsiteY9" fmla="*/ 1284168 h 1436082"/>
                <a:gd name="connsiteX10" fmla="*/ 1105776 w 1393694"/>
                <a:gd name="connsiteY10" fmla="*/ 1291653 h 1436082"/>
                <a:gd name="connsiteX11" fmla="*/ 1124197 w 1393694"/>
                <a:gd name="connsiteY11" fmla="*/ 1314761 h 1436082"/>
                <a:gd name="connsiteX12" fmla="*/ 1122559 w 1393694"/>
                <a:gd name="connsiteY12" fmla="*/ 1316112 h 1436082"/>
                <a:gd name="connsiteX13" fmla="*/ 1113941 w 1393694"/>
                <a:gd name="connsiteY13" fmla="*/ 1320790 h 1436082"/>
                <a:gd name="connsiteX14" fmla="*/ 1096995 w 1393694"/>
                <a:gd name="connsiteY14" fmla="*/ 1303670 h 1436082"/>
                <a:gd name="connsiteX15" fmla="*/ 1066954 w 1393694"/>
                <a:gd name="connsiteY15" fmla="*/ 1297825 h 1436082"/>
                <a:gd name="connsiteX16" fmla="*/ 1034910 w 1393694"/>
                <a:gd name="connsiteY16" fmla="*/ 1318195 h 1436082"/>
                <a:gd name="connsiteX17" fmla="*/ 1032291 w 1393694"/>
                <a:gd name="connsiteY17" fmla="*/ 1352917 h 1436082"/>
                <a:gd name="connsiteX18" fmla="*/ 1039914 w 1393694"/>
                <a:gd name="connsiteY18" fmla="*/ 1360971 h 1436082"/>
                <a:gd name="connsiteX19" fmla="*/ 1027768 w 1393694"/>
                <a:gd name="connsiteY19" fmla="*/ 1367563 h 1436082"/>
                <a:gd name="connsiteX20" fmla="*/ 1019996 w 1393694"/>
                <a:gd name="connsiteY20" fmla="*/ 1345838 h 1436082"/>
                <a:gd name="connsiteX21" fmla="*/ 1034294 w 1393694"/>
                <a:gd name="connsiteY21" fmla="*/ 1298443 h 1436082"/>
                <a:gd name="connsiteX22" fmla="*/ 1081127 w 1393694"/>
                <a:gd name="connsiteY22" fmla="*/ 1284168 h 1436082"/>
                <a:gd name="connsiteX23" fmla="*/ 916580 w 1393694"/>
                <a:gd name="connsiteY23" fmla="*/ 1205516 h 1436082"/>
                <a:gd name="connsiteX24" fmla="*/ 956589 w 1393694"/>
                <a:gd name="connsiteY24" fmla="*/ 1221538 h 1436082"/>
                <a:gd name="connsiteX25" fmla="*/ 1000908 w 1393694"/>
                <a:gd name="connsiteY25" fmla="*/ 1305964 h 1436082"/>
                <a:gd name="connsiteX26" fmla="*/ 999465 w 1393694"/>
                <a:gd name="connsiteY26" fmla="*/ 1356988 h 1436082"/>
                <a:gd name="connsiteX27" fmla="*/ 990742 w 1393694"/>
                <a:gd name="connsiteY27" fmla="*/ 1385450 h 1436082"/>
                <a:gd name="connsiteX28" fmla="*/ 962611 w 1393694"/>
                <a:gd name="connsiteY28" fmla="*/ 1394182 h 1436082"/>
                <a:gd name="connsiteX29" fmla="*/ 960282 w 1393694"/>
                <a:gd name="connsiteY29" fmla="*/ 1392239 h 1436082"/>
                <a:gd name="connsiteX30" fmla="*/ 976902 w 1393694"/>
                <a:gd name="connsiteY30" fmla="*/ 1374368 h 1436082"/>
                <a:gd name="connsiteX31" fmla="*/ 980595 w 1393694"/>
                <a:gd name="connsiteY31" fmla="*/ 1285012 h 1436082"/>
                <a:gd name="connsiteX32" fmla="*/ 912887 w 1393694"/>
                <a:gd name="connsiteY32" fmla="*/ 1224004 h 1436082"/>
                <a:gd name="connsiteX33" fmla="*/ 916580 w 1393694"/>
                <a:gd name="connsiteY33" fmla="*/ 1205516 h 1436082"/>
                <a:gd name="connsiteX34" fmla="*/ 1231156 w 1393694"/>
                <a:gd name="connsiteY34" fmla="*/ 1203690 h 1436082"/>
                <a:gd name="connsiteX35" fmla="*/ 1246850 w 1393694"/>
                <a:gd name="connsiteY35" fmla="*/ 1206701 h 1436082"/>
                <a:gd name="connsiteX36" fmla="*/ 1237390 w 1393694"/>
                <a:gd name="connsiteY36" fmla="*/ 1218166 h 1436082"/>
                <a:gd name="connsiteX37" fmla="*/ 1234856 w 1393694"/>
                <a:gd name="connsiteY37" fmla="*/ 1217869 h 1436082"/>
                <a:gd name="connsiteX38" fmla="*/ 1231156 w 1393694"/>
                <a:gd name="connsiteY38" fmla="*/ 1203690 h 1436082"/>
                <a:gd name="connsiteX39" fmla="*/ 812155 w 1393694"/>
                <a:gd name="connsiteY39" fmla="*/ 1125286 h 1436082"/>
                <a:gd name="connsiteX40" fmla="*/ 836282 w 1393694"/>
                <a:gd name="connsiteY40" fmla="*/ 1126382 h 1436082"/>
                <a:gd name="connsiteX41" fmla="*/ 898571 w 1393694"/>
                <a:gd name="connsiteY41" fmla="*/ 1195470 h 1436082"/>
                <a:gd name="connsiteX42" fmla="*/ 812845 w 1393694"/>
                <a:gd name="connsiteY42" fmla="*/ 1270109 h 1436082"/>
                <a:gd name="connsiteX43" fmla="*/ 802978 w 1393694"/>
                <a:gd name="connsiteY43" fmla="*/ 1257773 h 1436082"/>
                <a:gd name="connsiteX44" fmla="*/ 883769 w 1393694"/>
                <a:gd name="connsiteY44" fmla="*/ 1207807 h 1436082"/>
                <a:gd name="connsiteX45" fmla="*/ 876369 w 1393694"/>
                <a:gd name="connsiteY45" fmla="*/ 1165860 h 1436082"/>
                <a:gd name="connsiteX46" fmla="*/ 798044 w 1393694"/>
                <a:gd name="connsiteY46" fmla="*/ 1141803 h 1436082"/>
                <a:gd name="connsiteX47" fmla="*/ 762273 w 1393694"/>
                <a:gd name="connsiteY47" fmla="*/ 1178198 h 1436082"/>
                <a:gd name="connsiteX48" fmla="*/ 775841 w 1393694"/>
                <a:gd name="connsiteY48" fmla="*/ 1307738 h 1436082"/>
                <a:gd name="connsiteX49" fmla="*/ 809762 w 1393694"/>
                <a:gd name="connsiteY49" fmla="*/ 1347834 h 1436082"/>
                <a:gd name="connsiteX50" fmla="*/ 881832 w 1393694"/>
                <a:gd name="connsiteY50" fmla="*/ 1390253 h 1436082"/>
                <a:gd name="connsiteX51" fmla="*/ 931631 w 1393694"/>
                <a:gd name="connsiteY51" fmla="*/ 1403799 h 1436082"/>
                <a:gd name="connsiteX52" fmla="*/ 904026 w 1393694"/>
                <a:gd name="connsiteY52" fmla="*/ 1412368 h 1436082"/>
                <a:gd name="connsiteX53" fmla="*/ 883153 w 1393694"/>
                <a:gd name="connsiteY53" fmla="*/ 1406513 h 1436082"/>
                <a:gd name="connsiteX54" fmla="*/ 769057 w 1393694"/>
                <a:gd name="connsiteY54" fmla="*/ 1325010 h 1436082"/>
                <a:gd name="connsiteX55" fmla="*/ 748704 w 1393694"/>
                <a:gd name="connsiteY55" fmla="*/ 1187450 h 1436082"/>
                <a:gd name="connsiteX56" fmla="*/ 812155 w 1393694"/>
                <a:gd name="connsiteY56" fmla="*/ 1125286 h 1436082"/>
                <a:gd name="connsiteX57" fmla="*/ 1120651 w 1393694"/>
                <a:gd name="connsiteY57" fmla="*/ 1119619 h 1436082"/>
                <a:gd name="connsiteX58" fmla="*/ 1203317 w 1393694"/>
                <a:gd name="connsiteY58" fmla="*/ 1174547 h 1436082"/>
                <a:gd name="connsiteX59" fmla="*/ 1222740 w 1393694"/>
                <a:gd name="connsiteY59" fmla="*/ 1223893 h 1436082"/>
                <a:gd name="connsiteX60" fmla="*/ 1223516 w 1393694"/>
                <a:gd name="connsiteY60" fmla="*/ 1232815 h 1436082"/>
                <a:gd name="connsiteX61" fmla="*/ 1209898 w 1393694"/>
                <a:gd name="connsiteY61" fmla="*/ 1244051 h 1436082"/>
                <a:gd name="connsiteX62" fmla="*/ 1208252 w 1393694"/>
                <a:gd name="connsiteY62" fmla="*/ 1218367 h 1436082"/>
                <a:gd name="connsiteX63" fmla="*/ 1115099 w 1393694"/>
                <a:gd name="connsiteY63" fmla="*/ 1136282 h 1436082"/>
                <a:gd name="connsiteX64" fmla="*/ 1071915 w 1393694"/>
                <a:gd name="connsiteY64" fmla="*/ 1168993 h 1436082"/>
                <a:gd name="connsiteX65" fmla="*/ 1076850 w 1393694"/>
                <a:gd name="connsiteY65" fmla="*/ 1210961 h 1436082"/>
                <a:gd name="connsiteX66" fmla="*/ 1153964 w 1393694"/>
                <a:gd name="connsiteY66" fmla="*/ 1225156 h 1436082"/>
                <a:gd name="connsiteX67" fmla="*/ 1187277 w 1393694"/>
                <a:gd name="connsiteY67" fmla="*/ 1207875 h 1436082"/>
                <a:gd name="connsiteX68" fmla="*/ 1194064 w 1393694"/>
                <a:gd name="connsiteY68" fmla="*/ 1220218 h 1436082"/>
                <a:gd name="connsiteX69" fmla="*/ 1120034 w 1393694"/>
                <a:gd name="connsiteY69" fmla="*/ 1242437 h 1436082"/>
                <a:gd name="connsiteX70" fmla="*/ 1055258 w 1393694"/>
                <a:gd name="connsiteY70" fmla="*/ 1173930 h 1436082"/>
                <a:gd name="connsiteX71" fmla="*/ 1087338 w 1393694"/>
                <a:gd name="connsiteY71" fmla="*/ 1126407 h 1436082"/>
                <a:gd name="connsiteX72" fmla="*/ 1120651 w 1393694"/>
                <a:gd name="connsiteY72" fmla="*/ 1119619 h 1436082"/>
                <a:gd name="connsiteX73" fmla="*/ 988170 w 1393694"/>
                <a:gd name="connsiteY73" fmla="*/ 1068112 h 1436082"/>
                <a:gd name="connsiteX74" fmla="*/ 1012692 w 1393694"/>
                <a:gd name="connsiteY74" fmla="*/ 1079638 h 1436082"/>
                <a:gd name="connsiteX75" fmla="*/ 1005903 w 1393694"/>
                <a:gd name="connsiteY75" fmla="*/ 1185636 h 1436082"/>
                <a:gd name="connsiteX76" fmla="*/ 918887 w 1393694"/>
                <a:gd name="connsiteY76" fmla="*/ 1189334 h 1436082"/>
                <a:gd name="connsiteX77" fmla="*/ 922589 w 1393694"/>
                <a:gd name="connsiteY77" fmla="*/ 1168997 h 1436082"/>
                <a:gd name="connsiteX78" fmla="*/ 1000967 w 1393694"/>
                <a:gd name="connsiteY78" fmla="*/ 1162218 h 1436082"/>
                <a:gd name="connsiteX79" fmla="*/ 1006520 w 1393694"/>
                <a:gd name="connsiteY79" fmla="*/ 1104289 h 1436082"/>
                <a:gd name="connsiteX80" fmla="*/ 968875 w 1393694"/>
                <a:gd name="connsiteY80" fmla="*/ 1129555 h 1436082"/>
                <a:gd name="connsiteX81" fmla="*/ 954063 w 1393694"/>
                <a:gd name="connsiteY81" fmla="*/ 1090731 h 1436082"/>
                <a:gd name="connsiteX82" fmla="*/ 988170 w 1393694"/>
                <a:gd name="connsiteY82" fmla="*/ 1068112 h 1436082"/>
                <a:gd name="connsiteX83" fmla="*/ 1107599 w 1393694"/>
                <a:gd name="connsiteY83" fmla="*/ 988207 h 1436082"/>
                <a:gd name="connsiteX84" fmla="*/ 1197054 w 1393694"/>
                <a:gd name="connsiteY84" fmla="*/ 1051734 h 1436082"/>
                <a:gd name="connsiteX85" fmla="*/ 1280341 w 1393694"/>
                <a:gd name="connsiteY85" fmla="*/ 1038165 h 1436082"/>
                <a:gd name="connsiteX86" fmla="*/ 1282809 w 1393694"/>
                <a:gd name="connsiteY86" fmla="*/ 1055434 h 1436082"/>
                <a:gd name="connsiteX87" fmla="*/ 1153253 w 1393694"/>
                <a:gd name="connsiteY87" fmla="*/ 1059752 h 1436082"/>
                <a:gd name="connsiteX88" fmla="*/ 1100196 w 1393694"/>
                <a:gd name="connsiteY88" fmla="*/ 1004859 h 1436082"/>
                <a:gd name="connsiteX89" fmla="*/ 1377119 w 1393694"/>
                <a:gd name="connsiteY89" fmla="*/ 984554 h 1436082"/>
                <a:gd name="connsiteX90" fmla="*/ 1318750 w 1393694"/>
                <a:gd name="connsiteY90" fmla="*/ 1046904 h 1436082"/>
                <a:gd name="connsiteX91" fmla="*/ 1315679 w 1393694"/>
                <a:gd name="connsiteY91" fmla="*/ 1032088 h 1436082"/>
                <a:gd name="connsiteX92" fmla="*/ 1364216 w 1393694"/>
                <a:gd name="connsiteY92" fmla="*/ 985172 h 1436082"/>
                <a:gd name="connsiteX93" fmla="*/ 1377119 w 1393694"/>
                <a:gd name="connsiteY93" fmla="*/ 984554 h 1436082"/>
                <a:gd name="connsiteX94" fmla="*/ 1356702 w 1393694"/>
                <a:gd name="connsiteY94" fmla="*/ 965967 h 1436082"/>
                <a:gd name="connsiteX95" fmla="*/ 1393694 w 1393694"/>
                <a:gd name="connsiteY95" fmla="*/ 966232 h 1436082"/>
                <a:gd name="connsiteX96" fmla="*/ 1390180 w 1393694"/>
                <a:gd name="connsiteY96" fmla="*/ 977553 h 1436082"/>
                <a:gd name="connsiteX97" fmla="*/ 1376050 w 1393694"/>
                <a:gd name="connsiteY97" fmla="*/ 977988 h 1436082"/>
                <a:gd name="connsiteX98" fmla="*/ 1309371 w 1393694"/>
                <a:gd name="connsiteY98" fmla="*/ 993861 h 1436082"/>
                <a:gd name="connsiteX99" fmla="*/ 1306288 w 1393694"/>
                <a:gd name="connsiteY99" fmla="*/ 980916 h 1436082"/>
                <a:gd name="connsiteX100" fmla="*/ 1356702 w 1393694"/>
                <a:gd name="connsiteY100" fmla="*/ 965967 h 1436082"/>
                <a:gd name="connsiteX101" fmla="*/ 1244502 w 1393694"/>
                <a:gd name="connsiteY101" fmla="*/ 939548 h 1436082"/>
                <a:gd name="connsiteX102" fmla="*/ 1288358 w 1393694"/>
                <a:gd name="connsiteY102" fmla="*/ 977298 h 1436082"/>
                <a:gd name="connsiteX103" fmla="*/ 1294525 w 1393694"/>
                <a:gd name="connsiteY103" fmla="*/ 1106113 h 1436082"/>
                <a:gd name="connsiteX104" fmla="*/ 1226081 w 1393694"/>
                <a:gd name="connsiteY104" fmla="*/ 1191168 h 1436082"/>
                <a:gd name="connsiteX105" fmla="*/ 1220531 w 1393694"/>
                <a:gd name="connsiteY105" fmla="*/ 1178841 h 1436082"/>
                <a:gd name="connsiteX106" fmla="*/ 1285892 w 1393694"/>
                <a:gd name="connsiteY106" fmla="*/ 1087007 h 1436082"/>
                <a:gd name="connsiteX107" fmla="*/ 1267394 w 1393694"/>
                <a:gd name="connsiteY107" fmla="*/ 974216 h 1436082"/>
                <a:gd name="connsiteX108" fmla="*/ 1206965 w 1393694"/>
                <a:gd name="connsiteY108" fmla="*/ 963123 h 1436082"/>
                <a:gd name="connsiteX109" fmla="*/ 1214365 w 1393694"/>
                <a:gd name="connsiteY109" fmla="*/ 1006266 h 1436082"/>
                <a:gd name="connsiteX110" fmla="*/ 1266160 w 1393694"/>
                <a:gd name="connsiteY110" fmla="*/ 1000102 h 1436082"/>
                <a:gd name="connsiteX111" fmla="*/ 1271710 w 1393694"/>
                <a:gd name="connsiteY111" fmla="*/ 1018593 h 1436082"/>
                <a:gd name="connsiteX112" fmla="*/ 1192166 w 1393694"/>
                <a:gd name="connsiteY112" fmla="*/ 1008115 h 1436082"/>
                <a:gd name="connsiteX113" fmla="*/ 1216832 w 1393694"/>
                <a:gd name="connsiteY113" fmla="*/ 941550 h 1436082"/>
                <a:gd name="connsiteX114" fmla="*/ 1244502 w 1393694"/>
                <a:gd name="connsiteY114" fmla="*/ 939548 h 1436082"/>
                <a:gd name="connsiteX115" fmla="*/ 277715 w 1393694"/>
                <a:gd name="connsiteY115" fmla="*/ 913034 h 1436082"/>
                <a:gd name="connsiteX116" fmla="*/ 302928 w 1393694"/>
                <a:gd name="connsiteY116" fmla="*/ 919303 h 1436082"/>
                <a:gd name="connsiteX117" fmla="*/ 365249 w 1393694"/>
                <a:gd name="connsiteY117" fmla="*/ 1013658 h 1436082"/>
                <a:gd name="connsiteX118" fmla="*/ 329461 w 1393694"/>
                <a:gd name="connsiteY118" fmla="*/ 1117881 h 1436082"/>
                <a:gd name="connsiteX119" fmla="*/ 237521 w 1393694"/>
                <a:gd name="connsiteY119" fmla="*/ 1096913 h 1436082"/>
                <a:gd name="connsiteX120" fmla="*/ 248628 w 1393694"/>
                <a:gd name="connsiteY120" fmla="*/ 992690 h 1436082"/>
                <a:gd name="connsiteX121" fmla="*/ 264671 w 1393694"/>
                <a:gd name="connsiteY121" fmla="*/ 958925 h 1436082"/>
                <a:gd name="connsiteX122" fmla="*/ 266849 w 1393694"/>
                <a:gd name="connsiteY122" fmla="*/ 924024 h 1436082"/>
                <a:gd name="connsiteX123" fmla="*/ 280652 w 1393694"/>
                <a:gd name="connsiteY123" fmla="*/ 928083 h 1436082"/>
                <a:gd name="connsiteX124" fmla="*/ 281949 w 1393694"/>
                <a:gd name="connsiteY124" fmla="*/ 934720 h 1436082"/>
                <a:gd name="connsiteX125" fmla="*/ 254798 w 1393694"/>
                <a:gd name="connsiteY125" fmla="*/ 1005641 h 1436082"/>
                <a:gd name="connsiteX126" fmla="*/ 246777 w 1393694"/>
                <a:gd name="connsiteY126" fmla="*/ 1082112 h 1436082"/>
                <a:gd name="connsiteX127" fmla="*/ 317737 w 1393694"/>
                <a:gd name="connsiteY127" fmla="*/ 1108630 h 1436082"/>
                <a:gd name="connsiteX128" fmla="*/ 352908 w 1393694"/>
                <a:gd name="connsiteY128" fmla="*/ 1013658 h 1436082"/>
                <a:gd name="connsiteX129" fmla="*/ 297375 w 1393694"/>
                <a:gd name="connsiteY129" fmla="*/ 934720 h 1436082"/>
                <a:gd name="connsiteX130" fmla="*/ 289006 w 1393694"/>
                <a:gd name="connsiteY130" fmla="*/ 930538 h 1436082"/>
                <a:gd name="connsiteX131" fmla="*/ 280652 w 1393694"/>
                <a:gd name="connsiteY131" fmla="*/ 928083 h 1436082"/>
                <a:gd name="connsiteX132" fmla="*/ 257893 w 1393694"/>
                <a:gd name="connsiteY132" fmla="*/ 908106 h 1436082"/>
                <a:gd name="connsiteX133" fmla="*/ 262713 w 1393694"/>
                <a:gd name="connsiteY133" fmla="*/ 909304 h 1436082"/>
                <a:gd name="connsiteX134" fmla="*/ 266850 w 1393694"/>
                <a:gd name="connsiteY134" fmla="*/ 924005 h 1436082"/>
                <a:gd name="connsiteX135" fmla="*/ 266849 w 1393694"/>
                <a:gd name="connsiteY135" fmla="*/ 924024 h 1436082"/>
                <a:gd name="connsiteX136" fmla="*/ 266522 w 1393694"/>
                <a:gd name="connsiteY136" fmla="*/ 923928 h 1436082"/>
                <a:gd name="connsiteX137" fmla="*/ 194945 w 1393694"/>
                <a:gd name="connsiteY137" fmla="*/ 939037 h 1436082"/>
                <a:gd name="connsiteX138" fmla="*/ 186306 w 1393694"/>
                <a:gd name="connsiteY138" fmla="*/ 924236 h 1436082"/>
                <a:gd name="connsiteX139" fmla="*/ 257893 w 1393694"/>
                <a:gd name="connsiteY139" fmla="*/ 908106 h 1436082"/>
                <a:gd name="connsiteX140" fmla="*/ 1052218 w 1393694"/>
                <a:gd name="connsiteY140" fmla="*/ 887248 h 1436082"/>
                <a:gd name="connsiteX141" fmla="*/ 1052833 w 1393694"/>
                <a:gd name="connsiteY141" fmla="*/ 905746 h 1436082"/>
                <a:gd name="connsiteX142" fmla="*/ 1020824 w 1393694"/>
                <a:gd name="connsiteY142" fmla="*/ 939043 h 1436082"/>
                <a:gd name="connsiteX143" fmla="*/ 1063914 w 1393694"/>
                <a:gd name="connsiteY143" fmla="*/ 950143 h 1436082"/>
                <a:gd name="connsiteX144" fmla="*/ 1065760 w 1393694"/>
                <a:gd name="connsiteY144" fmla="*/ 964942 h 1436082"/>
                <a:gd name="connsiteX145" fmla="*/ 1037444 w 1393694"/>
                <a:gd name="connsiteY145" fmla="*/ 971724 h 1436082"/>
                <a:gd name="connsiteX146" fmla="*/ 1008512 w 1393694"/>
                <a:gd name="connsiteY146" fmla="*/ 918079 h 1436082"/>
                <a:gd name="connsiteX147" fmla="*/ 1052218 w 1393694"/>
                <a:gd name="connsiteY147" fmla="*/ 887248 h 1436082"/>
                <a:gd name="connsiteX148" fmla="*/ 20360 w 1393694"/>
                <a:gd name="connsiteY148" fmla="*/ 882648 h 1436082"/>
                <a:gd name="connsiteX149" fmla="*/ 24192 w 1393694"/>
                <a:gd name="connsiteY149" fmla="*/ 884461 h 1436082"/>
                <a:gd name="connsiteX150" fmla="*/ 43762 w 1393694"/>
                <a:gd name="connsiteY150" fmla="*/ 906908 h 1436082"/>
                <a:gd name="connsiteX151" fmla="*/ 34517 w 1393694"/>
                <a:gd name="connsiteY151" fmla="*/ 914315 h 1436082"/>
                <a:gd name="connsiteX152" fmla="*/ 31936 w 1393694"/>
                <a:gd name="connsiteY152" fmla="*/ 909783 h 1436082"/>
                <a:gd name="connsiteX153" fmla="*/ 27023 w 1393694"/>
                <a:gd name="connsiteY153" fmla="*/ 904112 h 1436082"/>
                <a:gd name="connsiteX154" fmla="*/ 1130228 w 1393694"/>
                <a:gd name="connsiteY154" fmla="*/ 869308 h 1436082"/>
                <a:gd name="connsiteX155" fmla="*/ 1180609 w 1393694"/>
                <a:gd name="connsiteY155" fmla="*/ 894602 h 1436082"/>
                <a:gd name="connsiteX156" fmla="*/ 1153451 w 1393694"/>
                <a:gd name="connsiteY156" fmla="*/ 935320 h 1436082"/>
                <a:gd name="connsiteX157" fmla="*/ 1126292 w 1393694"/>
                <a:gd name="connsiteY157" fmla="*/ 910026 h 1436082"/>
                <a:gd name="connsiteX158" fmla="*/ 1138637 w 1393694"/>
                <a:gd name="connsiteY158" fmla="*/ 889667 h 1436082"/>
                <a:gd name="connsiteX159" fmla="*/ 1097282 w 1393694"/>
                <a:gd name="connsiteY159" fmla="*/ 897070 h 1436082"/>
                <a:gd name="connsiteX160" fmla="*/ 1094196 w 1393694"/>
                <a:gd name="connsiteY160" fmla="*/ 881030 h 1436082"/>
                <a:gd name="connsiteX161" fmla="*/ 1130228 w 1393694"/>
                <a:gd name="connsiteY161" fmla="*/ 869308 h 1436082"/>
                <a:gd name="connsiteX162" fmla="*/ 81361 w 1393694"/>
                <a:gd name="connsiteY162" fmla="*/ 848899 h 1436082"/>
                <a:gd name="connsiteX163" fmla="*/ 90606 w 1393694"/>
                <a:gd name="connsiteY163" fmla="*/ 861859 h 1436082"/>
                <a:gd name="connsiteX164" fmla="*/ 81361 w 1393694"/>
                <a:gd name="connsiteY164" fmla="*/ 903206 h 1436082"/>
                <a:gd name="connsiteX165" fmla="*/ 50157 w 1393694"/>
                <a:gd name="connsiteY165" fmla="*/ 951891 h 1436082"/>
                <a:gd name="connsiteX166" fmla="*/ 42224 w 1393694"/>
                <a:gd name="connsiteY166" fmla="*/ 953083 h 1436082"/>
                <a:gd name="connsiteX167" fmla="*/ 38854 w 1393694"/>
                <a:gd name="connsiteY167" fmla="*/ 942224 h 1436082"/>
                <a:gd name="connsiteX168" fmla="*/ 42635 w 1393694"/>
                <a:gd name="connsiteY168" fmla="*/ 941468 h 1436082"/>
                <a:gd name="connsiteX169" fmla="*/ 59171 w 1393694"/>
                <a:gd name="connsiteY169" fmla="*/ 927274 h 1436082"/>
                <a:gd name="connsiteX170" fmla="*/ 67184 w 1393694"/>
                <a:gd name="connsiteY170" fmla="*/ 885926 h 1436082"/>
                <a:gd name="connsiteX171" fmla="*/ 81361 w 1393694"/>
                <a:gd name="connsiteY171" fmla="*/ 848899 h 1436082"/>
                <a:gd name="connsiteX172" fmla="*/ 176897 w 1393694"/>
                <a:gd name="connsiteY172" fmla="*/ 836125 h 1436082"/>
                <a:gd name="connsiteX173" fmla="*/ 249245 w 1393694"/>
                <a:gd name="connsiteY173" fmla="*/ 859483 h 1436082"/>
                <a:gd name="connsiteX174" fmla="*/ 273927 w 1393694"/>
                <a:gd name="connsiteY174" fmla="*/ 893632 h 1436082"/>
                <a:gd name="connsiteX175" fmla="*/ 277715 w 1393694"/>
                <a:gd name="connsiteY175" fmla="*/ 913034 h 1436082"/>
                <a:gd name="connsiteX176" fmla="*/ 262713 w 1393694"/>
                <a:gd name="connsiteY176" fmla="*/ 909304 h 1436082"/>
                <a:gd name="connsiteX177" fmla="*/ 261266 w 1393694"/>
                <a:gd name="connsiteY177" fmla="*/ 904160 h 1436082"/>
                <a:gd name="connsiteX178" fmla="*/ 249245 w 1393694"/>
                <a:gd name="connsiteY178" fmla="*/ 883534 h 1436082"/>
                <a:gd name="connsiteX179" fmla="*/ 152369 w 1393694"/>
                <a:gd name="connsiteY179" fmla="*/ 863183 h 1436082"/>
                <a:gd name="connsiteX180" fmla="*/ 144347 w 1393694"/>
                <a:gd name="connsiteY180" fmla="*/ 846532 h 1436082"/>
                <a:gd name="connsiteX181" fmla="*/ 176897 w 1393694"/>
                <a:gd name="connsiteY181" fmla="*/ 836125 h 1436082"/>
                <a:gd name="connsiteX182" fmla="*/ 1311944 w 1393694"/>
                <a:gd name="connsiteY182" fmla="*/ 806497 h 1436082"/>
                <a:gd name="connsiteX183" fmla="*/ 1387817 w 1393694"/>
                <a:gd name="connsiteY183" fmla="*/ 888519 h 1436082"/>
                <a:gd name="connsiteX184" fmla="*/ 1384116 w 1393694"/>
                <a:gd name="connsiteY184" fmla="*/ 957589 h 1436082"/>
                <a:gd name="connsiteX185" fmla="*/ 1373012 w 1393694"/>
                <a:gd name="connsiteY185" fmla="*/ 958206 h 1436082"/>
                <a:gd name="connsiteX186" fmla="*/ 1318112 w 1393694"/>
                <a:gd name="connsiteY186" fmla="*/ 820681 h 1436082"/>
                <a:gd name="connsiteX187" fmla="*/ 1243473 w 1393694"/>
                <a:gd name="connsiteY187" fmla="*/ 844733 h 1436082"/>
                <a:gd name="connsiteX188" fmla="*/ 1266914 w 1393694"/>
                <a:gd name="connsiteY188" fmla="*/ 903320 h 1436082"/>
                <a:gd name="connsiteX189" fmla="*/ 1352039 w 1393694"/>
                <a:gd name="connsiteY189" fmla="*/ 897153 h 1436082"/>
                <a:gd name="connsiteX190" fmla="*/ 1363760 w 1393694"/>
                <a:gd name="connsiteY190" fmla="*/ 887902 h 1436082"/>
                <a:gd name="connsiteX191" fmla="*/ 1371162 w 1393694"/>
                <a:gd name="connsiteY191" fmla="*/ 901470 h 1436082"/>
                <a:gd name="connsiteX192" fmla="*/ 1260745 w 1393694"/>
                <a:gd name="connsiteY192" fmla="*/ 917503 h 1436082"/>
                <a:gd name="connsiteX193" fmla="*/ 1232370 w 1393694"/>
                <a:gd name="connsiteY193" fmla="*/ 842266 h 1436082"/>
                <a:gd name="connsiteX194" fmla="*/ 1311944 w 1393694"/>
                <a:gd name="connsiteY194" fmla="*/ 806497 h 1436082"/>
                <a:gd name="connsiteX195" fmla="*/ 933939 w 1393694"/>
                <a:gd name="connsiteY195" fmla="*/ 774641 h 1436082"/>
                <a:gd name="connsiteX196" fmla="*/ 999203 w 1393694"/>
                <a:gd name="connsiteY196" fmla="*/ 797242 h 1436082"/>
                <a:gd name="connsiteX197" fmla="*/ 1089898 w 1393694"/>
                <a:gd name="connsiteY197" fmla="*/ 935354 h 1436082"/>
                <a:gd name="connsiteX198" fmla="*/ 1026967 w 1393694"/>
                <a:gd name="connsiteY198" fmla="*/ 1077166 h 1436082"/>
                <a:gd name="connsiteX199" fmla="*/ 1022648 w 1393694"/>
                <a:gd name="connsiteY199" fmla="*/ 1067917 h 1436082"/>
                <a:gd name="connsiteX200" fmla="*/ 1076941 w 1393694"/>
                <a:gd name="connsiteY200" fmla="*/ 955084 h 1436082"/>
                <a:gd name="connsiteX201" fmla="*/ 991182 w 1393694"/>
                <a:gd name="connsiteY201" fmla="*/ 806491 h 1436082"/>
                <a:gd name="connsiteX202" fmla="*/ 838791 w 1393694"/>
                <a:gd name="connsiteY202" fmla="*/ 810191 h 1436082"/>
                <a:gd name="connsiteX203" fmla="*/ 801773 w 1393694"/>
                <a:gd name="connsiteY203" fmla="*/ 932272 h 1436082"/>
                <a:gd name="connsiteX204" fmla="*/ 918997 w 1393694"/>
                <a:gd name="connsiteY204" fmla="*/ 965567 h 1436082"/>
                <a:gd name="connsiteX205" fmla="*/ 979460 w 1393694"/>
                <a:gd name="connsiteY205" fmla="*/ 894661 h 1436082"/>
                <a:gd name="connsiteX206" fmla="*/ 949228 w 1393694"/>
                <a:gd name="connsiteY206" fmla="*/ 817589 h 1436082"/>
                <a:gd name="connsiteX207" fmla="*/ 884447 w 1393694"/>
                <a:gd name="connsiteY207" fmla="*/ 844102 h 1436082"/>
                <a:gd name="connsiteX208" fmla="*/ 893701 w 1393694"/>
                <a:gd name="connsiteY208" fmla="*/ 889112 h 1436082"/>
                <a:gd name="connsiteX209" fmla="*/ 947377 w 1393694"/>
                <a:gd name="connsiteY209" fmla="*/ 879246 h 1436082"/>
                <a:gd name="connsiteX210" fmla="*/ 936272 w 1393694"/>
                <a:gd name="connsiteY210" fmla="*/ 839169 h 1436082"/>
                <a:gd name="connsiteX211" fmla="*/ 923316 w 1393694"/>
                <a:gd name="connsiteY211" fmla="*/ 858283 h 1436082"/>
                <a:gd name="connsiteX212" fmla="*/ 915295 w 1393694"/>
                <a:gd name="connsiteY212" fmla="*/ 862599 h 1436082"/>
                <a:gd name="connsiteX213" fmla="*/ 936889 w 1393694"/>
                <a:gd name="connsiteY213" fmla="*/ 828071 h 1436082"/>
                <a:gd name="connsiteX214" fmla="*/ 966504 w 1393694"/>
                <a:gd name="connsiteY214" fmla="*/ 858283 h 1436082"/>
                <a:gd name="connsiteX215" fmla="*/ 906658 w 1393694"/>
                <a:gd name="connsiteY215" fmla="*/ 907608 h 1436082"/>
                <a:gd name="connsiteX216" fmla="*/ 869640 w 1393694"/>
                <a:gd name="connsiteY216" fmla="*/ 861982 h 1436082"/>
                <a:gd name="connsiteX217" fmla="*/ 950462 w 1393694"/>
                <a:gd name="connsiteY217" fmla="*/ 808341 h 1436082"/>
                <a:gd name="connsiteX218" fmla="*/ 996118 w 1393694"/>
                <a:gd name="connsiteY218" fmla="*/ 874930 h 1436082"/>
                <a:gd name="connsiteX219" fmla="*/ 883213 w 1393694"/>
                <a:gd name="connsiteY219" fmla="*/ 983447 h 1436082"/>
                <a:gd name="connsiteX220" fmla="*/ 783264 w 1393694"/>
                <a:gd name="connsiteY220" fmla="*/ 916240 h 1436082"/>
                <a:gd name="connsiteX221" fmla="*/ 831387 w 1393694"/>
                <a:gd name="connsiteY221" fmla="*/ 799092 h 1436082"/>
                <a:gd name="connsiteX222" fmla="*/ 933939 w 1393694"/>
                <a:gd name="connsiteY222" fmla="*/ 774641 h 1436082"/>
                <a:gd name="connsiteX223" fmla="*/ 1764 w 1393694"/>
                <a:gd name="connsiteY223" fmla="*/ 753998 h 1436082"/>
                <a:gd name="connsiteX224" fmla="*/ 12027 w 1393694"/>
                <a:gd name="connsiteY224" fmla="*/ 765793 h 1436082"/>
                <a:gd name="connsiteX225" fmla="*/ 13570 w 1393694"/>
                <a:gd name="connsiteY225" fmla="*/ 767566 h 1436082"/>
                <a:gd name="connsiteX226" fmla="*/ 7882 w 1393694"/>
                <a:gd name="connsiteY226" fmla="*/ 777921 h 1436082"/>
                <a:gd name="connsiteX227" fmla="*/ 3278 w 1393694"/>
                <a:gd name="connsiteY227" fmla="*/ 783980 h 1436082"/>
                <a:gd name="connsiteX228" fmla="*/ 571 w 1393694"/>
                <a:gd name="connsiteY228" fmla="*/ 707769 h 1436082"/>
                <a:gd name="connsiteX229" fmla="*/ 24059 w 1393694"/>
                <a:gd name="connsiteY229" fmla="*/ 726258 h 1436082"/>
                <a:gd name="connsiteX230" fmla="*/ 126477 w 1393694"/>
                <a:gd name="connsiteY230" fmla="*/ 862511 h 1436082"/>
                <a:gd name="connsiteX231" fmla="*/ 160411 w 1393694"/>
                <a:gd name="connsiteY231" fmla="*/ 992599 h 1436082"/>
                <a:gd name="connsiteX232" fmla="*/ 88224 w 1393694"/>
                <a:gd name="connsiteY232" fmla="*/ 1007396 h 1436082"/>
                <a:gd name="connsiteX233" fmla="*/ 52439 w 1393694"/>
                <a:gd name="connsiteY233" fmla="*/ 963622 h 1436082"/>
                <a:gd name="connsiteX234" fmla="*/ 67247 w 1393694"/>
                <a:gd name="connsiteY234" fmla="*/ 956224 h 1436082"/>
                <a:gd name="connsiteX235" fmla="*/ 136966 w 1393694"/>
                <a:gd name="connsiteY235" fmla="*/ 991982 h 1436082"/>
                <a:gd name="connsiteX236" fmla="*/ 148071 w 1393694"/>
                <a:gd name="connsiteY236" fmla="*/ 929713 h 1436082"/>
                <a:gd name="connsiteX237" fmla="*/ 28378 w 1393694"/>
                <a:gd name="connsiteY237" fmla="*/ 751536 h 1436082"/>
                <a:gd name="connsiteX238" fmla="*/ 18169 w 1393694"/>
                <a:gd name="connsiteY238" fmla="*/ 741354 h 1436082"/>
                <a:gd name="connsiteX239" fmla="*/ 470 w 1393694"/>
                <a:gd name="connsiteY239" fmla="*/ 728376 h 1436082"/>
                <a:gd name="connsiteX240" fmla="*/ 0 w 1393694"/>
                <a:gd name="connsiteY240" fmla="*/ 719077 h 1436082"/>
                <a:gd name="connsiteX241" fmla="*/ 167196 w 1393694"/>
                <a:gd name="connsiteY241" fmla="*/ 677212 h 1436082"/>
                <a:gd name="connsiteX242" fmla="*/ 168719 w 1393694"/>
                <a:gd name="connsiteY242" fmla="*/ 680196 h 1436082"/>
                <a:gd name="connsiteX243" fmla="*/ 174627 w 1393694"/>
                <a:gd name="connsiteY243" fmla="*/ 702799 h 1436082"/>
                <a:gd name="connsiteX244" fmla="*/ 127756 w 1393694"/>
                <a:gd name="connsiteY244" fmla="*/ 831681 h 1436082"/>
                <a:gd name="connsiteX245" fmla="*/ 120973 w 1393694"/>
                <a:gd name="connsiteY245" fmla="*/ 823048 h 1436082"/>
                <a:gd name="connsiteX246" fmla="*/ 159209 w 1393694"/>
                <a:gd name="connsiteY246" fmla="*/ 729316 h 1436082"/>
                <a:gd name="connsiteX247" fmla="*/ 154564 w 1393694"/>
                <a:gd name="connsiteY247" fmla="*/ 707010 h 1436082"/>
                <a:gd name="connsiteX248" fmla="*/ 151172 w 1393694"/>
                <a:gd name="connsiteY248" fmla="*/ 699107 h 1436082"/>
                <a:gd name="connsiteX249" fmla="*/ 163931 w 1393694"/>
                <a:gd name="connsiteY249" fmla="*/ 684569 h 1436082"/>
                <a:gd name="connsiteX250" fmla="*/ 123025 w 1393694"/>
                <a:gd name="connsiteY250" fmla="*/ 642009 h 1436082"/>
                <a:gd name="connsiteX251" fmla="*/ 160433 w 1393694"/>
                <a:gd name="connsiteY251" fmla="*/ 663959 h 1436082"/>
                <a:gd name="connsiteX252" fmla="*/ 162143 w 1393694"/>
                <a:gd name="connsiteY252" fmla="*/ 667310 h 1436082"/>
                <a:gd name="connsiteX253" fmla="*/ 158747 w 1393694"/>
                <a:gd name="connsiteY253" fmla="*/ 675743 h 1436082"/>
                <a:gd name="connsiteX254" fmla="*/ 148301 w 1393694"/>
                <a:gd name="connsiteY254" fmla="*/ 689685 h 1436082"/>
                <a:gd name="connsiteX255" fmla="*/ 147479 w 1393694"/>
                <a:gd name="connsiteY255" fmla="*/ 690503 h 1436082"/>
                <a:gd name="connsiteX256" fmla="*/ 144717 w 1393694"/>
                <a:gd name="connsiteY256" fmla="*/ 684068 h 1436082"/>
                <a:gd name="connsiteX257" fmla="*/ 106172 w 1393694"/>
                <a:gd name="connsiteY257" fmla="*/ 661482 h 1436082"/>
                <a:gd name="connsiteX258" fmla="*/ 91370 w 1393694"/>
                <a:gd name="connsiteY258" fmla="*/ 676899 h 1436082"/>
                <a:gd name="connsiteX259" fmla="*/ 108022 w 1393694"/>
                <a:gd name="connsiteY259" fmla="*/ 705883 h 1436082"/>
                <a:gd name="connsiteX260" fmla="*/ 143174 w 1393694"/>
                <a:gd name="connsiteY260" fmla="*/ 694782 h 1436082"/>
                <a:gd name="connsiteX261" fmla="*/ 147479 w 1393694"/>
                <a:gd name="connsiteY261" fmla="*/ 690503 h 1436082"/>
                <a:gd name="connsiteX262" fmla="*/ 151172 w 1393694"/>
                <a:gd name="connsiteY262" fmla="*/ 699107 h 1436082"/>
                <a:gd name="connsiteX263" fmla="*/ 145745 w 1393694"/>
                <a:gd name="connsiteY263" fmla="*/ 705289 h 1436082"/>
                <a:gd name="connsiteX264" fmla="*/ 117889 w 1393694"/>
                <a:gd name="connsiteY264" fmla="*/ 721299 h 1436082"/>
                <a:gd name="connsiteX265" fmla="*/ 73485 w 1393694"/>
                <a:gd name="connsiteY265" fmla="*/ 683065 h 1436082"/>
                <a:gd name="connsiteX266" fmla="*/ 115422 w 1393694"/>
                <a:gd name="connsiteY266" fmla="*/ 642366 h 1436082"/>
                <a:gd name="connsiteX267" fmla="*/ 123025 w 1393694"/>
                <a:gd name="connsiteY267" fmla="*/ 642009 h 1436082"/>
                <a:gd name="connsiteX268" fmla="*/ 35549 w 1393694"/>
                <a:gd name="connsiteY268" fmla="*/ 506576 h 1436082"/>
                <a:gd name="connsiteX269" fmla="*/ 37448 w 1393694"/>
                <a:gd name="connsiteY269" fmla="*/ 506649 h 1436082"/>
                <a:gd name="connsiteX270" fmla="*/ 39454 w 1393694"/>
                <a:gd name="connsiteY270" fmla="*/ 506726 h 1436082"/>
                <a:gd name="connsiteX271" fmla="*/ 55505 w 1393694"/>
                <a:gd name="connsiteY271" fmla="*/ 588119 h 1436082"/>
                <a:gd name="connsiteX272" fmla="*/ 133904 w 1393694"/>
                <a:gd name="connsiteY272" fmla="*/ 580103 h 1436082"/>
                <a:gd name="connsiteX273" fmla="*/ 140695 w 1393694"/>
                <a:gd name="connsiteY273" fmla="*/ 592435 h 1436082"/>
                <a:gd name="connsiteX274" fmla="*/ 54270 w 1393694"/>
                <a:gd name="connsiteY274" fmla="*/ 604768 h 1436082"/>
                <a:gd name="connsiteX275" fmla="*/ 22498 w 1393694"/>
                <a:gd name="connsiteY275" fmla="*/ 569129 h 1436082"/>
                <a:gd name="connsiteX276" fmla="*/ 20055 w 1393694"/>
                <a:gd name="connsiteY276" fmla="*/ 556489 h 1436082"/>
                <a:gd name="connsiteX277" fmla="*/ 43207 w 1393694"/>
                <a:gd name="connsiteY277" fmla="*/ 481906 h 1436082"/>
                <a:gd name="connsiteX278" fmla="*/ 83970 w 1393694"/>
                <a:gd name="connsiteY278" fmla="*/ 490512 h 1436082"/>
                <a:gd name="connsiteX279" fmla="*/ 172777 w 1393694"/>
                <a:gd name="connsiteY279" fmla="*/ 579466 h 1436082"/>
                <a:gd name="connsiteX280" fmla="*/ 174283 w 1393694"/>
                <a:gd name="connsiteY280" fmla="*/ 661246 h 1436082"/>
                <a:gd name="connsiteX281" fmla="*/ 167196 w 1393694"/>
                <a:gd name="connsiteY281" fmla="*/ 677212 h 1436082"/>
                <a:gd name="connsiteX282" fmla="*/ 162143 w 1393694"/>
                <a:gd name="connsiteY282" fmla="*/ 667310 h 1436082"/>
                <a:gd name="connsiteX283" fmla="*/ 167111 w 1393694"/>
                <a:gd name="connsiteY283" fmla="*/ 654979 h 1436082"/>
                <a:gd name="connsiteX284" fmla="*/ 165993 w 1393694"/>
                <a:gd name="connsiteY284" fmla="*/ 629416 h 1436082"/>
                <a:gd name="connsiteX285" fmla="*/ 71794 w 1393694"/>
                <a:gd name="connsiteY285" fmla="*/ 496452 h 1436082"/>
                <a:gd name="connsiteX286" fmla="*/ 39745 w 1393694"/>
                <a:gd name="connsiteY286" fmla="*/ 493059 h 1436082"/>
                <a:gd name="connsiteX287" fmla="*/ 66504 w 1393694"/>
                <a:gd name="connsiteY287" fmla="*/ 420540 h 1436082"/>
                <a:gd name="connsiteX288" fmla="*/ 66699 w 1393694"/>
                <a:gd name="connsiteY288" fmla="*/ 421984 h 1436082"/>
                <a:gd name="connsiteX289" fmla="*/ 50046 w 1393694"/>
                <a:gd name="connsiteY289" fmla="*/ 472716 h 1436082"/>
                <a:gd name="connsiteX290" fmla="*/ 47965 w 1393694"/>
                <a:gd name="connsiteY290" fmla="*/ 471483 h 1436082"/>
                <a:gd name="connsiteX291" fmla="*/ 46679 w 1393694"/>
                <a:gd name="connsiteY291" fmla="*/ 470721 h 1436082"/>
                <a:gd name="connsiteX292" fmla="*/ 56581 w 1393694"/>
                <a:gd name="connsiteY292" fmla="*/ 438821 h 1436082"/>
                <a:gd name="connsiteX293" fmla="*/ 135958 w 1393694"/>
                <a:gd name="connsiteY293" fmla="*/ 337193 h 1436082"/>
                <a:gd name="connsiteX294" fmla="*/ 161621 w 1393694"/>
                <a:gd name="connsiteY294" fmla="*/ 340737 h 1436082"/>
                <a:gd name="connsiteX295" fmla="*/ 217107 w 1393694"/>
                <a:gd name="connsiteY295" fmla="*/ 453578 h 1436082"/>
                <a:gd name="connsiteX296" fmla="*/ 177650 w 1393694"/>
                <a:gd name="connsiteY296" fmla="*/ 562719 h 1436082"/>
                <a:gd name="connsiteX297" fmla="*/ 170868 w 1393694"/>
                <a:gd name="connsiteY297" fmla="*/ 549154 h 1436082"/>
                <a:gd name="connsiteX298" fmla="*/ 183816 w 1393694"/>
                <a:gd name="connsiteY298" fmla="*/ 536821 h 1436082"/>
                <a:gd name="connsiteX299" fmla="*/ 201077 w 1393694"/>
                <a:gd name="connsiteY299" fmla="*/ 426447 h 1436082"/>
                <a:gd name="connsiteX300" fmla="*/ 123396 w 1393694"/>
                <a:gd name="connsiteY300" fmla="*/ 353070 h 1436082"/>
                <a:gd name="connsiteX301" fmla="*/ 95653 w 1393694"/>
                <a:gd name="connsiteY301" fmla="*/ 378351 h 1436082"/>
                <a:gd name="connsiteX302" fmla="*/ 130795 w 1393694"/>
                <a:gd name="connsiteY302" fmla="*/ 428297 h 1436082"/>
                <a:gd name="connsiteX303" fmla="*/ 182582 w 1393694"/>
                <a:gd name="connsiteY303" fmla="*/ 415348 h 1436082"/>
                <a:gd name="connsiteX304" fmla="*/ 185665 w 1393694"/>
                <a:gd name="connsiteY304" fmla="*/ 428914 h 1436082"/>
                <a:gd name="connsiteX305" fmla="*/ 99352 w 1393694"/>
                <a:gd name="connsiteY305" fmla="*/ 433230 h 1436082"/>
                <a:gd name="connsiteX306" fmla="*/ 84836 w 1393694"/>
                <a:gd name="connsiteY306" fmla="*/ 407525 h 1436082"/>
                <a:gd name="connsiteX307" fmla="*/ 83830 w 1393694"/>
                <a:gd name="connsiteY307" fmla="*/ 388619 h 1436082"/>
                <a:gd name="connsiteX308" fmla="*/ 106528 w 1393694"/>
                <a:gd name="connsiteY308" fmla="*/ 346801 h 1436082"/>
                <a:gd name="connsiteX309" fmla="*/ 112983 w 1393694"/>
                <a:gd name="connsiteY309" fmla="*/ 341778 h 1436082"/>
                <a:gd name="connsiteX310" fmla="*/ 135958 w 1393694"/>
                <a:gd name="connsiteY310" fmla="*/ 337193 h 1436082"/>
                <a:gd name="connsiteX311" fmla="*/ 228276 w 1393694"/>
                <a:gd name="connsiteY311" fmla="*/ 245137 h 1436082"/>
                <a:gd name="connsiteX312" fmla="*/ 236918 w 1393694"/>
                <a:gd name="connsiteY312" fmla="*/ 255622 h 1436082"/>
                <a:gd name="connsiteX313" fmla="*/ 167158 w 1393694"/>
                <a:gd name="connsiteY313" fmla="*/ 289546 h 1436082"/>
                <a:gd name="connsiteX314" fmla="*/ 145967 w 1393694"/>
                <a:gd name="connsiteY314" fmla="*/ 288640 h 1436082"/>
                <a:gd name="connsiteX315" fmla="*/ 156145 w 1393694"/>
                <a:gd name="connsiteY315" fmla="*/ 276304 h 1436082"/>
                <a:gd name="connsiteX316" fmla="*/ 158746 w 1393694"/>
                <a:gd name="connsiteY316" fmla="*/ 276593 h 1436082"/>
                <a:gd name="connsiteX317" fmla="*/ 198643 w 1393694"/>
                <a:gd name="connsiteY317" fmla="*/ 267342 h 1436082"/>
                <a:gd name="connsiteX318" fmla="*/ 228276 w 1393694"/>
                <a:gd name="connsiteY318" fmla="*/ 245137 h 1436082"/>
                <a:gd name="connsiteX319" fmla="*/ 270872 w 1393694"/>
                <a:gd name="connsiteY319" fmla="*/ 233999 h 1436082"/>
                <a:gd name="connsiteX320" fmla="*/ 343030 w 1393694"/>
                <a:gd name="connsiteY320" fmla="*/ 253143 h 1436082"/>
                <a:gd name="connsiteX321" fmla="*/ 359065 w 1393694"/>
                <a:gd name="connsiteY321" fmla="*/ 335893 h 1436082"/>
                <a:gd name="connsiteX322" fmla="*/ 316510 w 1393694"/>
                <a:gd name="connsiteY322" fmla="*/ 339598 h 1436082"/>
                <a:gd name="connsiteX323" fmla="*/ 326378 w 1393694"/>
                <a:gd name="connsiteY323" fmla="*/ 280315 h 1436082"/>
                <a:gd name="connsiteX324" fmla="*/ 339329 w 1393694"/>
                <a:gd name="connsiteY324" fmla="*/ 288960 h 1436082"/>
                <a:gd name="connsiteX325" fmla="*/ 320210 w 1393694"/>
                <a:gd name="connsiteY325" fmla="*/ 311191 h 1436082"/>
                <a:gd name="connsiteX326" fmla="*/ 340563 w 1393694"/>
                <a:gd name="connsiteY326" fmla="*/ 334040 h 1436082"/>
                <a:gd name="connsiteX327" fmla="*/ 351664 w 1393694"/>
                <a:gd name="connsiteY327" fmla="*/ 284637 h 1436082"/>
                <a:gd name="connsiteX328" fmla="*/ 277039 w 1393694"/>
                <a:gd name="connsiteY328" fmla="*/ 247586 h 1436082"/>
                <a:gd name="connsiteX329" fmla="*/ 270872 w 1393694"/>
                <a:gd name="connsiteY329" fmla="*/ 233999 h 1436082"/>
                <a:gd name="connsiteX330" fmla="*/ 224565 w 1393694"/>
                <a:gd name="connsiteY330" fmla="*/ 198672 h 1436082"/>
                <a:gd name="connsiteX331" fmla="*/ 238771 w 1393694"/>
                <a:gd name="connsiteY331" fmla="*/ 209363 h 1436082"/>
                <a:gd name="connsiteX332" fmla="*/ 275195 w 1393694"/>
                <a:gd name="connsiteY332" fmla="*/ 335805 h 1436082"/>
                <a:gd name="connsiteX333" fmla="*/ 222719 w 1393694"/>
                <a:gd name="connsiteY333" fmla="*/ 418454 h 1436082"/>
                <a:gd name="connsiteX334" fmla="*/ 219633 w 1393694"/>
                <a:gd name="connsiteY334" fmla="*/ 401801 h 1436082"/>
                <a:gd name="connsiteX335" fmla="*/ 261613 w 1393694"/>
                <a:gd name="connsiteY335" fmla="*/ 298798 h 1436082"/>
                <a:gd name="connsiteX336" fmla="*/ 250500 w 1393694"/>
                <a:gd name="connsiteY336" fmla="*/ 252538 h 1436082"/>
                <a:gd name="connsiteX337" fmla="*/ 233581 w 1393694"/>
                <a:gd name="connsiteY337" fmla="*/ 223655 h 1436082"/>
                <a:gd name="connsiteX338" fmla="*/ 215672 w 1393694"/>
                <a:gd name="connsiteY338" fmla="*/ 206010 h 1436082"/>
                <a:gd name="connsiteX339" fmla="*/ 1064445 w 1393694"/>
                <a:gd name="connsiteY339" fmla="*/ 150275 h 1436082"/>
                <a:gd name="connsiteX340" fmla="*/ 1045937 w 1393694"/>
                <a:gd name="connsiteY340" fmla="*/ 232712 h 1436082"/>
                <a:gd name="connsiteX341" fmla="*/ 1064445 w 1393694"/>
                <a:gd name="connsiteY341" fmla="*/ 150275 h 1436082"/>
                <a:gd name="connsiteX342" fmla="*/ 1048488 w 1393694"/>
                <a:gd name="connsiteY342" fmla="*/ 123686 h 1436082"/>
                <a:gd name="connsiteX343" fmla="*/ 1058977 w 1393694"/>
                <a:gd name="connsiteY343" fmla="*/ 140931 h 1436082"/>
                <a:gd name="connsiteX344" fmla="*/ 988019 w 1393694"/>
                <a:gd name="connsiteY344" fmla="*/ 180963 h 1436082"/>
                <a:gd name="connsiteX345" fmla="*/ 1048488 w 1393694"/>
                <a:gd name="connsiteY345" fmla="*/ 123686 h 1436082"/>
                <a:gd name="connsiteX346" fmla="*/ 318273 w 1393694"/>
                <a:gd name="connsiteY346" fmla="*/ 121591 h 1436082"/>
                <a:gd name="connsiteX347" fmla="*/ 318205 w 1393694"/>
                <a:gd name="connsiteY347" fmla="*/ 127926 h 1436082"/>
                <a:gd name="connsiteX348" fmla="*/ 263926 w 1393694"/>
                <a:gd name="connsiteY348" fmla="*/ 222276 h 1436082"/>
                <a:gd name="connsiteX349" fmla="*/ 256526 w 1393694"/>
                <a:gd name="connsiteY349" fmla="*/ 211176 h 1436082"/>
                <a:gd name="connsiteX350" fmla="*/ 296858 w 1393694"/>
                <a:gd name="connsiteY350" fmla="*/ 153942 h 1436082"/>
                <a:gd name="connsiteX351" fmla="*/ 300853 w 1393694"/>
                <a:gd name="connsiteY351" fmla="*/ 135729 h 1436082"/>
                <a:gd name="connsiteX352" fmla="*/ 317441 w 1393694"/>
                <a:gd name="connsiteY352" fmla="*/ 122042 h 1436082"/>
                <a:gd name="connsiteX353" fmla="*/ 1071666 w 1393694"/>
                <a:gd name="connsiteY353" fmla="*/ 94418 h 1436082"/>
                <a:gd name="connsiteX354" fmla="*/ 1083440 w 1393694"/>
                <a:gd name="connsiteY354" fmla="*/ 100809 h 1436082"/>
                <a:gd name="connsiteX355" fmla="*/ 1082156 w 1393694"/>
                <a:gd name="connsiteY355" fmla="*/ 103858 h 1436082"/>
                <a:gd name="connsiteX356" fmla="*/ 1065154 w 1393694"/>
                <a:gd name="connsiteY356" fmla="*/ 132961 h 1436082"/>
                <a:gd name="connsiteX357" fmla="*/ 1056518 w 1393694"/>
                <a:gd name="connsiteY357" fmla="*/ 120605 h 1436082"/>
                <a:gd name="connsiteX358" fmla="*/ 1071477 w 1393694"/>
                <a:gd name="connsiteY358" fmla="*/ 99987 h 1436082"/>
                <a:gd name="connsiteX359" fmla="*/ 982540 w 1393694"/>
                <a:gd name="connsiteY359" fmla="*/ 68099 h 1436082"/>
                <a:gd name="connsiteX360" fmla="*/ 1043064 w 1393694"/>
                <a:gd name="connsiteY360" fmla="*/ 120013 h 1436082"/>
                <a:gd name="connsiteX361" fmla="*/ 982540 w 1393694"/>
                <a:gd name="connsiteY361" fmla="*/ 68099 h 1436082"/>
                <a:gd name="connsiteX362" fmla="*/ 477162 w 1393694"/>
                <a:gd name="connsiteY362" fmla="*/ 44043 h 1436082"/>
                <a:gd name="connsiteX363" fmla="*/ 486682 w 1393694"/>
                <a:gd name="connsiteY363" fmla="*/ 49002 h 1436082"/>
                <a:gd name="connsiteX364" fmla="*/ 511356 w 1393694"/>
                <a:gd name="connsiteY364" fmla="*/ 98969 h 1436082"/>
                <a:gd name="connsiteX365" fmla="*/ 497169 w 1393694"/>
                <a:gd name="connsiteY365" fmla="*/ 155722 h 1436082"/>
                <a:gd name="connsiteX366" fmla="*/ 441035 w 1393694"/>
                <a:gd name="connsiteY366" fmla="*/ 169293 h 1436082"/>
                <a:gd name="connsiteX367" fmla="*/ 407109 w 1393694"/>
                <a:gd name="connsiteY367" fmla="*/ 105138 h 1436082"/>
                <a:gd name="connsiteX368" fmla="*/ 457691 w 1393694"/>
                <a:gd name="connsiteY368" fmla="*/ 73060 h 1436082"/>
                <a:gd name="connsiteX369" fmla="*/ 483598 w 1393694"/>
                <a:gd name="connsiteY369" fmla="*/ 118709 h 1436082"/>
                <a:gd name="connsiteX370" fmla="*/ 445970 w 1393694"/>
                <a:gd name="connsiteY370" fmla="*/ 134748 h 1436082"/>
                <a:gd name="connsiteX371" fmla="*/ 436718 w 1393694"/>
                <a:gd name="connsiteY371" fmla="*/ 113774 h 1436082"/>
                <a:gd name="connsiteX372" fmla="*/ 459541 w 1393694"/>
                <a:gd name="connsiteY372" fmla="*/ 124261 h 1436082"/>
                <a:gd name="connsiteX373" fmla="*/ 460158 w 1393694"/>
                <a:gd name="connsiteY373" fmla="*/ 92183 h 1436082"/>
                <a:gd name="connsiteX374" fmla="*/ 421913 w 1393694"/>
                <a:gd name="connsiteY374" fmla="*/ 95885 h 1436082"/>
                <a:gd name="connsiteX375" fmla="*/ 433017 w 1393694"/>
                <a:gd name="connsiteY375" fmla="*/ 155105 h 1436082"/>
                <a:gd name="connsiteX376" fmla="*/ 494702 w 1393694"/>
                <a:gd name="connsiteY376" fmla="*/ 139683 h 1436082"/>
                <a:gd name="connsiteX377" fmla="*/ 500253 w 1393694"/>
                <a:gd name="connsiteY377" fmla="*/ 94651 h 1436082"/>
                <a:gd name="connsiteX378" fmla="*/ 461045 w 1393694"/>
                <a:gd name="connsiteY378" fmla="*/ 50583 h 1436082"/>
                <a:gd name="connsiteX379" fmla="*/ 457051 w 1393694"/>
                <a:gd name="connsiteY379" fmla="*/ 50286 h 1436082"/>
                <a:gd name="connsiteX380" fmla="*/ 960196 w 1393694"/>
                <a:gd name="connsiteY380" fmla="*/ 43223 h 1436082"/>
                <a:gd name="connsiteX381" fmla="*/ 994733 w 1393694"/>
                <a:gd name="connsiteY381" fmla="*/ 53944 h 1436082"/>
                <a:gd name="connsiteX382" fmla="*/ 946715 w 1393694"/>
                <a:gd name="connsiteY382" fmla="*/ 74272 h 1436082"/>
                <a:gd name="connsiteX383" fmla="*/ 869606 w 1393694"/>
                <a:gd name="connsiteY383" fmla="*/ 126166 h 1436082"/>
                <a:gd name="connsiteX384" fmla="*/ 807920 w 1393694"/>
                <a:gd name="connsiteY384" fmla="*/ 126784 h 1436082"/>
                <a:gd name="connsiteX385" fmla="*/ 775226 w 1393694"/>
                <a:gd name="connsiteY385" fmla="*/ 52650 h 1436082"/>
                <a:gd name="connsiteX386" fmla="*/ 785712 w 1393694"/>
                <a:gd name="connsiteY386" fmla="*/ 62534 h 1436082"/>
                <a:gd name="connsiteX387" fmla="*/ 811004 w 1393694"/>
                <a:gd name="connsiteY387" fmla="*/ 113810 h 1436082"/>
                <a:gd name="connsiteX388" fmla="*/ 859120 w 1393694"/>
                <a:gd name="connsiteY388" fmla="*/ 116899 h 1436082"/>
                <a:gd name="connsiteX389" fmla="*/ 902917 w 1393694"/>
                <a:gd name="connsiteY389" fmla="*/ 85392 h 1436082"/>
                <a:gd name="connsiteX390" fmla="*/ 946252 w 1393694"/>
                <a:gd name="connsiteY390" fmla="*/ 49252 h 1436082"/>
                <a:gd name="connsiteX391" fmla="*/ 530281 w 1393694"/>
                <a:gd name="connsiteY391" fmla="*/ 27554 h 1436082"/>
                <a:gd name="connsiteX392" fmla="*/ 536599 w 1393694"/>
                <a:gd name="connsiteY392" fmla="*/ 34882 h 1436082"/>
                <a:gd name="connsiteX393" fmla="*/ 551452 w 1393694"/>
                <a:gd name="connsiteY393" fmla="*/ 76145 h 1436082"/>
                <a:gd name="connsiteX394" fmla="*/ 484215 w 1393694"/>
                <a:gd name="connsiteY394" fmla="*/ 198903 h 1436082"/>
                <a:gd name="connsiteX395" fmla="*/ 371332 w 1393694"/>
                <a:gd name="connsiteY395" fmla="*/ 169910 h 1436082"/>
                <a:gd name="connsiteX396" fmla="*/ 365240 w 1393694"/>
                <a:gd name="connsiteY396" fmla="*/ 102671 h 1436082"/>
                <a:gd name="connsiteX397" fmla="*/ 369164 w 1393694"/>
                <a:gd name="connsiteY397" fmla="*/ 93968 h 1436082"/>
                <a:gd name="connsiteX398" fmla="*/ 387888 w 1393694"/>
                <a:gd name="connsiteY398" fmla="*/ 83805 h 1436082"/>
                <a:gd name="connsiteX399" fmla="*/ 385519 w 1393694"/>
                <a:gd name="connsiteY399" fmla="*/ 87865 h 1436082"/>
                <a:gd name="connsiteX400" fmla="*/ 377501 w 1393694"/>
                <a:gd name="connsiteY400" fmla="*/ 132898 h 1436082"/>
                <a:gd name="connsiteX401" fmla="*/ 389837 w 1393694"/>
                <a:gd name="connsiteY401" fmla="*/ 164975 h 1436082"/>
                <a:gd name="connsiteX402" fmla="*/ 434251 w 1393694"/>
                <a:gd name="connsiteY402" fmla="*/ 195819 h 1436082"/>
                <a:gd name="connsiteX403" fmla="*/ 500869 w 1393694"/>
                <a:gd name="connsiteY403" fmla="*/ 178547 h 1436082"/>
                <a:gd name="connsiteX404" fmla="*/ 533563 w 1393694"/>
                <a:gd name="connsiteY404" fmla="*/ 61340 h 1436082"/>
                <a:gd name="connsiteX405" fmla="*/ 527896 w 1393694"/>
                <a:gd name="connsiteY405" fmla="*/ 48597 h 1436082"/>
                <a:gd name="connsiteX406" fmla="*/ 515790 w 1393694"/>
                <a:gd name="connsiteY406" fmla="*/ 32052 h 1436082"/>
                <a:gd name="connsiteX407" fmla="*/ 598466 w 1393694"/>
                <a:gd name="connsiteY407" fmla="*/ 11329 h 1436082"/>
                <a:gd name="connsiteX408" fmla="*/ 598459 w 1393694"/>
                <a:gd name="connsiteY408" fmla="*/ 14218 h 1436082"/>
                <a:gd name="connsiteX409" fmla="*/ 600761 w 1393694"/>
                <a:gd name="connsiteY409" fmla="*/ 25520 h 1436082"/>
                <a:gd name="connsiteX410" fmla="*/ 706819 w 1393694"/>
                <a:gd name="connsiteY410" fmla="*/ 74239 h 1436082"/>
                <a:gd name="connsiteX411" fmla="*/ 703736 w 1393694"/>
                <a:gd name="connsiteY411" fmla="*/ 89039 h 1436082"/>
                <a:gd name="connsiteX412" fmla="*/ 662423 w 1393694"/>
                <a:gd name="connsiteY412" fmla="*/ 93972 h 1436082"/>
                <a:gd name="connsiteX413" fmla="*/ 600144 w 1393694"/>
                <a:gd name="connsiteY413" fmla="*/ 52038 h 1436082"/>
                <a:gd name="connsiteX414" fmla="*/ 586743 w 1393694"/>
                <a:gd name="connsiteY414" fmla="*/ 21598 h 1436082"/>
                <a:gd name="connsiteX415" fmla="*/ 585744 w 1393694"/>
                <a:gd name="connsiteY415" fmla="*/ 12611 h 1436082"/>
                <a:gd name="connsiteX416" fmla="*/ 821940 w 1393694"/>
                <a:gd name="connsiteY416" fmla="*/ 9354 h 1436082"/>
                <a:gd name="connsiteX417" fmla="*/ 835481 w 1393694"/>
                <a:gd name="connsiteY417" fmla="*/ 10719 h 1436082"/>
                <a:gd name="connsiteX418" fmla="*/ 835692 w 1393694"/>
                <a:gd name="connsiteY418" fmla="*/ 13803 h 1436082"/>
                <a:gd name="connsiteX419" fmla="*/ 823976 w 1393694"/>
                <a:gd name="connsiteY419" fmla="*/ 15653 h 1436082"/>
                <a:gd name="connsiteX420" fmla="*/ 651272 w 1393694"/>
                <a:gd name="connsiteY420" fmla="*/ 6006 h 1436082"/>
                <a:gd name="connsiteX421" fmla="*/ 650023 w 1393694"/>
                <a:gd name="connsiteY421" fmla="*/ 9592 h 1436082"/>
                <a:gd name="connsiteX422" fmla="*/ 688244 w 1393694"/>
                <a:gd name="connsiteY422" fmla="*/ 38555 h 1436082"/>
                <a:gd name="connsiteX423" fmla="*/ 716601 w 1393694"/>
                <a:gd name="connsiteY423" fmla="*/ 25614 h 1436082"/>
                <a:gd name="connsiteX424" fmla="*/ 722767 w 1393694"/>
                <a:gd name="connsiteY424" fmla="*/ 43485 h 1436082"/>
                <a:gd name="connsiteX425" fmla="*/ 651872 w 1393694"/>
                <a:gd name="connsiteY425" fmla="*/ 45333 h 1436082"/>
                <a:gd name="connsiteX426" fmla="*/ 639234 w 1393694"/>
                <a:gd name="connsiteY426" fmla="*/ 21301 h 1436082"/>
                <a:gd name="connsiteX427" fmla="*/ 639322 w 1393694"/>
                <a:gd name="connsiteY427" fmla="*/ 7210 h 1436082"/>
                <a:gd name="connsiteX428" fmla="*/ 769302 w 1393694"/>
                <a:gd name="connsiteY428" fmla="*/ 4047 h 1436082"/>
                <a:gd name="connsiteX429" fmla="*/ 783556 w 1393694"/>
                <a:gd name="connsiteY429" fmla="*/ 5484 h 1436082"/>
                <a:gd name="connsiteX430" fmla="*/ 783337 w 1393694"/>
                <a:gd name="connsiteY430" fmla="*/ 6114 h 1436082"/>
                <a:gd name="connsiteX431" fmla="*/ 782663 w 1393694"/>
                <a:gd name="connsiteY431" fmla="*/ 10720 h 1436082"/>
                <a:gd name="connsiteX432" fmla="*/ 813493 w 1393694"/>
                <a:gd name="connsiteY432" fmla="*/ 45871 h 1436082"/>
                <a:gd name="connsiteX433" fmla="*/ 850953 w 1393694"/>
                <a:gd name="connsiteY433" fmla="*/ 18120 h 1436082"/>
                <a:gd name="connsiteX434" fmla="*/ 852275 w 1393694"/>
                <a:gd name="connsiteY434" fmla="*/ 12412 h 1436082"/>
                <a:gd name="connsiteX435" fmla="*/ 865105 w 1393694"/>
                <a:gd name="connsiteY435" fmla="*/ 13705 h 1436082"/>
                <a:gd name="connsiteX436" fmla="*/ 866268 w 1393694"/>
                <a:gd name="connsiteY436" fmla="*/ 14066 h 1436082"/>
                <a:gd name="connsiteX437" fmla="*/ 866243 w 1393694"/>
                <a:gd name="connsiteY437" fmla="*/ 16655 h 1436082"/>
                <a:gd name="connsiteX438" fmla="*/ 843091 w 1393694"/>
                <a:gd name="connsiteY438" fmla="*/ 52038 h 1436082"/>
                <a:gd name="connsiteX439" fmla="*/ 777730 w 1393694"/>
                <a:gd name="connsiteY439" fmla="*/ 39088 h 1436082"/>
                <a:gd name="connsiteX440" fmla="*/ 768712 w 1393694"/>
                <a:gd name="connsiteY440" fmla="*/ 9949 h 1436082"/>
                <a:gd name="connsiteX441" fmla="*/ 729158 w 1393694"/>
                <a:gd name="connsiteY441" fmla="*/ 0 h 1436082"/>
                <a:gd name="connsiteX442" fmla="*/ 747981 w 1393694"/>
                <a:gd name="connsiteY442" fmla="*/ 1898 h 1436082"/>
                <a:gd name="connsiteX443" fmla="*/ 750045 w 1393694"/>
                <a:gd name="connsiteY443" fmla="*/ 6743 h 1436082"/>
                <a:gd name="connsiteX444" fmla="*/ 750507 w 1393694"/>
                <a:gd name="connsiteY444" fmla="*/ 74912 h 1436082"/>
                <a:gd name="connsiteX445" fmla="*/ 661736 w 1393694"/>
                <a:gd name="connsiteY445" fmla="*/ 145161 h 1436082"/>
                <a:gd name="connsiteX446" fmla="*/ 566183 w 1393694"/>
                <a:gd name="connsiteY446" fmla="*/ 103874 h 1436082"/>
                <a:gd name="connsiteX447" fmla="*/ 569265 w 1393694"/>
                <a:gd name="connsiteY447" fmla="*/ 89701 h 1436082"/>
                <a:gd name="connsiteX448" fmla="*/ 677147 w 1393694"/>
                <a:gd name="connsiteY448" fmla="*/ 127290 h 1436082"/>
                <a:gd name="connsiteX449" fmla="*/ 738178 w 1393694"/>
                <a:gd name="connsiteY449" fmla="*/ 38555 h 1436082"/>
                <a:gd name="connsiteX450" fmla="*/ 733400 w 1393694"/>
                <a:gd name="connsiteY450" fmla="*/ 6897 h 14360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Lst>
              <a:rect l="l" t="t" r="r" b="b"/>
              <a:pathLst>
                <a:path w="1393694" h="1436082">
                  <a:moveTo>
                    <a:pt x="816411" y="1409543"/>
                  </a:moveTo>
                  <a:cubicBezTo>
                    <a:pt x="837200" y="1409620"/>
                    <a:pt x="851059" y="1416262"/>
                    <a:pt x="851059" y="1416262"/>
                  </a:cubicBezTo>
                  <a:lnTo>
                    <a:pt x="844095" y="1426567"/>
                  </a:lnTo>
                  <a:lnTo>
                    <a:pt x="749709" y="1436082"/>
                  </a:lnTo>
                  <a:lnTo>
                    <a:pt x="780897" y="1416002"/>
                  </a:lnTo>
                  <a:cubicBezTo>
                    <a:pt x="793890" y="1411107"/>
                    <a:pt x="806017" y="1409504"/>
                    <a:pt x="816411" y="1409543"/>
                  </a:cubicBezTo>
                  <a:close/>
                  <a:moveTo>
                    <a:pt x="817146" y="1287953"/>
                  </a:moveTo>
                  <a:cubicBezTo>
                    <a:pt x="817146" y="1287953"/>
                    <a:pt x="888104" y="1298465"/>
                    <a:pt x="868359" y="1371433"/>
                  </a:cubicBezTo>
                  <a:cubicBezTo>
                    <a:pt x="868359" y="1371433"/>
                    <a:pt x="837507" y="1333713"/>
                    <a:pt x="817146" y="1287953"/>
                  </a:cubicBezTo>
                  <a:close/>
                  <a:moveTo>
                    <a:pt x="1081127" y="1284168"/>
                  </a:moveTo>
                  <a:cubicBezTo>
                    <a:pt x="1095300" y="1286097"/>
                    <a:pt x="1105776" y="1291653"/>
                    <a:pt x="1105776" y="1291653"/>
                  </a:cubicBezTo>
                  <a:lnTo>
                    <a:pt x="1124197" y="1314761"/>
                  </a:lnTo>
                  <a:lnTo>
                    <a:pt x="1122559" y="1316112"/>
                  </a:lnTo>
                  <a:lnTo>
                    <a:pt x="1113941" y="1320790"/>
                  </a:lnTo>
                  <a:lnTo>
                    <a:pt x="1096995" y="1303670"/>
                  </a:lnTo>
                  <a:cubicBezTo>
                    <a:pt x="1088637" y="1298905"/>
                    <a:pt x="1078662" y="1296591"/>
                    <a:pt x="1066954" y="1297825"/>
                  </a:cubicBezTo>
                  <a:cubicBezTo>
                    <a:pt x="1055862" y="1299060"/>
                    <a:pt x="1041073" y="1309553"/>
                    <a:pt x="1034910" y="1318195"/>
                  </a:cubicBezTo>
                  <a:cubicBezTo>
                    <a:pt x="1025974" y="1330541"/>
                    <a:pt x="1026437" y="1342886"/>
                    <a:pt x="1032291" y="1352917"/>
                  </a:cubicBezTo>
                  <a:lnTo>
                    <a:pt x="1039914" y="1360971"/>
                  </a:lnTo>
                  <a:lnTo>
                    <a:pt x="1027768" y="1367563"/>
                  </a:lnTo>
                  <a:lnTo>
                    <a:pt x="1019996" y="1345838"/>
                  </a:lnTo>
                  <a:cubicBezTo>
                    <a:pt x="1017656" y="1319276"/>
                    <a:pt x="1034294" y="1298443"/>
                    <a:pt x="1034294" y="1298443"/>
                  </a:cubicBezTo>
                  <a:cubicBezTo>
                    <a:pt x="1049084" y="1283936"/>
                    <a:pt x="1066954" y="1282239"/>
                    <a:pt x="1081127" y="1284168"/>
                  </a:cubicBezTo>
                  <a:close/>
                  <a:moveTo>
                    <a:pt x="916580" y="1205516"/>
                  </a:moveTo>
                  <a:cubicBezTo>
                    <a:pt x="939970" y="1208597"/>
                    <a:pt x="956589" y="1221538"/>
                    <a:pt x="956589" y="1221538"/>
                  </a:cubicBezTo>
                  <a:cubicBezTo>
                    <a:pt x="998446" y="1253583"/>
                    <a:pt x="1000908" y="1305964"/>
                    <a:pt x="1000908" y="1305964"/>
                  </a:cubicBezTo>
                  <a:cubicBezTo>
                    <a:pt x="1002447" y="1327071"/>
                    <a:pt x="1001600" y="1343787"/>
                    <a:pt x="999465" y="1356988"/>
                  </a:cubicBezTo>
                  <a:lnTo>
                    <a:pt x="990742" y="1385450"/>
                  </a:lnTo>
                  <a:lnTo>
                    <a:pt x="962611" y="1394182"/>
                  </a:lnTo>
                  <a:lnTo>
                    <a:pt x="960282" y="1392239"/>
                  </a:lnTo>
                  <a:cubicBezTo>
                    <a:pt x="971978" y="1390391"/>
                    <a:pt x="976902" y="1374368"/>
                    <a:pt x="976902" y="1374368"/>
                  </a:cubicBezTo>
                  <a:cubicBezTo>
                    <a:pt x="994753" y="1316441"/>
                    <a:pt x="980595" y="1285012"/>
                    <a:pt x="980595" y="1285012"/>
                  </a:cubicBezTo>
                  <a:cubicBezTo>
                    <a:pt x="965823" y="1226469"/>
                    <a:pt x="912887" y="1224004"/>
                    <a:pt x="912887" y="1224004"/>
                  </a:cubicBezTo>
                  <a:cubicBezTo>
                    <a:pt x="912887" y="1224004"/>
                    <a:pt x="912887" y="1224004"/>
                    <a:pt x="916580" y="1205516"/>
                  </a:cubicBezTo>
                  <a:close/>
                  <a:moveTo>
                    <a:pt x="1231156" y="1203690"/>
                  </a:moveTo>
                  <a:lnTo>
                    <a:pt x="1246850" y="1206701"/>
                  </a:lnTo>
                  <a:lnTo>
                    <a:pt x="1237390" y="1218166"/>
                  </a:lnTo>
                  <a:lnTo>
                    <a:pt x="1234856" y="1217869"/>
                  </a:lnTo>
                  <a:cubicBezTo>
                    <a:pt x="1234856" y="1217869"/>
                    <a:pt x="1234856" y="1217869"/>
                    <a:pt x="1231156" y="1203690"/>
                  </a:cubicBezTo>
                  <a:close/>
                  <a:moveTo>
                    <a:pt x="812155" y="1125286"/>
                  </a:moveTo>
                  <a:cubicBezTo>
                    <a:pt x="819398" y="1124502"/>
                    <a:pt x="827416" y="1124762"/>
                    <a:pt x="836282" y="1126382"/>
                  </a:cubicBezTo>
                  <a:cubicBezTo>
                    <a:pt x="836282" y="1126382"/>
                    <a:pt x="894871" y="1136251"/>
                    <a:pt x="898571" y="1195470"/>
                  </a:cubicBezTo>
                  <a:cubicBezTo>
                    <a:pt x="898571" y="1195470"/>
                    <a:pt x="896104" y="1260857"/>
                    <a:pt x="812845" y="1270109"/>
                  </a:cubicBezTo>
                  <a:lnTo>
                    <a:pt x="802978" y="1257773"/>
                  </a:lnTo>
                  <a:cubicBezTo>
                    <a:pt x="802978" y="1257773"/>
                    <a:pt x="862800" y="1271343"/>
                    <a:pt x="883769" y="1207807"/>
                  </a:cubicBezTo>
                  <a:cubicBezTo>
                    <a:pt x="887470" y="1196086"/>
                    <a:pt x="881919" y="1176347"/>
                    <a:pt x="876369" y="1165860"/>
                  </a:cubicBezTo>
                  <a:cubicBezTo>
                    <a:pt x="861567" y="1140569"/>
                    <a:pt x="824563" y="1130082"/>
                    <a:pt x="798044" y="1141803"/>
                  </a:cubicBezTo>
                  <a:cubicBezTo>
                    <a:pt x="783242" y="1147355"/>
                    <a:pt x="767823" y="1163393"/>
                    <a:pt x="762273" y="1178198"/>
                  </a:cubicBezTo>
                  <a:cubicBezTo>
                    <a:pt x="746237" y="1218910"/>
                    <a:pt x="754255" y="1271960"/>
                    <a:pt x="775841" y="1307738"/>
                  </a:cubicBezTo>
                  <a:cubicBezTo>
                    <a:pt x="784475" y="1323159"/>
                    <a:pt x="796193" y="1336114"/>
                    <a:pt x="809762" y="1347834"/>
                  </a:cubicBezTo>
                  <a:cubicBezTo>
                    <a:pt x="809762" y="1347834"/>
                    <a:pt x="830576" y="1371082"/>
                    <a:pt x="881832" y="1390253"/>
                  </a:cubicBezTo>
                  <a:lnTo>
                    <a:pt x="931631" y="1403799"/>
                  </a:lnTo>
                  <a:lnTo>
                    <a:pt x="904026" y="1412368"/>
                  </a:lnTo>
                  <a:lnTo>
                    <a:pt x="883153" y="1406513"/>
                  </a:lnTo>
                  <a:cubicBezTo>
                    <a:pt x="843065" y="1393327"/>
                    <a:pt x="796194" y="1369115"/>
                    <a:pt x="769057" y="1325010"/>
                  </a:cubicBezTo>
                  <a:cubicBezTo>
                    <a:pt x="769057" y="1325010"/>
                    <a:pt x="728969" y="1263324"/>
                    <a:pt x="748704" y="1187450"/>
                  </a:cubicBezTo>
                  <a:cubicBezTo>
                    <a:pt x="748704" y="1187450"/>
                    <a:pt x="761453" y="1130776"/>
                    <a:pt x="812155" y="1125286"/>
                  </a:cubicBezTo>
                  <a:close/>
                  <a:moveTo>
                    <a:pt x="1120651" y="1119619"/>
                  </a:moveTo>
                  <a:cubicBezTo>
                    <a:pt x="1152731" y="1122704"/>
                    <a:pt x="1186660" y="1146157"/>
                    <a:pt x="1203317" y="1174547"/>
                  </a:cubicBezTo>
                  <a:cubicBezTo>
                    <a:pt x="1213342" y="1191674"/>
                    <a:pt x="1219357" y="1208415"/>
                    <a:pt x="1222740" y="1223893"/>
                  </a:cubicBezTo>
                  <a:lnTo>
                    <a:pt x="1223516" y="1232815"/>
                  </a:lnTo>
                  <a:lnTo>
                    <a:pt x="1209898" y="1244051"/>
                  </a:lnTo>
                  <a:lnTo>
                    <a:pt x="1208252" y="1218367"/>
                  </a:lnTo>
                  <a:cubicBezTo>
                    <a:pt x="1197765" y="1177016"/>
                    <a:pt x="1162601" y="1131345"/>
                    <a:pt x="1115099" y="1136282"/>
                  </a:cubicBezTo>
                  <a:cubicBezTo>
                    <a:pt x="1091656" y="1139368"/>
                    <a:pt x="1079318" y="1146157"/>
                    <a:pt x="1071915" y="1168993"/>
                  </a:cubicBezTo>
                  <a:cubicBezTo>
                    <a:pt x="1067596" y="1182571"/>
                    <a:pt x="1066979" y="1199851"/>
                    <a:pt x="1076850" y="1210961"/>
                  </a:cubicBezTo>
                  <a:cubicBezTo>
                    <a:pt x="1094741" y="1230711"/>
                    <a:pt x="1130522" y="1232562"/>
                    <a:pt x="1153964" y="1225156"/>
                  </a:cubicBezTo>
                  <a:cubicBezTo>
                    <a:pt x="1155815" y="1224539"/>
                    <a:pt x="1188511" y="1210961"/>
                    <a:pt x="1187277" y="1207875"/>
                  </a:cubicBezTo>
                  <a:cubicBezTo>
                    <a:pt x="1187277" y="1207875"/>
                    <a:pt x="1194064" y="1220218"/>
                    <a:pt x="1194064" y="1220218"/>
                  </a:cubicBezTo>
                  <a:cubicBezTo>
                    <a:pt x="1155198" y="1243672"/>
                    <a:pt x="1120034" y="1242437"/>
                    <a:pt x="1120034" y="1242437"/>
                  </a:cubicBezTo>
                  <a:cubicBezTo>
                    <a:pt x="1083636" y="1241203"/>
                    <a:pt x="1047238" y="1214047"/>
                    <a:pt x="1055258" y="1173930"/>
                  </a:cubicBezTo>
                  <a:cubicBezTo>
                    <a:pt x="1058959" y="1152329"/>
                    <a:pt x="1070064" y="1138751"/>
                    <a:pt x="1087338" y="1126407"/>
                  </a:cubicBezTo>
                  <a:cubicBezTo>
                    <a:pt x="1095975" y="1119619"/>
                    <a:pt x="1110163" y="1118384"/>
                    <a:pt x="1120651" y="1119619"/>
                  </a:cubicBezTo>
                  <a:close/>
                  <a:moveTo>
                    <a:pt x="988170" y="1068112"/>
                  </a:moveTo>
                  <a:cubicBezTo>
                    <a:pt x="995373" y="1068545"/>
                    <a:pt x="1003589" y="1071780"/>
                    <a:pt x="1012692" y="1079638"/>
                  </a:cubicBezTo>
                  <a:cubicBezTo>
                    <a:pt x="1012692" y="1079638"/>
                    <a:pt x="1058977" y="1125242"/>
                    <a:pt x="1005903" y="1185636"/>
                  </a:cubicBezTo>
                  <a:cubicBezTo>
                    <a:pt x="1005903" y="1185636"/>
                    <a:pt x="975663" y="1218298"/>
                    <a:pt x="918887" y="1189334"/>
                  </a:cubicBezTo>
                  <a:cubicBezTo>
                    <a:pt x="922589" y="1168997"/>
                    <a:pt x="922589" y="1168997"/>
                    <a:pt x="922589" y="1168997"/>
                  </a:cubicBezTo>
                  <a:cubicBezTo>
                    <a:pt x="922589" y="1168997"/>
                    <a:pt x="978749" y="1191183"/>
                    <a:pt x="1000967" y="1162218"/>
                  </a:cubicBezTo>
                  <a:cubicBezTo>
                    <a:pt x="1000967" y="1162218"/>
                    <a:pt x="1025034" y="1124626"/>
                    <a:pt x="1006520" y="1104289"/>
                  </a:cubicBezTo>
                  <a:cubicBezTo>
                    <a:pt x="1006520" y="1104289"/>
                    <a:pt x="1004669" y="1132021"/>
                    <a:pt x="968875" y="1129555"/>
                  </a:cubicBezTo>
                  <a:cubicBezTo>
                    <a:pt x="968875" y="1129555"/>
                    <a:pt x="943572" y="1127707"/>
                    <a:pt x="954063" y="1090731"/>
                  </a:cubicBezTo>
                  <a:cubicBezTo>
                    <a:pt x="954063" y="1090731"/>
                    <a:pt x="966560" y="1066812"/>
                    <a:pt x="988170" y="1068112"/>
                  </a:cubicBezTo>
                  <a:close/>
                  <a:moveTo>
                    <a:pt x="1107599" y="988207"/>
                  </a:moveTo>
                  <a:cubicBezTo>
                    <a:pt x="1107599" y="988207"/>
                    <a:pt x="1119937" y="1048033"/>
                    <a:pt x="1197054" y="1051734"/>
                  </a:cubicBezTo>
                  <a:cubicBezTo>
                    <a:pt x="1197054" y="1051734"/>
                    <a:pt x="1234071" y="1056668"/>
                    <a:pt x="1280341" y="1038165"/>
                  </a:cubicBezTo>
                  <a:cubicBezTo>
                    <a:pt x="1282809" y="1055434"/>
                    <a:pt x="1282809" y="1055434"/>
                    <a:pt x="1282809" y="1055434"/>
                  </a:cubicBezTo>
                  <a:cubicBezTo>
                    <a:pt x="1282809" y="1055434"/>
                    <a:pt x="1223583" y="1081339"/>
                    <a:pt x="1153253" y="1059752"/>
                  </a:cubicBezTo>
                  <a:cubicBezTo>
                    <a:pt x="1153253" y="1059752"/>
                    <a:pt x="1110684" y="1048033"/>
                    <a:pt x="1100196" y="1004859"/>
                  </a:cubicBezTo>
                  <a:close/>
                  <a:moveTo>
                    <a:pt x="1377119" y="984554"/>
                  </a:moveTo>
                  <a:cubicBezTo>
                    <a:pt x="1377119" y="984554"/>
                    <a:pt x="1381420" y="1022828"/>
                    <a:pt x="1318750" y="1046904"/>
                  </a:cubicBezTo>
                  <a:cubicBezTo>
                    <a:pt x="1315679" y="1032088"/>
                    <a:pt x="1315679" y="1032088"/>
                    <a:pt x="1315679" y="1032088"/>
                  </a:cubicBezTo>
                  <a:cubicBezTo>
                    <a:pt x="1315679" y="1032088"/>
                    <a:pt x="1357458" y="1020976"/>
                    <a:pt x="1364216" y="985172"/>
                  </a:cubicBezTo>
                  <a:cubicBezTo>
                    <a:pt x="1377119" y="984554"/>
                    <a:pt x="1377119" y="984554"/>
                    <a:pt x="1377119" y="984554"/>
                  </a:cubicBezTo>
                  <a:close/>
                  <a:moveTo>
                    <a:pt x="1356702" y="965967"/>
                  </a:moveTo>
                  <a:lnTo>
                    <a:pt x="1393694" y="966232"/>
                  </a:lnTo>
                  <a:lnTo>
                    <a:pt x="1390180" y="977553"/>
                  </a:lnTo>
                  <a:lnTo>
                    <a:pt x="1376050" y="977988"/>
                  </a:lnTo>
                  <a:cubicBezTo>
                    <a:pt x="1359476" y="979374"/>
                    <a:pt x="1336197" y="983381"/>
                    <a:pt x="1309371" y="993861"/>
                  </a:cubicBezTo>
                  <a:lnTo>
                    <a:pt x="1306288" y="980916"/>
                  </a:lnTo>
                  <a:cubicBezTo>
                    <a:pt x="1306288" y="980916"/>
                    <a:pt x="1325868" y="970282"/>
                    <a:pt x="1356702" y="965967"/>
                  </a:cubicBezTo>
                  <a:close/>
                  <a:moveTo>
                    <a:pt x="1244502" y="939548"/>
                  </a:moveTo>
                  <a:cubicBezTo>
                    <a:pt x="1259686" y="941859"/>
                    <a:pt x="1277567" y="950796"/>
                    <a:pt x="1288358" y="977298"/>
                  </a:cubicBezTo>
                  <a:cubicBezTo>
                    <a:pt x="1288358" y="977298"/>
                    <a:pt x="1316722" y="1036467"/>
                    <a:pt x="1294525" y="1106113"/>
                  </a:cubicBezTo>
                  <a:cubicBezTo>
                    <a:pt x="1294525" y="1106113"/>
                    <a:pt x="1277876" y="1157885"/>
                    <a:pt x="1226081" y="1191168"/>
                  </a:cubicBezTo>
                  <a:cubicBezTo>
                    <a:pt x="1220531" y="1178841"/>
                    <a:pt x="1220531" y="1178841"/>
                    <a:pt x="1220531" y="1178841"/>
                  </a:cubicBezTo>
                  <a:cubicBezTo>
                    <a:pt x="1220531" y="1178841"/>
                    <a:pt x="1271094" y="1151722"/>
                    <a:pt x="1285892" y="1087007"/>
                  </a:cubicBezTo>
                  <a:cubicBezTo>
                    <a:pt x="1285892" y="1087007"/>
                    <a:pt x="1300691" y="1005650"/>
                    <a:pt x="1267394" y="974216"/>
                  </a:cubicBezTo>
                  <a:cubicBezTo>
                    <a:pt x="1267394" y="974216"/>
                    <a:pt x="1242729" y="942783"/>
                    <a:pt x="1206965" y="963123"/>
                  </a:cubicBezTo>
                  <a:cubicBezTo>
                    <a:pt x="1206965" y="963123"/>
                    <a:pt x="1186617" y="989625"/>
                    <a:pt x="1214365" y="1006266"/>
                  </a:cubicBezTo>
                  <a:cubicBezTo>
                    <a:pt x="1214365" y="1006266"/>
                    <a:pt x="1243345" y="1023523"/>
                    <a:pt x="1266160" y="1000102"/>
                  </a:cubicBezTo>
                  <a:cubicBezTo>
                    <a:pt x="1271710" y="1018593"/>
                    <a:pt x="1271710" y="1018593"/>
                    <a:pt x="1271710" y="1018593"/>
                  </a:cubicBezTo>
                  <a:cubicBezTo>
                    <a:pt x="1271710" y="1018593"/>
                    <a:pt x="1225464" y="1046328"/>
                    <a:pt x="1192166" y="1008115"/>
                  </a:cubicBezTo>
                  <a:cubicBezTo>
                    <a:pt x="1192166" y="1008115"/>
                    <a:pt x="1167502" y="966204"/>
                    <a:pt x="1216832" y="941550"/>
                  </a:cubicBezTo>
                  <a:cubicBezTo>
                    <a:pt x="1216832" y="941550"/>
                    <a:pt x="1229318" y="937236"/>
                    <a:pt x="1244502" y="939548"/>
                  </a:cubicBezTo>
                  <a:close/>
                  <a:moveTo>
                    <a:pt x="277715" y="913034"/>
                  </a:moveTo>
                  <a:lnTo>
                    <a:pt x="302928" y="919303"/>
                  </a:lnTo>
                  <a:cubicBezTo>
                    <a:pt x="302928" y="919303"/>
                    <a:pt x="349824" y="948288"/>
                    <a:pt x="365249" y="1013658"/>
                  </a:cubicBezTo>
                  <a:cubicBezTo>
                    <a:pt x="365249" y="1013658"/>
                    <a:pt x="382527" y="1064844"/>
                    <a:pt x="329461" y="1117881"/>
                  </a:cubicBezTo>
                  <a:cubicBezTo>
                    <a:pt x="329461" y="1117881"/>
                    <a:pt x="268991" y="1156733"/>
                    <a:pt x="237521" y="1096913"/>
                  </a:cubicBezTo>
                  <a:cubicBezTo>
                    <a:pt x="237521" y="1096913"/>
                    <a:pt x="213456" y="1051894"/>
                    <a:pt x="248628" y="992690"/>
                  </a:cubicBezTo>
                  <a:cubicBezTo>
                    <a:pt x="248628" y="992690"/>
                    <a:pt x="259272" y="979277"/>
                    <a:pt x="264671" y="958925"/>
                  </a:cubicBezTo>
                  <a:lnTo>
                    <a:pt x="266849" y="924024"/>
                  </a:lnTo>
                  <a:lnTo>
                    <a:pt x="280652" y="928083"/>
                  </a:lnTo>
                  <a:lnTo>
                    <a:pt x="281949" y="934720"/>
                  </a:lnTo>
                  <a:cubicBezTo>
                    <a:pt x="281331" y="961855"/>
                    <a:pt x="265288" y="981590"/>
                    <a:pt x="254798" y="1005641"/>
                  </a:cubicBezTo>
                  <a:cubicBezTo>
                    <a:pt x="244926" y="1029692"/>
                    <a:pt x="238755" y="1055594"/>
                    <a:pt x="246777" y="1082112"/>
                  </a:cubicBezTo>
                  <a:cubicBezTo>
                    <a:pt x="246777" y="1082112"/>
                    <a:pt x="263437" y="1136999"/>
                    <a:pt x="317737" y="1108630"/>
                  </a:cubicBezTo>
                  <a:cubicBezTo>
                    <a:pt x="317737" y="1108630"/>
                    <a:pt x="368952" y="1084579"/>
                    <a:pt x="352908" y="1013658"/>
                  </a:cubicBezTo>
                  <a:cubicBezTo>
                    <a:pt x="352908" y="1013658"/>
                    <a:pt x="344887" y="960622"/>
                    <a:pt x="297375" y="934720"/>
                  </a:cubicBezTo>
                  <a:cubicBezTo>
                    <a:pt x="297375" y="934720"/>
                    <a:pt x="294367" y="932831"/>
                    <a:pt x="289006" y="930538"/>
                  </a:cubicBezTo>
                  <a:lnTo>
                    <a:pt x="280652" y="928083"/>
                  </a:lnTo>
                  <a:close/>
                  <a:moveTo>
                    <a:pt x="257893" y="908106"/>
                  </a:moveTo>
                  <a:lnTo>
                    <a:pt x="262713" y="909304"/>
                  </a:lnTo>
                  <a:lnTo>
                    <a:pt x="266850" y="924005"/>
                  </a:lnTo>
                  <a:lnTo>
                    <a:pt x="266849" y="924024"/>
                  </a:lnTo>
                  <a:lnTo>
                    <a:pt x="266522" y="923928"/>
                  </a:lnTo>
                  <a:cubicBezTo>
                    <a:pt x="247702" y="920691"/>
                    <a:pt x="222095" y="921769"/>
                    <a:pt x="194945" y="939037"/>
                  </a:cubicBezTo>
                  <a:cubicBezTo>
                    <a:pt x="186306" y="924236"/>
                    <a:pt x="186306" y="924236"/>
                    <a:pt x="186306" y="924236"/>
                  </a:cubicBezTo>
                  <a:cubicBezTo>
                    <a:pt x="186306" y="924236"/>
                    <a:pt x="216156" y="905504"/>
                    <a:pt x="257893" y="908106"/>
                  </a:cubicBezTo>
                  <a:close/>
                  <a:moveTo>
                    <a:pt x="1052218" y="887248"/>
                  </a:moveTo>
                  <a:lnTo>
                    <a:pt x="1052833" y="905746"/>
                  </a:lnTo>
                  <a:cubicBezTo>
                    <a:pt x="1012821" y="907596"/>
                    <a:pt x="1020824" y="939043"/>
                    <a:pt x="1020824" y="939043"/>
                  </a:cubicBezTo>
                  <a:cubicBezTo>
                    <a:pt x="1034982" y="972958"/>
                    <a:pt x="1063914" y="950143"/>
                    <a:pt x="1063914" y="950143"/>
                  </a:cubicBezTo>
                  <a:cubicBezTo>
                    <a:pt x="1063914" y="950143"/>
                    <a:pt x="1063914" y="950143"/>
                    <a:pt x="1065760" y="964942"/>
                  </a:cubicBezTo>
                  <a:cubicBezTo>
                    <a:pt x="1050986" y="975424"/>
                    <a:pt x="1037444" y="971724"/>
                    <a:pt x="1037444" y="971724"/>
                  </a:cubicBezTo>
                  <a:cubicBezTo>
                    <a:pt x="995585" y="960009"/>
                    <a:pt x="1008512" y="918079"/>
                    <a:pt x="1008512" y="918079"/>
                  </a:cubicBezTo>
                  <a:cubicBezTo>
                    <a:pt x="1020824" y="890331"/>
                    <a:pt x="1052218" y="887248"/>
                    <a:pt x="1052218" y="887248"/>
                  </a:cubicBezTo>
                  <a:close/>
                  <a:moveTo>
                    <a:pt x="20360" y="882648"/>
                  </a:moveTo>
                  <a:lnTo>
                    <a:pt x="24192" y="884461"/>
                  </a:lnTo>
                  <a:cubicBezTo>
                    <a:pt x="30510" y="888549"/>
                    <a:pt x="38215" y="895492"/>
                    <a:pt x="43762" y="906908"/>
                  </a:cubicBezTo>
                  <a:cubicBezTo>
                    <a:pt x="34517" y="914315"/>
                    <a:pt x="34517" y="914315"/>
                    <a:pt x="34517" y="914315"/>
                  </a:cubicBezTo>
                  <a:cubicBezTo>
                    <a:pt x="34517" y="914315"/>
                    <a:pt x="33631" y="912386"/>
                    <a:pt x="31936" y="909783"/>
                  </a:cubicBezTo>
                  <a:lnTo>
                    <a:pt x="27023" y="904112"/>
                  </a:lnTo>
                  <a:close/>
                  <a:moveTo>
                    <a:pt x="1130228" y="869308"/>
                  </a:moveTo>
                  <a:cubicBezTo>
                    <a:pt x="1149439" y="866532"/>
                    <a:pt x="1171042" y="869925"/>
                    <a:pt x="1180609" y="894602"/>
                  </a:cubicBezTo>
                  <a:cubicBezTo>
                    <a:pt x="1180609" y="894602"/>
                    <a:pt x="1188633" y="935320"/>
                    <a:pt x="1153451" y="935320"/>
                  </a:cubicBezTo>
                  <a:cubicBezTo>
                    <a:pt x="1153451" y="935320"/>
                    <a:pt x="1125058" y="936554"/>
                    <a:pt x="1126292" y="910026"/>
                  </a:cubicBezTo>
                  <a:cubicBezTo>
                    <a:pt x="1126292" y="910026"/>
                    <a:pt x="1124440" y="895836"/>
                    <a:pt x="1138637" y="889667"/>
                  </a:cubicBezTo>
                  <a:cubicBezTo>
                    <a:pt x="1138637" y="889667"/>
                    <a:pt x="1112713" y="889050"/>
                    <a:pt x="1097282" y="897070"/>
                  </a:cubicBezTo>
                  <a:lnTo>
                    <a:pt x="1094196" y="881030"/>
                  </a:lnTo>
                  <a:cubicBezTo>
                    <a:pt x="1094196" y="881030"/>
                    <a:pt x="1111016" y="872084"/>
                    <a:pt x="1130228" y="869308"/>
                  </a:cubicBezTo>
                  <a:close/>
                  <a:moveTo>
                    <a:pt x="81361" y="848899"/>
                  </a:moveTo>
                  <a:cubicBezTo>
                    <a:pt x="90606" y="861859"/>
                    <a:pt x="90606" y="861859"/>
                    <a:pt x="90606" y="861859"/>
                  </a:cubicBezTo>
                  <a:cubicBezTo>
                    <a:pt x="90606" y="861859"/>
                    <a:pt x="78279" y="873584"/>
                    <a:pt x="81361" y="903206"/>
                  </a:cubicBezTo>
                  <a:cubicBezTo>
                    <a:pt x="81361" y="903206"/>
                    <a:pt x="80667" y="937225"/>
                    <a:pt x="50157" y="951891"/>
                  </a:cubicBezTo>
                  <a:lnTo>
                    <a:pt x="42224" y="953083"/>
                  </a:lnTo>
                  <a:lnTo>
                    <a:pt x="38854" y="942224"/>
                  </a:lnTo>
                  <a:lnTo>
                    <a:pt x="42635" y="941468"/>
                  </a:lnTo>
                  <a:cubicBezTo>
                    <a:pt x="48616" y="938806"/>
                    <a:pt x="54394" y="934371"/>
                    <a:pt x="59171" y="927274"/>
                  </a:cubicBezTo>
                  <a:cubicBezTo>
                    <a:pt x="59171" y="927274"/>
                    <a:pt x="67801" y="913697"/>
                    <a:pt x="67184" y="885926"/>
                  </a:cubicBezTo>
                  <a:cubicBezTo>
                    <a:pt x="67184" y="885926"/>
                    <a:pt x="67184" y="862476"/>
                    <a:pt x="81361" y="848899"/>
                  </a:cubicBezTo>
                  <a:close/>
                  <a:moveTo>
                    <a:pt x="176897" y="836125"/>
                  </a:moveTo>
                  <a:cubicBezTo>
                    <a:pt x="196488" y="833736"/>
                    <a:pt x="222712" y="836973"/>
                    <a:pt x="249245" y="859483"/>
                  </a:cubicBezTo>
                  <a:cubicBezTo>
                    <a:pt x="259735" y="868116"/>
                    <a:pt x="268220" y="880296"/>
                    <a:pt x="273927" y="893632"/>
                  </a:cubicBezTo>
                  <a:lnTo>
                    <a:pt x="277715" y="913034"/>
                  </a:lnTo>
                  <a:lnTo>
                    <a:pt x="262713" y="909304"/>
                  </a:lnTo>
                  <a:lnTo>
                    <a:pt x="261266" y="904160"/>
                  </a:lnTo>
                  <a:cubicBezTo>
                    <a:pt x="258414" y="897381"/>
                    <a:pt x="254490" y="890473"/>
                    <a:pt x="249245" y="883534"/>
                  </a:cubicBezTo>
                  <a:cubicBezTo>
                    <a:pt x="249245" y="883534"/>
                    <a:pt x="214073" y="829265"/>
                    <a:pt x="152369" y="863183"/>
                  </a:cubicBezTo>
                  <a:lnTo>
                    <a:pt x="144347" y="846532"/>
                  </a:lnTo>
                  <a:cubicBezTo>
                    <a:pt x="144347" y="846532"/>
                    <a:pt x="157305" y="838515"/>
                    <a:pt x="176897" y="836125"/>
                  </a:cubicBezTo>
                  <a:close/>
                  <a:moveTo>
                    <a:pt x="1311944" y="806497"/>
                  </a:moveTo>
                  <a:cubicBezTo>
                    <a:pt x="1311944" y="806497"/>
                    <a:pt x="1369928" y="818214"/>
                    <a:pt x="1387817" y="888519"/>
                  </a:cubicBezTo>
                  <a:cubicBezTo>
                    <a:pt x="1387817" y="888519"/>
                    <a:pt x="1395836" y="922437"/>
                    <a:pt x="1384116" y="957589"/>
                  </a:cubicBezTo>
                  <a:lnTo>
                    <a:pt x="1373012" y="958206"/>
                  </a:lnTo>
                  <a:cubicBezTo>
                    <a:pt x="1373012" y="958206"/>
                    <a:pt x="1403855" y="860150"/>
                    <a:pt x="1318112" y="820681"/>
                  </a:cubicBezTo>
                  <a:cubicBezTo>
                    <a:pt x="1318112" y="820681"/>
                    <a:pt x="1271849" y="800946"/>
                    <a:pt x="1243473" y="844733"/>
                  </a:cubicBezTo>
                  <a:cubicBezTo>
                    <a:pt x="1243473" y="844733"/>
                    <a:pt x="1230519" y="883585"/>
                    <a:pt x="1266914" y="903320"/>
                  </a:cubicBezTo>
                  <a:cubicBezTo>
                    <a:pt x="1266914" y="903320"/>
                    <a:pt x="1316262" y="927371"/>
                    <a:pt x="1352039" y="897153"/>
                  </a:cubicBezTo>
                  <a:cubicBezTo>
                    <a:pt x="1363760" y="887902"/>
                    <a:pt x="1363760" y="887902"/>
                    <a:pt x="1363760" y="887902"/>
                  </a:cubicBezTo>
                  <a:cubicBezTo>
                    <a:pt x="1371162" y="901470"/>
                    <a:pt x="1371162" y="901470"/>
                    <a:pt x="1371162" y="901470"/>
                  </a:cubicBezTo>
                  <a:cubicBezTo>
                    <a:pt x="1371162" y="901470"/>
                    <a:pt x="1328599" y="942172"/>
                    <a:pt x="1260745" y="917503"/>
                  </a:cubicBezTo>
                  <a:cubicBezTo>
                    <a:pt x="1260745" y="917503"/>
                    <a:pt x="1219416" y="900236"/>
                    <a:pt x="1232370" y="842266"/>
                  </a:cubicBezTo>
                  <a:cubicBezTo>
                    <a:pt x="1232370" y="842266"/>
                    <a:pt x="1247175" y="797246"/>
                    <a:pt x="1311944" y="806497"/>
                  </a:cubicBezTo>
                  <a:close/>
                  <a:moveTo>
                    <a:pt x="933939" y="774641"/>
                  </a:moveTo>
                  <a:cubicBezTo>
                    <a:pt x="954010" y="777011"/>
                    <a:pt x="976067" y="783678"/>
                    <a:pt x="999203" y="797242"/>
                  </a:cubicBezTo>
                  <a:cubicBezTo>
                    <a:pt x="999203" y="797242"/>
                    <a:pt x="1087430" y="845952"/>
                    <a:pt x="1089898" y="935354"/>
                  </a:cubicBezTo>
                  <a:cubicBezTo>
                    <a:pt x="1089898" y="935354"/>
                    <a:pt x="1099152" y="1044488"/>
                    <a:pt x="1026967" y="1077166"/>
                  </a:cubicBezTo>
                  <a:lnTo>
                    <a:pt x="1022648" y="1067917"/>
                  </a:lnTo>
                  <a:cubicBezTo>
                    <a:pt x="1022648" y="1067917"/>
                    <a:pt x="1076941" y="1065451"/>
                    <a:pt x="1076941" y="955084"/>
                  </a:cubicBezTo>
                  <a:cubicBezTo>
                    <a:pt x="1076941" y="955084"/>
                    <a:pt x="1088047" y="867531"/>
                    <a:pt x="991182" y="806491"/>
                  </a:cubicBezTo>
                  <a:cubicBezTo>
                    <a:pt x="991182" y="806491"/>
                    <a:pt x="917763" y="756548"/>
                    <a:pt x="838791" y="810191"/>
                  </a:cubicBezTo>
                  <a:cubicBezTo>
                    <a:pt x="838791" y="810191"/>
                    <a:pt x="767840" y="862599"/>
                    <a:pt x="801773" y="932272"/>
                  </a:cubicBezTo>
                  <a:cubicBezTo>
                    <a:pt x="801773" y="932272"/>
                    <a:pt x="828919" y="986530"/>
                    <a:pt x="918997" y="965567"/>
                  </a:cubicBezTo>
                  <a:cubicBezTo>
                    <a:pt x="918997" y="965567"/>
                    <a:pt x="966504" y="952001"/>
                    <a:pt x="979460" y="894661"/>
                  </a:cubicBezTo>
                  <a:cubicBezTo>
                    <a:pt x="979460" y="894661"/>
                    <a:pt x="1001054" y="841636"/>
                    <a:pt x="949228" y="817589"/>
                  </a:cubicBezTo>
                  <a:cubicBezTo>
                    <a:pt x="949228" y="817589"/>
                    <a:pt x="912210" y="797859"/>
                    <a:pt x="884447" y="844102"/>
                  </a:cubicBezTo>
                  <a:cubicBezTo>
                    <a:pt x="884447" y="844102"/>
                    <a:pt x="867172" y="875547"/>
                    <a:pt x="893701" y="889112"/>
                  </a:cubicBezTo>
                  <a:cubicBezTo>
                    <a:pt x="893701" y="889112"/>
                    <a:pt x="924550" y="905142"/>
                    <a:pt x="947377" y="879246"/>
                  </a:cubicBezTo>
                  <a:cubicBezTo>
                    <a:pt x="947377" y="879246"/>
                    <a:pt x="964036" y="844719"/>
                    <a:pt x="936272" y="839169"/>
                  </a:cubicBezTo>
                  <a:cubicBezTo>
                    <a:pt x="936272" y="839169"/>
                    <a:pt x="920231" y="841019"/>
                    <a:pt x="923316" y="858283"/>
                  </a:cubicBezTo>
                  <a:cubicBezTo>
                    <a:pt x="915295" y="862599"/>
                    <a:pt x="915295" y="862599"/>
                    <a:pt x="915295" y="862599"/>
                  </a:cubicBezTo>
                  <a:cubicBezTo>
                    <a:pt x="915295" y="862599"/>
                    <a:pt x="906041" y="839786"/>
                    <a:pt x="936889" y="828071"/>
                  </a:cubicBezTo>
                  <a:cubicBezTo>
                    <a:pt x="936889" y="828071"/>
                    <a:pt x="965270" y="825605"/>
                    <a:pt x="966504" y="858283"/>
                  </a:cubicBezTo>
                  <a:cubicBezTo>
                    <a:pt x="966504" y="858283"/>
                    <a:pt x="967738" y="912541"/>
                    <a:pt x="906658" y="907608"/>
                  </a:cubicBezTo>
                  <a:cubicBezTo>
                    <a:pt x="906658" y="907608"/>
                    <a:pt x="864704" y="908842"/>
                    <a:pt x="869640" y="861982"/>
                  </a:cubicBezTo>
                  <a:cubicBezTo>
                    <a:pt x="869640" y="861982"/>
                    <a:pt x="885681" y="792310"/>
                    <a:pt x="950462" y="808341"/>
                  </a:cubicBezTo>
                  <a:cubicBezTo>
                    <a:pt x="950462" y="808341"/>
                    <a:pt x="996735" y="820672"/>
                    <a:pt x="996118" y="874930"/>
                  </a:cubicBezTo>
                  <a:cubicBezTo>
                    <a:pt x="996118" y="874930"/>
                    <a:pt x="985013" y="979747"/>
                    <a:pt x="883213" y="983447"/>
                  </a:cubicBezTo>
                  <a:cubicBezTo>
                    <a:pt x="883213" y="983447"/>
                    <a:pt x="803007" y="985296"/>
                    <a:pt x="783264" y="916240"/>
                  </a:cubicBezTo>
                  <a:cubicBezTo>
                    <a:pt x="783264" y="916240"/>
                    <a:pt x="770308" y="842869"/>
                    <a:pt x="831387" y="799092"/>
                  </a:cubicBezTo>
                  <a:cubicBezTo>
                    <a:pt x="831387" y="799092"/>
                    <a:pt x="873727" y="767531"/>
                    <a:pt x="933939" y="774641"/>
                  </a:cubicBezTo>
                  <a:close/>
                  <a:moveTo>
                    <a:pt x="1764" y="753998"/>
                  </a:moveTo>
                  <a:lnTo>
                    <a:pt x="12027" y="765793"/>
                  </a:lnTo>
                  <a:cubicBezTo>
                    <a:pt x="13570" y="767566"/>
                    <a:pt x="13570" y="767566"/>
                    <a:pt x="13570" y="767566"/>
                  </a:cubicBezTo>
                  <a:cubicBezTo>
                    <a:pt x="13570" y="767566"/>
                    <a:pt x="11680" y="771727"/>
                    <a:pt x="7882" y="777921"/>
                  </a:cubicBezTo>
                  <a:lnTo>
                    <a:pt x="3278" y="783980"/>
                  </a:lnTo>
                  <a:close/>
                  <a:moveTo>
                    <a:pt x="571" y="707769"/>
                  </a:moveTo>
                  <a:lnTo>
                    <a:pt x="24059" y="726258"/>
                  </a:lnTo>
                  <a:cubicBezTo>
                    <a:pt x="24059" y="726258"/>
                    <a:pt x="105500" y="815655"/>
                    <a:pt x="126477" y="862511"/>
                  </a:cubicBezTo>
                  <a:cubicBezTo>
                    <a:pt x="126477" y="862511"/>
                    <a:pt x="188175" y="952525"/>
                    <a:pt x="160411" y="992599"/>
                  </a:cubicBezTo>
                  <a:cubicBezTo>
                    <a:pt x="160411" y="992599"/>
                    <a:pt x="142519" y="1023425"/>
                    <a:pt x="88224" y="1007396"/>
                  </a:cubicBezTo>
                  <a:cubicBezTo>
                    <a:pt x="88224" y="1007396"/>
                    <a:pt x="64163" y="995682"/>
                    <a:pt x="52439" y="963622"/>
                  </a:cubicBezTo>
                  <a:cubicBezTo>
                    <a:pt x="67247" y="956224"/>
                    <a:pt x="67247" y="956224"/>
                    <a:pt x="67247" y="956224"/>
                  </a:cubicBezTo>
                  <a:cubicBezTo>
                    <a:pt x="67247" y="956224"/>
                    <a:pt x="89458" y="1012944"/>
                    <a:pt x="136966" y="991982"/>
                  </a:cubicBezTo>
                  <a:cubicBezTo>
                    <a:pt x="136966" y="991982"/>
                    <a:pt x="173367" y="978419"/>
                    <a:pt x="148071" y="929713"/>
                  </a:cubicBezTo>
                  <a:cubicBezTo>
                    <a:pt x="148071" y="929713"/>
                    <a:pt x="85756" y="805174"/>
                    <a:pt x="28378" y="751536"/>
                  </a:cubicBezTo>
                  <a:cubicBezTo>
                    <a:pt x="28378" y="751536"/>
                    <a:pt x="24637" y="747220"/>
                    <a:pt x="18169" y="741354"/>
                  </a:cubicBezTo>
                  <a:lnTo>
                    <a:pt x="470" y="728376"/>
                  </a:lnTo>
                  <a:lnTo>
                    <a:pt x="0" y="719077"/>
                  </a:lnTo>
                  <a:close/>
                  <a:moveTo>
                    <a:pt x="167196" y="677212"/>
                  </a:moveTo>
                  <a:lnTo>
                    <a:pt x="168719" y="680196"/>
                  </a:lnTo>
                  <a:cubicBezTo>
                    <a:pt x="171139" y="686611"/>
                    <a:pt x="173162" y="694089"/>
                    <a:pt x="174627" y="702799"/>
                  </a:cubicBezTo>
                  <a:cubicBezTo>
                    <a:pt x="174627" y="702799"/>
                    <a:pt x="190662" y="790365"/>
                    <a:pt x="127756" y="831681"/>
                  </a:cubicBezTo>
                  <a:cubicBezTo>
                    <a:pt x="120973" y="823048"/>
                    <a:pt x="120973" y="823048"/>
                    <a:pt x="120973" y="823048"/>
                  </a:cubicBezTo>
                  <a:cubicBezTo>
                    <a:pt x="120973" y="823048"/>
                    <a:pt x="171544" y="784815"/>
                    <a:pt x="159209" y="729316"/>
                  </a:cubicBezTo>
                  <a:cubicBezTo>
                    <a:pt x="158439" y="722686"/>
                    <a:pt x="156935" y="714901"/>
                    <a:pt x="154564" y="707010"/>
                  </a:cubicBezTo>
                  <a:lnTo>
                    <a:pt x="151172" y="699107"/>
                  </a:lnTo>
                  <a:lnTo>
                    <a:pt x="163931" y="684569"/>
                  </a:lnTo>
                  <a:close/>
                  <a:moveTo>
                    <a:pt x="123025" y="642009"/>
                  </a:moveTo>
                  <a:cubicBezTo>
                    <a:pt x="132296" y="642453"/>
                    <a:pt x="148233" y="646095"/>
                    <a:pt x="160433" y="663959"/>
                  </a:cubicBezTo>
                  <a:lnTo>
                    <a:pt x="162143" y="667310"/>
                  </a:lnTo>
                  <a:lnTo>
                    <a:pt x="158747" y="675743"/>
                  </a:lnTo>
                  <a:cubicBezTo>
                    <a:pt x="155201" y="681639"/>
                    <a:pt x="151308" y="686400"/>
                    <a:pt x="148301" y="689685"/>
                  </a:cubicBezTo>
                  <a:lnTo>
                    <a:pt x="147479" y="690503"/>
                  </a:lnTo>
                  <a:lnTo>
                    <a:pt x="144717" y="684068"/>
                  </a:lnTo>
                  <a:cubicBezTo>
                    <a:pt x="136236" y="669961"/>
                    <a:pt x="123748" y="659632"/>
                    <a:pt x="106172" y="661482"/>
                  </a:cubicBezTo>
                  <a:cubicBezTo>
                    <a:pt x="98771" y="662099"/>
                    <a:pt x="91370" y="668882"/>
                    <a:pt x="91370" y="676899"/>
                  </a:cubicBezTo>
                  <a:cubicBezTo>
                    <a:pt x="91987" y="687999"/>
                    <a:pt x="97538" y="700949"/>
                    <a:pt x="108022" y="705883"/>
                  </a:cubicBezTo>
                  <a:cubicBezTo>
                    <a:pt x="120973" y="712666"/>
                    <a:pt x="133923" y="702799"/>
                    <a:pt x="143174" y="694782"/>
                  </a:cubicBezTo>
                  <a:lnTo>
                    <a:pt x="147479" y="690503"/>
                  </a:lnTo>
                  <a:lnTo>
                    <a:pt x="151172" y="699107"/>
                  </a:lnTo>
                  <a:lnTo>
                    <a:pt x="145745" y="705289"/>
                  </a:lnTo>
                  <a:cubicBezTo>
                    <a:pt x="138173" y="711529"/>
                    <a:pt x="128990" y="716983"/>
                    <a:pt x="117889" y="721299"/>
                  </a:cubicBezTo>
                  <a:cubicBezTo>
                    <a:pt x="117889" y="721299"/>
                    <a:pt x="79036" y="734249"/>
                    <a:pt x="73485" y="683065"/>
                  </a:cubicBezTo>
                  <a:cubicBezTo>
                    <a:pt x="73485" y="683065"/>
                    <a:pt x="68552" y="648532"/>
                    <a:pt x="115422" y="642366"/>
                  </a:cubicBezTo>
                  <a:cubicBezTo>
                    <a:pt x="115422" y="642366"/>
                    <a:pt x="118390" y="641788"/>
                    <a:pt x="123025" y="642009"/>
                  </a:cubicBezTo>
                  <a:close/>
                  <a:moveTo>
                    <a:pt x="35549" y="506576"/>
                  </a:moveTo>
                  <a:lnTo>
                    <a:pt x="37448" y="506649"/>
                  </a:lnTo>
                  <a:cubicBezTo>
                    <a:pt x="39454" y="506726"/>
                    <a:pt x="39454" y="506726"/>
                    <a:pt x="39454" y="506726"/>
                  </a:cubicBezTo>
                  <a:cubicBezTo>
                    <a:pt x="39454" y="506726"/>
                    <a:pt x="17848" y="556055"/>
                    <a:pt x="55505" y="588119"/>
                  </a:cubicBezTo>
                  <a:cubicBezTo>
                    <a:pt x="55505" y="588119"/>
                    <a:pt x="95630" y="618333"/>
                    <a:pt x="133904" y="580103"/>
                  </a:cubicBezTo>
                  <a:cubicBezTo>
                    <a:pt x="140695" y="592435"/>
                    <a:pt x="140695" y="592435"/>
                    <a:pt x="140695" y="592435"/>
                  </a:cubicBezTo>
                  <a:cubicBezTo>
                    <a:pt x="140695" y="592435"/>
                    <a:pt x="101803" y="628199"/>
                    <a:pt x="54270" y="604768"/>
                  </a:cubicBezTo>
                  <a:cubicBezTo>
                    <a:pt x="54270" y="604768"/>
                    <a:pt x="32741" y="592628"/>
                    <a:pt x="22498" y="569129"/>
                  </a:cubicBezTo>
                  <a:lnTo>
                    <a:pt x="20055" y="556489"/>
                  </a:lnTo>
                  <a:close/>
                  <a:moveTo>
                    <a:pt x="43207" y="481906"/>
                  </a:moveTo>
                  <a:lnTo>
                    <a:pt x="83970" y="490512"/>
                  </a:lnTo>
                  <a:cubicBezTo>
                    <a:pt x="118352" y="502229"/>
                    <a:pt x="156742" y="527050"/>
                    <a:pt x="172777" y="579466"/>
                  </a:cubicBezTo>
                  <a:cubicBezTo>
                    <a:pt x="172777" y="579466"/>
                    <a:pt x="186027" y="621380"/>
                    <a:pt x="174283" y="661246"/>
                  </a:cubicBezTo>
                  <a:lnTo>
                    <a:pt x="167196" y="677212"/>
                  </a:lnTo>
                  <a:lnTo>
                    <a:pt x="162143" y="667310"/>
                  </a:lnTo>
                  <a:lnTo>
                    <a:pt x="167111" y="654979"/>
                  </a:lnTo>
                  <a:cubicBezTo>
                    <a:pt x="168730" y="647145"/>
                    <a:pt x="168769" y="638512"/>
                    <a:pt x="165993" y="629416"/>
                  </a:cubicBezTo>
                  <a:cubicBezTo>
                    <a:pt x="165993" y="629416"/>
                    <a:pt x="149467" y="519409"/>
                    <a:pt x="71794" y="496452"/>
                  </a:cubicBezTo>
                  <a:lnTo>
                    <a:pt x="39745" y="493059"/>
                  </a:lnTo>
                  <a:close/>
                  <a:moveTo>
                    <a:pt x="66504" y="420540"/>
                  </a:moveTo>
                  <a:lnTo>
                    <a:pt x="66699" y="421984"/>
                  </a:lnTo>
                  <a:cubicBezTo>
                    <a:pt x="66699" y="461963"/>
                    <a:pt x="50046" y="472716"/>
                    <a:pt x="50046" y="472716"/>
                  </a:cubicBezTo>
                  <a:cubicBezTo>
                    <a:pt x="50046" y="472716"/>
                    <a:pt x="50046" y="472716"/>
                    <a:pt x="47965" y="471483"/>
                  </a:cubicBezTo>
                  <a:lnTo>
                    <a:pt x="46679" y="470721"/>
                  </a:lnTo>
                  <a:lnTo>
                    <a:pt x="56581" y="438821"/>
                  </a:lnTo>
                  <a:close/>
                  <a:moveTo>
                    <a:pt x="135958" y="337193"/>
                  </a:moveTo>
                  <a:cubicBezTo>
                    <a:pt x="150369" y="336884"/>
                    <a:pt x="161621" y="340737"/>
                    <a:pt x="161621" y="340737"/>
                  </a:cubicBezTo>
                  <a:cubicBezTo>
                    <a:pt x="214641" y="366636"/>
                    <a:pt x="217107" y="453578"/>
                    <a:pt x="217107" y="453578"/>
                  </a:cubicBezTo>
                  <a:cubicBezTo>
                    <a:pt x="218957" y="524489"/>
                    <a:pt x="177650" y="562719"/>
                    <a:pt x="177650" y="562719"/>
                  </a:cubicBezTo>
                  <a:cubicBezTo>
                    <a:pt x="177650" y="562719"/>
                    <a:pt x="177650" y="562719"/>
                    <a:pt x="170868" y="549154"/>
                  </a:cubicBezTo>
                  <a:cubicBezTo>
                    <a:pt x="179499" y="545454"/>
                    <a:pt x="183816" y="536821"/>
                    <a:pt x="183816" y="536821"/>
                  </a:cubicBezTo>
                  <a:cubicBezTo>
                    <a:pt x="209709" y="489342"/>
                    <a:pt x="201077" y="426447"/>
                    <a:pt x="201077" y="426447"/>
                  </a:cubicBezTo>
                  <a:cubicBezTo>
                    <a:pt x="196145" y="388833"/>
                    <a:pt x="169019" y="340121"/>
                    <a:pt x="123396" y="353070"/>
                  </a:cubicBezTo>
                  <a:cubicBezTo>
                    <a:pt x="112916" y="356153"/>
                    <a:pt x="99968" y="368485"/>
                    <a:pt x="95653" y="378351"/>
                  </a:cubicBezTo>
                  <a:cubicBezTo>
                    <a:pt x="82090" y="405482"/>
                    <a:pt x="104901" y="427064"/>
                    <a:pt x="130795" y="428297"/>
                  </a:cubicBezTo>
                  <a:cubicBezTo>
                    <a:pt x="134494" y="428914"/>
                    <a:pt x="185049" y="424598"/>
                    <a:pt x="182582" y="415348"/>
                  </a:cubicBezTo>
                  <a:cubicBezTo>
                    <a:pt x="182582" y="415965"/>
                    <a:pt x="185665" y="428914"/>
                    <a:pt x="185665" y="428914"/>
                  </a:cubicBezTo>
                  <a:cubicBezTo>
                    <a:pt x="124629" y="456044"/>
                    <a:pt x="99352" y="433230"/>
                    <a:pt x="99352" y="433230"/>
                  </a:cubicBezTo>
                  <a:cubicBezTo>
                    <a:pt x="91492" y="424906"/>
                    <a:pt x="87061" y="416080"/>
                    <a:pt x="84836" y="407525"/>
                  </a:cubicBezTo>
                  <a:lnTo>
                    <a:pt x="83830" y="388619"/>
                  </a:lnTo>
                  <a:lnTo>
                    <a:pt x="106528" y="346801"/>
                  </a:lnTo>
                  <a:lnTo>
                    <a:pt x="112983" y="341778"/>
                  </a:lnTo>
                  <a:cubicBezTo>
                    <a:pt x="120757" y="338541"/>
                    <a:pt x="128753" y="337346"/>
                    <a:pt x="135958" y="337193"/>
                  </a:cubicBezTo>
                  <a:close/>
                  <a:moveTo>
                    <a:pt x="228276" y="245137"/>
                  </a:moveTo>
                  <a:cubicBezTo>
                    <a:pt x="228276" y="245137"/>
                    <a:pt x="236918" y="255622"/>
                    <a:pt x="236918" y="255622"/>
                  </a:cubicBezTo>
                  <a:cubicBezTo>
                    <a:pt x="202347" y="285228"/>
                    <a:pt x="167158" y="289546"/>
                    <a:pt x="167158" y="289546"/>
                  </a:cubicBezTo>
                  <a:lnTo>
                    <a:pt x="145967" y="288640"/>
                  </a:lnTo>
                  <a:lnTo>
                    <a:pt x="156145" y="276304"/>
                  </a:lnTo>
                  <a:lnTo>
                    <a:pt x="158746" y="276593"/>
                  </a:lnTo>
                  <a:cubicBezTo>
                    <a:pt x="173023" y="276285"/>
                    <a:pt x="187531" y="272584"/>
                    <a:pt x="198643" y="267342"/>
                  </a:cubicBezTo>
                  <a:cubicBezTo>
                    <a:pt x="199878" y="266108"/>
                    <a:pt x="230127" y="247604"/>
                    <a:pt x="228276" y="245137"/>
                  </a:cubicBezTo>
                  <a:close/>
                  <a:moveTo>
                    <a:pt x="270872" y="233999"/>
                  </a:moveTo>
                  <a:cubicBezTo>
                    <a:pt x="314660" y="229059"/>
                    <a:pt x="343030" y="253143"/>
                    <a:pt x="343030" y="253143"/>
                  </a:cubicBezTo>
                  <a:cubicBezTo>
                    <a:pt x="391135" y="298840"/>
                    <a:pt x="359065" y="335893"/>
                    <a:pt x="359065" y="335893"/>
                  </a:cubicBezTo>
                  <a:cubicBezTo>
                    <a:pt x="331312" y="356889"/>
                    <a:pt x="316510" y="339598"/>
                    <a:pt x="316510" y="339598"/>
                  </a:cubicBezTo>
                  <a:cubicBezTo>
                    <a:pt x="298624" y="305016"/>
                    <a:pt x="326378" y="280315"/>
                    <a:pt x="326378" y="280315"/>
                  </a:cubicBezTo>
                  <a:cubicBezTo>
                    <a:pt x="326378" y="280315"/>
                    <a:pt x="326378" y="280315"/>
                    <a:pt x="339329" y="288960"/>
                  </a:cubicBezTo>
                  <a:cubicBezTo>
                    <a:pt x="323911" y="292665"/>
                    <a:pt x="320210" y="311191"/>
                    <a:pt x="320210" y="311191"/>
                  </a:cubicBezTo>
                  <a:cubicBezTo>
                    <a:pt x="319593" y="337127"/>
                    <a:pt x="340563" y="334040"/>
                    <a:pt x="340563" y="334040"/>
                  </a:cubicBezTo>
                  <a:cubicBezTo>
                    <a:pt x="372633" y="323542"/>
                    <a:pt x="351664" y="284637"/>
                    <a:pt x="351664" y="284637"/>
                  </a:cubicBezTo>
                  <a:cubicBezTo>
                    <a:pt x="320210" y="241410"/>
                    <a:pt x="277039" y="247586"/>
                    <a:pt x="277039" y="247586"/>
                  </a:cubicBezTo>
                  <a:cubicBezTo>
                    <a:pt x="277039" y="247586"/>
                    <a:pt x="277039" y="247586"/>
                    <a:pt x="270872" y="233999"/>
                  </a:cubicBezTo>
                  <a:close/>
                  <a:moveTo>
                    <a:pt x="224565" y="198672"/>
                  </a:moveTo>
                  <a:lnTo>
                    <a:pt x="238771" y="209363"/>
                  </a:lnTo>
                  <a:cubicBezTo>
                    <a:pt x="289394" y="271042"/>
                    <a:pt x="275195" y="335805"/>
                    <a:pt x="275195" y="335805"/>
                  </a:cubicBezTo>
                  <a:cubicBezTo>
                    <a:pt x="259143" y="401801"/>
                    <a:pt x="222719" y="418454"/>
                    <a:pt x="222719" y="418454"/>
                  </a:cubicBezTo>
                  <a:cubicBezTo>
                    <a:pt x="222719" y="418454"/>
                    <a:pt x="222719" y="418454"/>
                    <a:pt x="219633" y="401801"/>
                  </a:cubicBezTo>
                  <a:cubicBezTo>
                    <a:pt x="269639" y="370962"/>
                    <a:pt x="261613" y="298798"/>
                    <a:pt x="261613" y="298798"/>
                  </a:cubicBezTo>
                  <a:cubicBezTo>
                    <a:pt x="259761" y="282761"/>
                    <a:pt x="257291" y="267342"/>
                    <a:pt x="250500" y="252538"/>
                  </a:cubicBezTo>
                  <a:cubicBezTo>
                    <a:pt x="246333" y="242670"/>
                    <a:pt x="240584" y="232763"/>
                    <a:pt x="233581" y="223655"/>
                  </a:cubicBezTo>
                  <a:lnTo>
                    <a:pt x="215672" y="206010"/>
                  </a:lnTo>
                  <a:close/>
                  <a:moveTo>
                    <a:pt x="1064445" y="150275"/>
                  </a:moveTo>
                  <a:cubicBezTo>
                    <a:pt x="1064445" y="150275"/>
                    <a:pt x="1084804" y="202567"/>
                    <a:pt x="1045937" y="232712"/>
                  </a:cubicBezTo>
                  <a:cubicBezTo>
                    <a:pt x="1045937" y="232712"/>
                    <a:pt x="1039150" y="183496"/>
                    <a:pt x="1064445" y="150275"/>
                  </a:cubicBezTo>
                  <a:close/>
                  <a:moveTo>
                    <a:pt x="1048488" y="123686"/>
                  </a:moveTo>
                  <a:lnTo>
                    <a:pt x="1058977" y="140931"/>
                  </a:lnTo>
                  <a:cubicBezTo>
                    <a:pt x="1042934" y="181580"/>
                    <a:pt x="988019" y="180963"/>
                    <a:pt x="988019" y="180963"/>
                  </a:cubicBezTo>
                  <a:cubicBezTo>
                    <a:pt x="1013317" y="121839"/>
                    <a:pt x="1048488" y="123686"/>
                    <a:pt x="1048488" y="123686"/>
                  </a:cubicBezTo>
                  <a:close/>
                  <a:moveTo>
                    <a:pt x="318273" y="121591"/>
                  </a:moveTo>
                  <a:lnTo>
                    <a:pt x="318205" y="127926"/>
                  </a:lnTo>
                  <a:cubicBezTo>
                    <a:pt x="318205" y="127926"/>
                    <a:pt x="309570" y="180960"/>
                    <a:pt x="263926" y="222276"/>
                  </a:cubicBezTo>
                  <a:cubicBezTo>
                    <a:pt x="256526" y="211176"/>
                    <a:pt x="256526" y="211176"/>
                    <a:pt x="256526" y="211176"/>
                  </a:cubicBezTo>
                  <a:cubicBezTo>
                    <a:pt x="256526" y="211176"/>
                    <a:pt x="282200" y="191751"/>
                    <a:pt x="296858" y="153942"/>
                  </a:cubicBezTo>
                  <a:lnTo>
                    <a:pt x="300853" y="135729"/>
                  </a:lnTo>
                  <a:lnTo>
                    <a:pt x="317441" y="122042"/>
                  </a:lnTo>
                  <a:close/>
                  <a:moveTo>
                    <a:pt x="1071666" y="94418"/>
                  </a:moveTo>
                  <a:lnTo>
                    <a:pt x="1083440" y="100809"/>
                  </a:lnTo>
                  <a:lnTo>
                    <a:pt x="1082156" y="103858"/>
                  </a:lnTo>
                  <a:cubicBezTo>
                    <a:pt x="1076489" y="115123"/>
                    <a:pt x="1065617" y="133424"/>
                    <a:pt x="1065154" y="132961"/>
                  </a:cubicBezTo>
                  <a:cubicBezTo>
                    <a:pt x="1056518" y="120605"/>
                    <a:pt x="1056518" y="120605"/>
                    <a:pt x="1056518" y="120605"/>
                  </a:cubicBezTo>
                  <a:cubicBezTo>
                    <a:pt x="1056518" y="120605"/>
                    <a:pt x="1066850" y="111802"/>
                    <a:pt x="1071477" y="99987"/>
                  </a:cubicBezTo>
                  <a:close/>
                  <a:moveTo>
                    <a:pt x="982540" y="68099"/>
                  </a:moveTo>
                  <a:cubicBezTo>
                    <a:pt x="982540" y="68099"/>
                    <a:pt x="1033183" y="74897"/>
                    <a:pt x="1043064" y="120013"/>
                  </a:cubicBezTo>
                  <a:cubicBezTo>
                    <a:pt x="1043064" y="120013"/>
                    <a:pt x="1004156" y="110742"/>
                    <a:pt x="982540" y="68099"/>
                  </a:cubicBezTo>
                  <a:close/>
                  <a:moveTo>
                    <a:pt x="477162" y="44043"/>
                  </a:moveTo>
                  <a:lnTo>
                    <a:pt x="486682" y="49002"/>
                  </a:lnTo>
                  <a:cubicBezTo>
                    <a:pt x="500869" y="60107"/>
                    <a:pt x="508889" y="81697"/>
                    <a:pt x="511356" y="98969"/>
                  </a:cubicBezTo>
                  <a:cubicBezTo>
                    <a:pt x="513824" y="118092"/>
                    <a:pt x="512590" y="141534"/>
                    <a:pt x="497169" y="155722"/>
                  </a:cubicBezTo>
                  <a:cubicBezTo>
                    <a:pt x="482981" y="168676"/>
                    <a:pt x="459541" y="172994"/>
                    <a:pt x="441035" y="169293"/>
                  </a:cubicBezTo>
                  <a:cubicBezTo>
                    <a:pt x="441035" y="169293"/>
                    <a:pt x="396006" y="161273"/>
                    <a:pt x="407109" y="105138"/>
                  </a:cubicBezTo>
                  <a:cubicBezTo>
                    <a:pt x="407109" y="105138"/>
                    <a:pt x="415128" y="68125"/>
                    <a:pt x="457691" y="73060"/>
                  </a:cubicBezTo>
                  <a:cubicBezTo>
                    <a:pt x="474962" y="74911"/>
                    <a:pt x="491617" y="103904"/>
                    <a:pt x="483598" y="118709"/>
                  </a:cubicBezTo>
                  <a:cubicBezTo>
                    <a:pt x="476813" y="131664"/>
                    <a:pt x="459541" y="141534"/>
                    <a:pt x="445970" y="134748"/>
                  </a:cubicBezTo>
                  <a:cubicBezTo>
                    <a:pt x="438569" y="131664"/>
                    <a:pt x="434867" y="121177"/>
                    <a:pt x="436718" y="113774"/>
                  </a:cubicBezTo>
                  <a:cubicBezTo>
                    <a:pt x="442886" y="123645"/>
                    <a:pt x="447821" y="127346"/>
                    <a:pt x="459541" y="124261"/>
                  </a:cubicBezTo>
                  <a:cubicBezTo>
                    <a:pt x="459541" y="124261"/>
                    <a:pt x="478663" y="118709"/>
                    <a:pt x="460158" y="92183"/>
                  </a:cubicBezTo>
                  <a:cubicBezTo>
                    <a:pt x="460158" y="92183"/>
                    <a:pt x="442886" y="74911"/>
                    <a:pt x="421913" y="95885"/>
                  </a:cubicBezTo>
                  <a:cubicBezTo>
                    <a:pt x="421913" y="95885"/>
                    <a:pt x="396006" y="128580"/>
                    <a:pt x="433017" y="155105"/>
                  </a:cubicBezTo>
                  <a:cubicBezTo>
                    <a:pt x="433017" y="155105"/>
                    <a:pt x="462009" y="171144"/>
                    <a:pt x="494702" y="139683"/>
                  </a:cubicBezTo>
                  <a:cubicBezTo>
                    <a:pt x="505804" y="129814"/>
                    <a:pt x="503337" y="107606"/>
                    <a:pt x="500253" y="94651"/>
                  </a:cubicBezTo>
                  <a:cubicBezTo>
                    <a:pt x="495164" y="73369"/>
                    <a:pt x="480707" y="56251"/>
                    <a:pt x="461045" y="50583"/>
                  </a:cubicBezTo>
                  <a:lnTo>
                    <a:pt x="457051" y="50286"/>
                  </a:lnTo>
                  <a:close/>
                  <a:moveTo>
                    <a:pt x="960196" y="43223"/>
                  </a:moveTo>
                  <a:lnTo>
                    <a:pt x="994733" y="53944"/>
                  </a:lnTo>
                  <a:lnTo>
                    <a:pt x="946715" y="74272"/>
                  </a:lnTo>
                  <a:cubicBezTo>
                    <a:pt x="921423" y="93423"/>
                    <a:pt x="901067" y="115663"/>
                    <a:pt x="869606" y="126166"/>
                  </a:cubicBezTo>
                  <a:cubicBezTo>
                    <a:pt x="848016" y="133579"/>
                    <a:pt x="829510" y="131725"/>
                    <a:pt x="807920" y="126784"/>
                  </a:cubicBezTo>
                  <a:cubicBezTo>
                    <a:pt x="807920" y="126784"/>
                    <a:pt x="749318" y="112574"/>
                    <a:pt x="775226" y="52650"/>
                  </a:cubicBezTo>
                  <a:cubicBezTo>
                    <a:pt x="785712" y="62534"/>
                    <a:pt x="785712" y="62534"/>
                    <a:pt x="785712" y="62534"/>
                  </a:cubicBezTo>
                  <a:cubicBezTo>
                    <a:pt x="785712" y="62534"/>
                    <a:pt x="763505" y="102690"/>
                    <a:pt x="811004" y="113810"/>
                  </a:cubicBezTo>
                  <a:cubicBezTo>
                    <a:pt x="827043" y="117517"/>
                    <a:pt x="843081" y="119370"/>
                    <a:pt x="859120" y="116899"/>
                  </a:cubicBezTo>
                  <a:cubicBezTo>
                    <a:pt x="878243" y="113192"/>
                    <a:pt x="891197" y="99601"/>
                    <a:pt x="902917" y="85392"/>
                  </a:cubicBezTo>
                  <a:cubicBezTo>
                    <a:pt x="915255" y="71183"/>
                    <a:pt x="929905" y="58519"/>
                    <a:pt x="946252" y="49252"/>
                  </a:cubicBezTo>
                  <a:close/>
                  <a:moveTo>
                    <a:pt x="530281" y="27554"/>
                  </a:moveTo>
                  <a:lnTo>
                    <a:pt x="536599" y="34882"/>
                  </a:lnTo>
                  <a:cubicBezTo>
                    <a:pt x="543857" y="46535"/>
                    <a:pt x="549447" y="60260"/>
                    <a:pt x="551452" y="76145"/>
                  </a:cubicBezTo>
                  <a:cubicBezTo>
                    <a:pt x="551452" y="76145"/>
                    <a:pt x="560704" y="161273"/>
                    <a:pt x="484215" y="198903"/>
                  </a:cubicBezTo>
                  <a:cubicBezTo>
                    <a:pt x="484215" y="198903"/>
                    <a:pt x="407109" y="230364"/>
                    <a:pt x="371332" y="169910"/>
                  </a:cubicBezTo>
                  <a:cubicBezTo>
                    <a:pt x="360537" y="151404"/>
                    <a:pt x="359149" y="125958"/>
                    <a:pt x="365240" y="102671"/>
                  </a:cubicBezTo>
                  <a:lnTo>
                    <a:pt x="369164" y="93968"/>
                  </a:lnTo>
                  <a:lnTo>
                    <a:pt x="387888" y="83805"/>
                  </a:lnTo>
                  <a:lnTo>
                    <a:pt x="385519" y="87865"/>
                  </a:lnTo>
                  <a:cubicBezTo>
                    <a:pt x="378734" y="102671"/>
                    <a:pt x="375033" y="116858"/>
                    <a:pt x="377501" y="132898"/>
                  </a:cubicBezTo>
                  <a:cubicBezTo>
                    <a:pt x="379351" y="144618"/>
                    <a:pt x="383668" y="155105"/>
                    <a:pt x="389837" y="164975"/>
                  </a:cubicBezTo>
                  <a:cubicBezTo>
                    <a:pt x="400324" y="181631"/>
                    <a:pt x="413894" y="193968"/>
                    <a:pt x="434251" y="195819"/>
                  </a:cubicBezTo>
                  <a:cubicBezTo>
                    <a:pt x="457691" y="197669"/>
                    <a:pt x="481747" y="192734"/>
                    <a:pt x="500869" y="178547"/>
                  </a:cubicBezTo>
                  <a:cubicBezTo>
                    <a:pt x="500869" y="178547"/>
                    <a:pt x="558853" y="134748"/>
                    <a:pt x="533563" y="61340"/>
                  </a:cubicBezTo>
                  <a:cubicBezTo>
                    <a:pt x="533563" y="61340"/>
                    <a:pt x="531944" y="56212"/>
                    <a:pt x="527896" y="48597"/>
                  </a:cubicBezTo>
                  <a:lnTo>
                    <a:pt x="515790" y="32052"/>
                  </a:lnTo>
                  <a:close/>
                  <a:moveTo>
                    <a:pt x="598466" y="11329"/>
                  </a:moveTo>
                  <a:lnTo>
                    <a:pt x="598459" y="14218"/>
                  </a:lnTo>
                  <a:cubicBezTo>
                    <a:pt x="599412" y="21242"/>
                    <a:pt x="600761" y="25520"/>
                    <a:pt x="600761" y="25520"/>
                  </a:cubicBezTo>
                  <a:cubicBezTo>
                    <a:pt x="630976" y="95206"/>
                    <a:pt x="706819" y="74239"/>
                    <a:pt x="706819" y="74239"/>
                  </a:cubicBezTo>
                  <a:lnTo>
                    <a:pt x="703736" y="89039"/>
                  </a:lnTo>
                  <a:cubicBezTo>
                    <a:pt x="684621" y="97056"/>
                    <a:pt x="662423" y="93972"/>
                    <a:pt x="662423" y="93972"/>
                  </a:cubicBezTo>
                  <a:cubicBezTo>
                    <a:pt x="619876" y="84106"/>
                    <a:pt x="600144" y="52038"/>
                    <a:pt x="600144" y="52038"/>
                  </a:cubicBezTo>
                  <a:cubicBezTo>
                    <a:pt x="594132" y="42633"/>
                    <a:pt x="589623" y="32304"/>
                    <a:pt x="586743" y="21598"/>
                  </a:cubicBezTo>
                  <a:lnTo>
                    <a:pt x="585744" y="12611"/>
                  </a:lnTo>
                  <a:close/>
                  <a:moveTo>
                    <a:pt x="821940" y="9354"/>
                  </a:moveTo>
                  <a:lnTo>
                    <a:pt x="835481" y="10719"/>
                  </a:lnTo>
                  <a:lnTo>
                    <a:pt x="835692" y="13803"/>
                  </a:lnTo>
                  <a:cubicBezTo>
                    <a:pt x="835692" y="13803"/>
                    <a:pt x="823976" y="15653"/>
                    <a:pt x="823976" y="15653"/>
                  </a:cubicBezTo>
                  <a:close/>
                  <a:moveTo>
                    <a:pt x="651272" y="6006"/>
                  </a:moveTo>
                  <a:lnTo>
                    <a:pt x="650023" y="9592"/>
                  </a:lnTo>
                  <a:cubicBezTo>
                    <a:pt x="650023" y="9592"/>
                    <a:pt x="651255" y="43485"/>
                    <a:pt x="688244" y="38555"/>
                  </a:cubicBezTo>
                  <a:cubicBezTo>
                    <a:pt x="688244" y="38555"/>
                    <a:pt x="705505" y="36706"/>
                    <a:pt x="716601" y="25614"/>
                  </a:cubicBezTo>
                  <a:cubicBezTo>
                    <a:pt x="722767" y="43485"/>
                    <a:pt x="722767" y="43485"/>
                    <a:pt x="722767" y="43485"/>
                  </a:cubicBezTo>
                  <a:cubicBezTo>
                    <a:pt x="722767" y="43485"/>
                    <a:pt x="682696" y="65668"/>
                    <a:pt x="651872" y="45333"/>
                  </a:cubicBezTo>
                  <a:cubicBezTo>
                    <a:pt x="651872" y="45333"/>
                    <a:pt x="642933" y="35782"/>
                    <a:pt x="639234" y="21301"/>
                  </a:cubicBezTo>
                  <a:lnTo>
                    <a:pt x="639322" y="7210"/>
                  </a:lnTo>
                  <a:close/>
                  <a:moveTo>
                    <a:pt x="769302" y="4047"/>
                  </a:moveTo>
                  <a:lnTo>
                    <a:pt x="783556" y="5484"/>
                  </a:lnTo>
                  <a:lnTo>
                    <a:pt x="783337" y="6114"/>
                  </a:lnTo>
                  <a:cubicBezTo>
                    <a:pt x="782779" y="8831"/>
                    <a:pt x="782663" y="10720"/>
                    <a:pt x="782663" y="10720"/>
                  </a:cubicBezTo>
                  <a:cubicBezTo>
                    <a:pt x="785129" y="55738"/>
                    <a:pt x="813493" y="45871"/>
                    <a:pt x="813493" y="45871"/>
                  </a:cubicBezTo>
                  <a:cubicBezTo>
                    <a:pt x="836308" y="40937"/>
                    <a:pt x="846482" y="28912"/>
                    <a:pt x="850953" y="18120"/>
                  </a:cubicBezTo>
                  <a:lnTo>
                    <a:pt x="852275" y="12412"/>
                  </a:lnTo>
                  <a:lnTo>
                    <a:pt x="865105" y="13705"/>
                  </a:lnTo>
                  <a:lnTo>
                    <a:pt x="866268" y="14066"/>
                  </a:lnTo>
                  <a:lnTo>
                    <a:pt x="866243" y="16655"/>
                  </a:lnTo>
                  <a:cubicBezTo>
                    <a:pt x="860780" y="40937"/>
                    <a:pt x="843091" y="52038"/>
                    <a:pt x="843091" y="52038"/>
                  </a:cubicBezTo>
                  <a:cubicBezTo>
                    <a:pt x="796844" y="82256"/>
                    <a:pt x="777730" y="39088"/>
                    <a:pt x="777730" y="39088"/>
                  </a:cubicBezTo>
                  <a:cubicBezTo>
                    <a:pt x="773106" y="30146"/>
                    <a:pt x="769406" y="19970"/>
                    <a:pt x="768712" y="9949"/>
                  </a:cubicBezTo>
                  <a:close/>
                  <a:moveTo>
                    <a:pt x="729158" y="0"/>
                  </a:moveTo>
                  <a:lnTo>
                    <a:pt x="747981" y="1898"/>
                  </a:lnTo>
                  <a:lnTo>
                    <a:pt x="750045" y="6743"/>
                  </a:lnTo>
                  <a:cubicBezTo>
                    <a:pt x="755285" y="23304"/>
                    <a:pt x="758522" y="46874"/>
                    <a:pt x="750507" y="74912"/>
                  </a:cubicBezTo>
                  <a:cubicBezTo>
                    <a:pt x="750507" y="74912"/>
                    <a:pt x="729547" y="138382"/>
                    <a:pt x="661736" y="145161"/>
                  </a:cubicBezTo>
                  <a:cubicBezTo>
                    <a:pt x="661736" y="145161"/>
                    <a:pt x="605637" y="158101"/>
                    <a:pt x="566183" y="103874"/>
                  </a:cubicBezTo>
                  <a:lnTo>
                    <a:pt x="569265" y="89701"/>
                  </a:lnTo>
                  <a:cubicBezTo>
                    <a:pt x="569265" y="89701"/>
                    <a:pt x="598240" y="141464"/>
                    <a:pt x="677147" y="127290"/>
                  </a:cubicBezTo>
                  <a:cubicBezTo>
                    <a:pt x="677147" y="127290"/>
                    <a:pt x="734479" y="111269"/>
                    <a:pt x="738178" y="38555"/>
                  </a:cubicBezTo>
                  <a:cubicBezTo>
                    <a:pt x="738178" y="38555"/>
                    <a:pt x="738949" y="22996"/>
                    <a:pt x="733400" y="6897"/>
                  </a:cubicBez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sp>
        <p:nvSpPr>
          <p:cNvPr id="45" name="文本占位符 37"/>
          <p:cNvSpPr>
            <a:spLocks noGrp="1"/>
          </p:cNvSpPr>
          <p:nvPr>
            <p:ph type="body" sz="quarter" idx="10"/>
          </p:nvPr>
        </p:nvSpPr>
        <p:spPr>
          <a:xfrm>
            <a:off x="3390106" y="4162375"/>
            <a:ext cx="5411788" cy="826953"/>
          </a:xfrm>
          <a:prstGeom prst="rect">
            <a:avLst/>
          </a:prstGeom>
        </p:spPr>
        <p:txBody>
          <a:bodyPr anchor="ctr"/>
          <a:lstStyle>
            <a:lvl1pPr marL="0" indent="0" algn="ctr">
              <a:lnSpc>
                <a:spcPct val="100000"/>
              </a:lnSpc>
              <a:spcBef>
                <a:spcPct val="0"/>
              </a:spcBef>
              <a:buNone/>
              <a:defRPr sz="4400">
                <a:solidFill>
                  <a:srgbClr val="004DA1"/>
                </a:solidFill>
                <a:latin typeface="+mj-ea"/>
                <a:ea typeface="+mj-ea"/>
              </a:defRPr>
            </a:lvl1pPr>
          </a:lstStyle>
          <a:p>
            <a:pPr lvl="0"/>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childTnLst>
                                </p:cTn>
                              </p:par>
                              <p:par>
                                <p:cTn id="19" presetID="53" presetClass="entr" presetSubtype="0" fill="hold" grpId="0" nodeType="withEffect">
                                  <p:stCondLst>
                                    <p:cond delay="100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fltVal val="0.5"/>
                                          </p:val>
                                        </p:tav>
                                        <p:tav tm="100000">
                                          <p:val>
                                            <p:strVal val="#ppt_x"/>
                                          </p:val>
                                        </p:tav>
                                      </p:tavLst>
                                    </p:anim>
                                    <p:anim calcmode="lin" valueType="num">
                                      <p:cBhvr>
                                        <p:cTn id="25" dur="1000" fill="hold"/>
                                        <p:tgtEl>
                                          <p:spTgt spid="2"/>
                                        </p:tgtEl>
                                        <p:attrNameLst>
                                          <p:attrName>ppt_y</p:attrName>
                                        </p:attrNameLst>
                                      </p:cBhvr>
                                      <p:tavLst>
                                        <p:tav tm="0">
                                          <p:val>
                                            <p:fltVal val="0.5"/>
                                          </p:val>
                                        </p:tav>
                                        <p:tav tm="100000">
                                          <p:val>
                                            <p:strVal val="#ppt_y"/>
                                          </p:val>
                                        </p:tav>
                                      </p:tavLst>
                                    </p:anim>
                                  </p:childTnLst>
                                </p:cTn>
                              </p:par>
                              <p:par>
                                <p:cTn id="26" presetID="16" presetClass="entr" presetSubtype="37" fill="hold" grpId="0" nodeType="withEffect">
                                  <p:stCondLst>
                                    <p:cond delay="1500"/>
                                  </p:stCondLst>
                                  <p:childTnLst>
                                    <p:set>
                                      <p:cBhvr>
                                        <p:cTn id="27" dur="1" fill="hold">
                                          <p:stCondLst>
                                            <p:cond delay="0"/>
                                          </p:stCondLst>
                                        </p:cTn>
                                        <p:tgtEl>
                                          <p:spTgt spid="45">
                                            <p:txEl>
                                              <p:pRg st="0" end="0"/>
                                            </p:txEl>
                                          </p:spTgt>
                                        </p:tgtEl>
                                        <p:attrNameLst>
                                          <p:attrName>style.visibility</p:attrName>
                                        </p:attrNameLst>
                                      </p:cBhvr>
                                      <p:to>
                                        <p:strVal val="visible"/>
                                      </p:to>
                                    </p:set>
                                    <p:animEffect transition="in" filter="barn(outVertical)">
                                      <p:cBhvr>
                                        <p:cTn id="28" dur="1000"/>
                                        <p:tgtEl>
                                          <p:spTgt spid="45">
                                            <p:txEl>
                                              <p:pRg st="0" end="0"/>
                                            </p:txEl>
                                          </p:spTgt>
                                        </p:tgtEl>
                                      </p:cBhvr>
                                    </p:animEffect>
                                  </p:childTnLst>
                                </p:cTn>
                              </p:par>
                              <p:par>
                                <p:cTn id="29" presetID="42" presetClass="entr" presetSubtype="0" fill="hold" nodeType="withEffect">
                                  <p:stCondLst>
                                    <p:cond delay="1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12" presetClass="entr" presetSubtype="8" fill="hold" grpId="0" nodeType="withEffect">
                                  <p:stCondLst>
                                    <p:cond delay="200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1000"/>
                                        <p:tgtEl>
                                          <p:spTgt spid="34"/>
                                        </p:tgtEl>
                                        <p:attrNameLst>
                                          <p:attrName>ppt_x</p:attrName>
                                        </p:attrNameLst>
                                      </p:cBhvr>
                                      <p:tavLst>
                                        <p:tav tm="0">
                                          <p:val>
                                            <p:strVal val="#ppt_x-#ppt_w*1.125000"/>
                                          </p:val>
                                        </p:tav>
                                        <p:tav tm="100000">
                                          <p:val>
                                            <p:strVal val="#ppt_x"/>
                                          </p:val>
                                        </p:tav>
                                      </p:tavLst>
                                    </p:anim>
                                    <p:animEffect transition="in" filter="wipe(right)">
                                      <p:cBhvr>
                                        <p:cTn id="37" dur="1000"/>
                                        <p:tgtEl>
                                          <p:spTgt spid="34"/>
                                        </p:tgtEl>
                                      </p:cBhvr>
                                    </p:animEffect>
                                  </p:childTnLst>
                                </p:cTn>
                              </p:par>
                              <p:par>
                                <p:cTn id="38" presetID="42" presetClass="entr" presetSubtype="0" fill="hold" nodeType="withEffect">
                                  <p:stCondLst>
                                    <p:cond delay="20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2" grpId="0"/>
      <p:bldP spid="34" grpId="0" bldLvl="0" animBg="1"/>
      <p:bldP spid="45" grpId="0" build="p"/>
    </p:bldLs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
    <p:spTree>
      <p:nvGrpSpPr>
        <p:cNvPr id="1" name=""/>
        <p:cNvGrpSpPr/>
        <p:nvPr/>
      </p:nvGrpSpPr>
      <p:grpSpPr>
        <a:xfrm>
          <a:off x="0" y="0"/>
          <a:ext cx="0" cy="0"/>
        </a:xfrm>
      </p:grpSpPr>
      <p:pic>
        <p:nvPicPr>
          <p:cNvPr id="8" name="图片 7"/>
          <p:cNvPicPr>
            <a:picLocks noChangeAspect="1"/>
          </p:cNvPicPr>
          <p:nvPr userDrawn="1"/>
        </p:nvPicPr>
        <p:blipFill>
          <a:blip r:embed="rId1">
            <a:clrChange>
              <a:clrFrom>
                <a:srgbClr val="FFFFFF"/>
              </a:clrFrom>
              <a:clrTo>
                <a:srgbClr val="FFFFFF">
                  <a:alpha val="0"/>
                </a:srgbClr>
              </a:clrTo>
            </a:clrChange>
          </a:blip>
          <a:srcRect l="14524" t="7588" r="2185" b="6189"/>
          <a:stretch>
            <a:fillRect/>
          </a:stretch>
        </p:blipFill>
        <p:spPr>
          <a:xfrm>
            <a:off x="0" y="5820229"/>
            <a:ext cx="1247834" cy="1037771"/>
          </a:xfrm>
          <a:prstGeom prst="rect">
            <a:avLst/>
          </a:prstGeom>
        </p:spPr>
      </p:pic>
      <p:pic>
        <p:nvPicPr>
          <p:cNvPr id="9" name="图片 8"/>
          <p:cNvPicPr>
            <a:picLocks noChangeAspect="1"/>
          </p:cNvPicPr>
          <p:nvPr userDrawn="1"/>
        </p:nvPicPr>
        <p:blipFill>
          <a:blip r:embed="rId2">
            <a:clrChange>
              <a:clrFrom>
                <a:srgbClr val="FFFFFF"/>
              </a:clrFrom>
              <a:clrTo>
                <a:srgbClr val="FFFFFF">
                  <a:alpha val="0"/>
                </a:srgbClr>
              </a:clrTo>
            </a:clrChange>
          </a:blip>
          <a:srcRect t="3090" r="37330" b="4409"/>
          <a:stretch>
            <a:fillRect/>
          </a:stretch>
        </p:blipFill>
        <p:spPr>
          <a:xfrm>
            <a:off x="10442106" y="5305822"/>
            <a:ext cx="1749894" cy="1552177"/>
          </a:xfrm>
          <a:prstGeom prst="rect">
            <a:avLst/>
          </a:prstGeom>
        </p:spPr>
      </p:pic>
      <p:grpSp>
        <p:nvGrpSpPr>
          <p:cNvPr id="22" name="组合 21"/>
          <p:cNvGrpSpPr/>
          <p:nvPr/>
        </p:nvGrpSpPr>
        <p:grpSpPr>
          <a:xfrm>
            <a:off x="2629372" y="730185"/>
            <a:ext cx="1143772" cy="435035"/>
            <a:chOff x="4829105" y="817220"/>
            <a:chExt cx="1143772" cy="435035"/>
          </a:xfrm>
        </p:grpSpPr>
        <p:sp>
          <p:nvSpPr>
            <p:cNvPr id="26" name="Freeform 32"/>
            <p:cNvSpPr/>
            <p:nvPr/>
          </p:nvSpPr>
          <p:spPr bwMode="auto">
            <a:xfrm rot="20700000">
              <a:off x="4829105" y="817220"/>
              <a:ext cx="764541" cy="435035"/>
            </a:xfrm>
            <a:custGeom>
              <a:gdLst>
                <a:gd name="T0" fmla="*/ 0 w 149"/>
                <a:gd name="T1" fmla="*/ 12 h 82"/>
                <a:gd name="T2" fmla="*/ 48 w 149"/>
                <a:gd name="T3" fmla="*/ 37 h 82"/>
                <a:gd name="T4" fmla="*/ 71 w 149"/>
                <a:gd name="T5" fmla="*/ 18 h 82"/>
                <a:gd name="T6" fmla="*/ 103 w 149"/>
                <a:gd name="T7" fmla="*/ 45 h 82"/>
                <a:gd name="T8" fmla="*/ 114 w 149"/>
                <a:gd name="T9" fmla="*/ 65 h 82"/>
                <a:gd name="T10" fmla="*/ 149 w 149"/>
                <a:gd name="T11" fmla="*/ 70 h 82"/>
                <a:gd name="T12" fmla="*/ 110 w 149"/>
                <a:gd name="T13" fmla="*/ 68 h 82"/>
                <a:gd name="T14" fmla="*/ 100 w 149"/>
                <a:gd name="T15" fmla="*/ 55 h 82"/>
                <a:gd name="T16" fmla="*/ 75 w 149"/>
                <a:gd name="T17" fmla="*/ 25 h 82"/>
                <a:gd name="T18" fmla="*/ 54 w 149"/>
                <a:gd name="T19" fmla="*/ 35 h 82"/>
                <a:gd name="T20" fmla="*/ 61 w 149"/>
                <a:gd name="T21" fmla="*/ 52 h 82"/>
                <a:gd name="T22" fmla="*/ 74 w 149"/>
                <a:gd name="T23" fmla="*/ 49 h 82"/>
                <a:gd name="T24" fmla="*/ 73 w 149"/>
                <a:gd name="T25" fmla="*/ 43 h 82"/>
                <a:gd name="T26" fmla="*/ 65 w 149"/>
                <a:gd name="T27" fmla="*/ 46 h 82"/>
                <a:gd name="T28" fmla="*/ 70 w 149"/>
                <a:gd name="T29" fmla="*/ 36 h 82"/>
                <a:gd name="T30" fmla="*/ 81 w 149"/>
                <a:gd name="T31" fmla="*/ 48 h 82"/>
                <a:gd name="T32" fmla="*/ 67 w 149"/>
                <a:gd name="T33" fmla="*/ 59 h 82"/>
                <a:gd name="T34" fmla="*/ 48 w 149"/>
                <a:gd name="T35" fmla="*/ 46 h 82"/>
                <a:gd name="T36" fmla="*/ 0 w 149"/>
                <a:gd name="T37" fmla="*/ 12 h 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82">
                  <a:moveTo>
                    <a:pt x="0" y="12"/>
                  </a:moveTo>
                  <a:cubicBezTo>
                    <a:pt x="0" y="12"/>
                    <a:pt x="36" y="0"/>
                    <a:pt x="48" y="37"/>
                  </a:cubicBezTo>
                  <a:cubicBezTo>
                    <a:pt x="48" y="37"/>
                    <a:pt x="47" y="15"/>
                    <a:pt x="71" y="18"/>
                  </a:cubicBezTo>
                  <a:cubicBezTo>
                    <a:pt x="92" y="20"/>
                    <a:pt x="103" y="45"/>
                    <a:pt x="103" y="45"/>
                  </a:cubicBezTo>
                  <a:cubicBezTo>
                    <a:pt x="103" y="45"/>
                    <a:pt x="109" y="59"/>
                    <a:pt x="114" y="65"/>
                  </a:cubicBezTo>
                  <a:cubicBezTo>
                    <a:pt x="116" y="67"/>
                    <a:pt x="123" y="75"/>
                    <a:pt x="149" y="70"/>
                  </a:cubicBezTo>
                  <a:cubicBezTo>
                    <a:pt x="149" y="70"/>
                    <a:pt x="125" y="82"/>
                    <a:pt x="110" y="68"/>
                  </a:cubicBezTo>
                  <a:cubicBezTo>
                    <a:pt x="110" y="68"/>
                    <a:pt x="103" y="60"/>
                    <a:pt x="100" y="55"/>
                  </a:cubicBezTo>
                  <a:cubicBezTo>
                    <a:pt x="98" y="51"/>
                    <a:pt x="92" y="31"/>
                    <a:pt x="75" y="25"/>
                  </a:cubicBezTo>
                  <a:cubicBezTo>
                    <a:pt x="65" y="22"/>
                    <a:pt x="56" y="25"/>
                    <a:pt x="54" y="35"/>
                  </a:cubicBezTo>
                  <a:cubicBezTo>
                    <a:pt x="51" y="45"/>
                    <a:pt x="61" y="52"/>
                    <a:pt x="61" y="52"/>
                  </a:cubicBezTo>
                  <a:cubicBezTo>
                    <a:pt x="61" y="52"/>
                    <a:pt x="71" y="56"/>
                    <a:pt x="74" y="49"/>
                  </a:cubicBezTo>
                  <a:cubicBezTo>
                    <a:pt x="74" y="49"/>
                    <a:pt x="76" y="44"/>
                    <a:pt x="73" y="43"/>
                  </a:cubicBezTo>
                  <a:cubicBezTo>
                    <a:pt x="73" y="43"/>
                    <a:pt x="70" y="49"/>
                    <a:pt x="65" y="46"/>
                  </a:cubicBezTo>
                  <a:cubicBezTo>
                    <a:pt x="61" y="43"/>
                    <a:pt x="65" y="36"/>
                    <a:pt x="70" y="36"/>
                  </a:cubicBezTo>
                  <a:cubicBezTo>
                    <a:pt x="76" y="36"/>
                    <a:pt x="82" y="39"/>
                    <a:pt x="81" y="48"/>
                  </a:cubicBezTo>
                  <a:cubicBezTo>
                    <a:pt x="79" y="57"/>
                    <a:pt x="73" y="60"/>
                    <a:pt x="67" y="59"/>
                  </a:cubicBezTo>
                  <a:cubicBezTo>
                    <a:pt x="56" y="58"/>
                    <a:pt x="53" y="54"/>
                    <a:pt x="48" y="46"/>
                  </a:cubicBezTo>
                  <a:cubicBezTo>
                    <a:pt x="38" y="27"/>
                    <a:pt x="34" y="12"/>
                    <a:pt x="0" y="12"/>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3"/>
            <p:cNvSpPr/>
            <p:nvPr/>
          </p:nvSpPr>
          <p:spPr bwMode="auto">
            <a:xfrm rot="20700000">
              <a:off x="5460312" y="989131"/>
              <a:ext cx="512565" cy="159369"/>
            </a:xfrm>
            <a:custGeom>
              <a:gdLst>
                <a:gd name="T0" fmla="*/ 0 w 100"/>
                <a:gd name="T1" fmla="*/ 18 h 30"/>
                <a:gd name="T2" fmla="*/ 39 w 100"/>
                <a:gd name="T3" fmla="*/ 13 h 30"/>
                <a:gd name="T4" fmla="*/ 49 w 100"/>
                <a:gd name="T5" fmla="*/ 27 h 30"/>
                <a:gd name="T6" fmla="*/ 71 w 100"/>
                <a:gd name="T7" fmla="*/ 17 h 30"/>
                <a:gd name="T8" fmla="*/ 80 w 100"/>
                <a:gd name="T9" fmla="*/ 8 h 30"/>
                <a:gd name="T10" fmla="*/ 100 w 100"/>
                <a:gd name="T11" fmla="*/ 10 h 30"/>
                <a:gd name="T12" fmla="*/ 78 w 100"/>
                <a:gd name="T13" fmla="*/ 5 h 30"/>
                <a:gd name="T14" fmla="*/ 71 w 100"/>
                <a:gd name="T15" fmla="*/ 11 h 30"/>
                <a:gd name="T16" fmla="*/ 52 w 100"/>
                <a:gd name="T17" fmla="*/ 24 h 30"/>
                <a:gd name="T18" fmla="*/ 42 w 100"/>
                <a:gd name="T19" fmla="*/ 15 h 30"/>
                <a:gd name="T20" fmla="*/ 49 w 100"/>
                <a:gd name="T21" fmla="*/ 7 h 30"/>
                <a:gd name="T22" fmla="*/ 56 w 100"/>
                <a:gd name="T23" fmla="*/ 10 h 30"/>
                <a:gd name="T24" fmla="*/ 54 w 100"/>
                <a:gd name="T25" fmla="*/ 13 h 30"/>
                <a:gd name="T26" fmla="*/ 50 w 100"/>
                <a:gd name="T27" fmla="*/ 11 h 30"/>
                <a:gd name="T28" fmla="*/ 51 w 100"/>
                <a:gd name="T29" fmla="*/ 17 h 30"/>
                <a:gd name="T30" fmla="*/ 59 w 100"/>
                <a:gd name="T31" fmla="*/ 12 h 30"/>
                <a:gd name="T32" fmla="*/ 54 w 100"/>
                <a:gd name="T33" fmla="*/ 4 h 30"/>
                <a:gd name="T34" fmla="*/ 41 w 100"/>
                <a:gd name="T35" fmla="*/ 8 h 30"/>
                <a:gd name="T36" fmla="*/ 0 w 100"/>
                <a:gd name="T37" fmla="*/ 18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30">
                  <a:moveTo>
                    <a:pt x="0" y="18"/>
                  </a:moveTo>
                  <a:cubicBezTo>
                    <a:pt x="0" y="18"/>
                    <a:pt x="21" y="30"/>
                    <a:pt x="39" y="13"/>
                  </a:cubicBezTo>
                  <a:cubicBezTo>
                    <a:pt x="39" y="13"/>
                    <a:pt x="36" y="25"/>
                    <a:pt x="49" y="27"/>
                  </a:cubicBezTo>
                  <a:cubicBezTo>
                    <a:pt x="62" y="29"/>
                    <a:pt x="71" y="17"/>
                    <a:pt x="71" y="17"/>
                  </a:cubicBezTo>
                  <a:cubicBezTo>
                    <a:pt x="71" y="17"/>
                    <a:pt x="76" y="10"/>
                    <a:pt x="80" y="8"/>
                  </a:cubicBezTo>
                  <a:cubicBezTo>
                    <a:pt x="81" y="7"/>
                    <a:pt x="86" y="3"/>
                    <a:pt x="100" y="10"/>
                  </a:cubicBezTo>
                  <a:cubicBezTo>
                    <a:pt x="100" y="10"/>
                    <a:pt x="89" y="0"/>
                    <a:pt x="78" y="5"/>
                  </a:cubicBezTo>
                  <a:cubicBezTo>
                    <a:pt x="78" y="5"/>
                    <a:pt x="73" y="8"/>
                    <a:pt x="71" y="11"/>
                  </a:cubicBezTo>
                  <a:cubicBezTo>
                    <a:pt x="69" y="13"/>
                    <a:pt x="63" y="23"/>
                    <a:pt x="52" y="24"/>
                  </a:cubicBezTo>
                  <a:cubicBezTo>
                    <a:pt x="47" y="24"/>
                    <a:pt x="42" y="21"/>
                    <a:pt x="42" y="15"/>
                  </a:cubicBezTo>
                  <a:cubicBezTo>
                    <a:pt x="42" y="9"/>
                    <a:pt x="49" y="7"/>
                    <a:pt x="49" y="7"/>
                  </a:cubicBezTo>
                  <a:cubicBezTo>
                    <a:pt x="49" y="7"/>
                    <a:pt x="55" y="6"/>
                    <a:pt x="56" y="10"/>
                  </a:cubicBezTo>
                  <a:cubicBezTo>
                    <a:pt x="56" y="10"/>
                    <a:pt x="56" y="13"/>
                    <a:pt x="54" y="13"/>
                  </a:cubicBezTo>
                  <a:cubicBezTo>
                    <a:pt x="54" y="13"/>
                    <a:pt x="53" y="9"/>
                    <a:pt x="50" y="11"/>
                  </a:cubicBezTo>
                  <a:cubicBezTo>
                    <a:pt x="48" y="12"/>
                    <a:pt x="48" y="16"/>
                    <a:pt x="51" y="17"/>
                  </a:cubicBezTo>
                  <a:cubicBezTo>
                    <a:pt x="54" y="18"/>
                    <a:pt x="58" y="17"/>
                    <a:pt x="59" y="12"/>
                  </a:cubicBezTo>
                  <a:cubicBezTo>
                    <a:pt x="60" y="7"/>
                    <a:pt x="56" y="4"/>
                    <a:pt x="54" y="4"/>
                  </a:cubicBezTo>
                  <a:cubicBezTo>
                    <a:pt x="47" y="3"/>
                    <a:pt x="45" y="4"/>
                    <a:pt x="41" y="8"/>
                  </a:cubicBezTo>
                  <a:cubicBezTo>
                    <a:pt x="33" y="16"/>
                    <a:pt x="19" y="24"/>
                    <a:pt x="0" y="18"/>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8421047" y="730185"/>
            <a:ext cx="1141581" cy="435035"/>
            <a:chOff x="6221314" y="817220"/>
            <a:chExt cx="1141581" cy="435035"/>
          </a:xfrm>
        </p:grpSpPr>
        <p:sp>
          <p:nvSpPr>
            <p:cNvPr id="24" name="Freeform 34"/>
            <p:cNvSpPr/>
            <p:nvPr/>
          </p:nvSpPr>
          <p:spPr bwMode="auto">
            <a:xfrm rot="900000">
              <a:off x="6600508" y="817220"/>
              <a:ext cx="762387" cy="435035"/>
            </a:xfrm>
            <a:custGeom>
              <a:gdLst>
                <a:gd name="T0" fmla="*/ 149 w 149"/>
                <a:gd name="T1" fmla="*/ 12 h 82"/>
                <a:gd name="T2" fmla="*/ 101 w 149"/>
                <a:gd name="T3" fmla="*/ 37 h 82"/>
                <a:gd name="T4" fmla="*/ 78 w 149"/>
                <a:gd name="T5" fmla="*/ 18 h 82"/>
                <a:gd name="T6" fmla="*/ 46 w 149"/>
                <a:gd name="T7" fmla="*/ 45 h 82"/>
                <a:gd name="T8" fmla="*/ 35 w 149"/>
                <a:gd name="T9" fmla="*/ 65 h 82"/>
                <a:gd name="T10" fmla="*/ 0 w 149"/>
                <a:gd name="T11" fmla="*/ 70 h 82"/>
                <a:gd name="T12" fmla="*/ 39 w 149"/>
                <a:gd name="T13" fmla="*/ 68 h 82"/>
                <a:gd name="T14" fmla="*/ 48 w 149"/>
                <a:gd name="T15" fmla="*/ 55 h 82"/>
                <a:gd name="T16" fmla="*/ 74 w 149"/>
                <a:gd name="T17" fmla="*/ 25 h 82"/>
                <a:gd name="T18" fmla="*/ 95 w 149"/>
                <a:gd name="T19" fmla="*/ 35 h 82"/>
                <a:gd name="T20" fmla="*/ 88 w 149"/>
                <a:gd name="T21" fmla="*/ 52 h 82"/>
                <a:gd name="T22" fmla="*/ 75 w 149"/>
                <a:gd name="T23" fmla="*/ 49 h 82"/>
                <a:gd name="T24" fmla="*/ 76 w 149"/>
                <a:gd name="T25" fmla="*/ 43 h 82"/>
                <a:gd name="T26" fmla="*/ 83 w 149"/>
                <a:gd name="T27" fmla="*/ 46 h 82"/>
                <a:gd name="T28" fmla="*/ 79 w 149"/>
                <a:gd name="T29" fmla="*/ 36 h 82"/>
                <a:gd name="T30" fmla="*/ 68 w 149"/>
                <a:gd name="T31" fmla="*/ 48 h 82"/>
                <a:gd name="T32" fmla="*/ 81 w 149"/>
                <a:gd name="T33" fmla="*/ 59 h 82"/>
                <a:gd name="T34" fmla="*/ 101 w 149"/>
                <a:gd name="T35" fmla="*/ 46 h 82"/>
                <a:gd name="T36" fmla="*/ 149 w 149"/>
                <a:gd name="T37" fmla="*/ 12 h 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82">
                  <a:moveTo>
                    <a:pt x="149" y="12"/>
                  </a:moveTo>
                  <a:cubicBezTo>
                    <a:pt x="149" y="12"/>
                    <a:pt x="113" y="0"/>
                    <a:pt x="101" y="37"/>
                  </a:cubicBezTo>
                  <a:cubicBezTo>
                    <a:pt x="101" y="37"/>
                    <a:pt x="102" y="15"/>
                    <a:pt x="78" y="18"/>
                  </a:cubicBezTo>
                  <a:cubicBezTo>
                    <a:pt x="56" y="20"/>
                    <a:pt x="46" y="45"/>
                    <a:pt x="46" y="45"/>
                  </a:cubicBezTo>
                  <a:cubicBezTo>
                    <a:pt x="46" y="45"/>
                    <a:pt x="40" y="59"/>
                    <a:pt x="35" y="65"/>
                  </a:cubicBezTo>
                  <a:cubicBezTo>
                    <a:pt x="33" y="67"/>
                    <a:pt x="26" y="75"/>
                    <a:pt x="0" y="70"/>
                  </a:cubicBezTo>
                  <a:cubicBezTo>
                    <a:pt x="0" y="70"/>
                    <a:pt x="24" y="82"/>
                    <a:pt x="39" y="68"/>
                  </a:cubicBezTo>
                  <a:cubicBezTo>
                    <a:pt x="39" y="68"/>
                    <a:pt x="46" y="60"/>
                    <a:pt x="48" y="55"/>
                  </a:cubicBezTo>
                  <a:cubicBezTo>
                    <a:pt x="51" y="51"/>
                    <a:pt x="57" y="31"/>
                    <a:pt x="74" y="25"/>
                  </a:cubicBezTo>
                  <a:cubicBezTo>
                    <a:pt x="83" y="22"/>
                    <a:pt x="92" y="25"/>
                    <a:pt x="95" y="35"/>
                  </a:cubicBezTo>
                  <a:cubicBezTo>
                    <a:pt x="98" y="45"/>
                    <a:pt x="88" y="52"/>
                    <a:pt x="88" y="52"/>
                  </a:cubicBezTo>
                  <a:cubicBezTo>
                    <a:pt x="88" y="52"/>
                    <a:pt x="78" y="56"/>
                    <a:pt x="75" y="49"/>
                  </a:cubicBezTo>
                  <a:cubicBezTo>
                    <a:pt x="75" y="49"/>
                    <a:pt x="73" y="44"/>
                    <a:pt x="76" y="43"/>
                  </a:cubicBezTo>
                  <a:cubicBezTo>
                    <a:pt x="76" y="43"/>
                    <a:pt x="79" y="49"/>
                    <a:pt x="83" y="46"/>
                  </a:cubicBezTo>
                  <a:cubicBezTo>
                    <a:pt x="88" y="43"/>
                    <a:pt x="84" y="36"/>
                    <a:pt x="79" y="36"/>
                  </a:cubicBezTo>
                  <a:cubicBezTo>
                    <a:pt x="73" y="36"/>
                    <a:pt x="67" y="39"/>
                    <a:pt x="68" y="48"/>
                  </a:cubicBezTo>
                  <a:cubicBezTo>
                    <a:pt x="69" y="57"/>
                    <a:pt x="76" y="60"/>
                    <a:pt x="81" y="59"/>
                  </a:cubicBezTo>
                  <a:cubicBezTo>
                    <a:pt x="92" y="58"/>
                    <a:pt x="96" y="54"/>
                    <a:pt x="101" y="46"/>
                  </a:cubicBezTo>
                  <a:cubicBezTo>
                    <a:pt x="111" y="27"/>
                    <a:pt x="115" y="12"/>
                    <a:pt x="149" y="12"/>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5"/>
            <p:cNvSpPr/>
            <p:nvPr/>
          </p:nvSpPr>
          <p:spPr bwMode="auto">
            <a:xfrm rot="900000">
              <a:off x="6221314" y="988852"/>
              <a:ext cx="508258" cy="159369"/>
            </a:xfrm>
            <a:custGeom>
              <a:gdLst>
                <a:gd name="T0" fmla="*/ 99 w 99"/>
                <a:gd name="T1" fmla="*/ 18 h 30"/>
                <a:gd name="T2" fmla="*/ 61 w 99"/>
                <a:gd name="T3" fmla="*/ 13 h 30"/>
                <a:gd name="T4" fmla="*/ 51 w 99"/>
                <a:gd name="T5" fmla="*/ 27 h 30"/>
                <a:gd name="T6" fmla="*/ 29 w 99"/>
                <a:gd name="T7" fmla="*/ 17 h 30"/>
                <a:gd name="T8" fmla="*/ 20 w 99"/>
                <a:gd name="T9" fmla="*/ 8 h 30"/>
                <a:gd name="T10" fmla="*/ 0 w 99"/>
                <a:gd name="T11" fmla="*/ 10 h 30"/>
                <a:gd name="T12" fmla="*/ 22 w 99"/>
                <a:gd name="T13" fmla="*/ 5 h 30"/>
                <a:gd name="T14" fmla="*/ 29 w 99"/>
                <a:gd name="T15" fmla="*/ 11 h 30"/>
                <a:gd name="T16" fmla="*/ 47 w 99"/>
                <a:gd name="T17" fmla="*/ 24 h 30"/>
                <a:gd name="T18" fmla="*/ 58 w 99"/>
                <a:gd name="T19" fmla="*/ 15 h 30"/>
                <a:gd name="T20" fmla="*/ 51 w 99"/>
                <a:gd name="T21" fmla="*/ 7 h 30"/>
                <a:gd name="T22" fmla="*/ 44 w 99"/>
                <a:gd name="T23" fmla="*/ 10 h 30"/>
                <a:gd name="T24" fmla="*/ 46 w 99"/>
                <a:gd name="T25" fmla="*/ 13 h 30"/>
                <a:gd name="T26" fmla="*/ 50 w 99"/>
                <a:gd name="T27" fmla="*/ 11 h 30"/>
                <a:gd name="T28" fmla="*/ 49 w 99"/>
                <a:gd name="T29" fmla="*/ 17 h 30"/>
                <a:gd name="T30" fmla="*/ 41 w 99"/>
                <a:gd name="T31" fmla="*/ 12 h 30"/>
                <a:gd name="T32" fmla="*/ 47 w 99"/>
                <a:gd name="T33" fmla="*/ 4 h 30"/>
                <a:gd name="T34" fmla="*/ 59 w 99"/>
                <a:gd name="T35" fmla="*/ 8 h 30"/>
                <a:gd name="T36" fmla="*/ 99 w 99"/>
                <a:gd name="T37" fmla="*/ 18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30">
                  <a:moveTo>
                    <a:pt x="99" y="18"/>
                  </a:moveTo>
                  <a:cubicBezTo>
                    <a:pt x="99" y="18"/>
                    <a:pt x="79" y="30"/>
                    <a:pt x="61" y="13"/>
                  </a:cubicBezTo>
                  <a:cubicBezTo>
                    <a:pt x="61" y="13"/>
                    <a:pt x="64" y="25"/>
                    <a:pt x="51" y="27"/>
                  </a:cubicBezTo>
                  <a:cubicBezTo>
                    <a:pt x="39" y="29"/>
                    <a:pt x="29" y="17"/>
                    <a:pt x="29" y="17"/>
                  </a:cubicBezTo>
                  <a:cubicBezTo>
                    <a:pt x="29" y="17"/>
                    <a:pt x="24" y="10"/>
                    <a:pt x="20" y="8"/>
                  </a:cubicBezTo>
                  <a:cubicBezTo>
                    <a:pt x="19" y="7"/>
                    <a:pt x="14" y="3"/>
                    <a:pt x="0" y="10"/>
                  </a:cubicBezTo>
                  <a:cubicBezTo>
                    <a:pt x="0" y="10"/>
                    <a:pt x="11" y="0"/>
                    <a:pt x="22" y="5"/>
                  </a:cubicBezTo>
                  <a:cubicBezTo>
                    <a:pt x="22" y="5"/>
                    <a:pt x="26" y="8"/>
                    <a:pt x="29" y="11"/>
                  </a:cubicBezTo>
                  <a:cubicBezTo>
                    <a:pt x="31" y="13"/>
                    <a:pt x="37" y="23"/>
                    <a:pt x="47" y="24"/>
                  </a:cubicBezTo>
                  <a:cubicBezTo>
                    <a:pt x="53" y="24"/>
                    <a:pt x="58" y="21"/>
                    <a:pt x="58" y="15"/>
                  </a:cubicBezTo>
                  <a:cubicBezTo>
                    <a:pt x="58" y="9"/>
                    <a:pt x="51" y="7"/>
                    <a:pt x="51" y="7"/>
                  </a:cubicBezTo>
                  <a:cubicBezTo>
                    <a:pt x="51" y="7"/>
                    <a:pt x="45" y="6"/>
                    <a:pt x="44" y="10"/>
                  </a:cubicBezTo>
                  <a:cubicBezTo>
                    <a:pt x="44" y="10"/>
                    <a:pt x="44" y="13"/>
                    <a:pt x="46" y="13"/>
                  </a:cubicBezTo>
                  <a:cubicBezTo>
                    <a:pt x="46" y="13"/>
                    <a:pt x="47" y="9"/>
                    <a:pt x="50" y="11"/>
                  </a:cubicBezTo>
                  <a:cubicBezTo>
                    <a:pt x="52" y="12"/>
                    <a:pt x="51" y="16"/>
                    <a:pt x="49" y="17"/>
                  </a:cubicBezTo>
                  <a:cubicBezTo>
                    <a:pt x="45" y="18"/>
                    <a:pt x="42" y="17"/>
                    <a:pt x="41" y="12"/>
                  </a:cubicBezTo>
                  <a:cubicBezTo>
                    <a:pt x="40" y="7"/>
                    <a:pt x="44" y="4"/>
                    <a:pt x="47" y="4"/>
                  </a:cubicBezTo>
                  <a:cubicBezTo>
                    <a:pt x="52" y="3"/>
                    <a:pt x="55" y="4"/>
                    <a:pt x="59" y="8"/>
                  </a:cubicBezTo>
                  <a:cubicBezTo>
                    <a:pt x="67" y="16"/>
                    <a:pt x="81" y="24"/>
                    <a:pt x="99" y="18"/>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9" name="组合 28"/>
          <p:cNvGrpSpPr/>
          <p:nvPr userDrawn="1"/>
        </p:nvGrpSpPr>
        <p:grpSpPr>
          <a:xfrm flipV="1">
            <a:off x="0" y="-1"/>
            <a:ext cx="1066799" cy="1296236"/>
            <a:chOff x="-2595563" y="3187"/>
            <a:chExt cx="2584265" cy="3140063"/>
          </a:xfrm>
        </p:grpSpPr>
        <p:sp>
          <p:nvSpPr>
            <p:cNvPr id="30" name="Freeform 130"/>
            <p:cNvSpPr>
              <a:spLocks noEditPoints="1"/>
            </p:cNvSpPr>
            <p:nvPr/>
          </p:nvSpPr>
          <p:spPr bwMode="auto">
            <a:xfrm>
              <a:off x="-2595563" y="1570038"/>
              <a:ext cx="701675" cy="739775"/>
            </a:xfrm>
            <a:custGeom>
              <a:gdLst>
                <a:gd name="T0" fmla="*/ 2 w 186"/>
                <a:gd name="T1" fmla="*/ 1 h 197"/>
                <a:gd name="T2" fmla="*/ 0 w 186"/>
                <a:gd name="T3" fmla="*/ 0 h 197"/>
                <a:gd name="T4" fmla="*/ 0 w 186"/>
                <a:gd name="T5" fmla="*/ 66 h 197"/>
                <a:gd name="T6" fmla="*/ 5 w 186"/>
                <a:gd name="T7" fmla="*/ 95 h 197"/>
                <a:gd name="T8" fmla="*/ 68 w 186"/>
                <a:gd name="T9" fmla="*/ 145 h 197"/>
                <a:gd name="T10" fmla="*/ 83 w 186"/>
                <a:gd name="T11" fmla="*/ 197 h 197"/>
                <a:gd name="T12" fmla="*/ 99 w 186"/>
                <a:gd name="T13" fmla="*/ 180 h 197"/>
                <a:gd name="T14" fmla="*/ 136 w 186"/>
                <a:gd name="T15" fmla="*/ 172 h 197"/>
                <a:gd name="T16" fmla="*/ 186 w 186"/>
                <a:gd name="T17" fmla="*/ 127 h 197"/>
                <a:gd name="T18" fmla="*/ 146 w 186"/>
                <a:gd name="T19" fmla="*/ 112 h 197"/>
                <a:gd name="T20" fmla="*/ 87 w 186"/>
                <a:gd name="T21" fmla="*/ 167 h 197"/>
                <a:gd name="T22" fmla="*/ 44 w 186"/>
                <a:gd name="T23" fmla="*/ 74 h 197"/>
                <a:gd name="T24" fmla="*/ 7 w 186"/>
                <a:gd name="T25" fmla="*/ 54 h 197"/>
                <a:gd name="T26" fmla="*/ 1 w 186"/>
                <a:gd name="T27" fmla="*/ 55 h 197"/>
                <a:gd name="T28" fmla="*/ 2 w 186"/>
                <a:gd name="T29" fmla="*/ 1 h 197"/>
                <a:gd name="T30" fmla="*/ 105 w 186"/>
                <a:gd name="T31" fmla="*/ 150 h 197"/>
                <a:gd name="T32" fmla="*/ 153 w 186"/>
                <a:gd name="T33" fmla="*/ 118 h 197"/>
                <a:gd name="T34" fmla="*/ 174 w 186"/>
                <a:gd name="T35" fmla="*/ 127 h 197"/>
                <a:gd name="T36" fmla="*/ 169 w 186"/>
                <a:gd name="T37" fmla="*/ 130 h 197"/>
                <a:gd name="T38" fmla="*/ 107 w 186"/>
                <a:gd name="T39" fmla="*/ 151 h 197"/>
                <a:gd name="T40" fmla="*/ 105 w 186"/>
                <a:gd name="T41" fmla="*/ 150 h 197"/>
                <a:gd name="T42" fmla="*/ 105 w 186"/>
                <a:gd name="T43" fmla="*/ 150 h 197"/>
                <a:gd name="T44" fmla="*/ 103 w 186"/>
                <a:gd name="T45" fmla="*/ 164 h 197"/>
                <a:gd name="T46" fmla="*/ 125 w 186"/>
                <a:gd name="T47" fmla="*/ 149 h 197"/>
                <a:gd name="T48" fmla="*/ 167 w 186"/>
                <a:gd name="T49" fmla="*/ 140 h 197"/>
                <a:gd name="T50" fmla="*/ 103 w 186"/>
                <a:gd name="T51" fmla="*/ 172 h 197"/>
                <a:gd name="T52" fmla="*/ 103 w 186"/>
                <a:gd name="T53" fmla="*/ 164 h 197"/>
                <a:gd name="T54" fmla="*/ 15 w 186"/>
                <a:gd name="T55" fmla="*/ 104 h 197"/>
                <a:gd name="T56" fmla="*/ 20 w 186"/>
                <a:gd name="T57" fmla="*/ 97 h 197"/>
                <a:gd name="T58" fmla="*/ 61 w 186"/>
                <a:gd name="T59" fmla="*/ 130 h 197"/>
                <a:gd name="T60" fmla="*/ 15 w 186"/>
                <a:gd name="T61" fmla="*/ 104 h 197"/>
                <a:gd name="T62" fmla="*/ 62 w 186"/>
                <a:gd name="T63" fmla="*/ 96 h 197"/>
                <a:gd name="T64" fmla="*/ 67 w 186"/>
                <a:gd name="T65" fmla="*/ 123 h 197"/>
                <a:gd name="T66" fmla="*/ 66 w 186"/>
                <a:gd name="T67" fmla="*/ 124 h 197"/>
                <a:gd name="T68" fmla="*/ 11 w 186"/>
                <a:gd name="T69" fmla="*/ 72 h 197"/>
                <a:gd name="T70" fmla="*/ 62 w 186"/>
                <a:gd name="T71" fmla="*/ 96 h 1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6" h="197">
                  <a:moveTo>
                    <a:pt x="2" y="1"/>
                  </a:moveTo>
                  <a:cubicBezTo>
                    <a:pt x="0" y="0"/>
                    <a:pt x="0" y="0"/>
                    <a:pt x="0" y="0"/>
                  </a:cubicBezTo>
                  <a:cubicBezTo>
                    <a:pt x="0" y="66"/>
                    <a:pt x="0" y="66"/>
                    <a:pt x="0" y="66"/>
                  </a:cubicBezTo>
                  <a:cubicBezTo>
                    <a:pt x="3" y="75"/>
                    <a:pt x="10" y="84"/>
                    <a:pt x="5" y="95"/>
                  </a:cubicBezTo>
                  <a:cubicBezTo>
                    <a:pt x="8" y="127"/>
                    <a:pt x="45" y="136"/>
                    <a:pt x="68" y="145"/>
                  </a:cubicBezTo>
                  <a:cubicBezTo>
                    <a:pt x="84" y="159"/>
                    <a:pt x="76" y="181"/>
                    <a:pt x="83" y="197"/>
                  </a:cubicBezTo>
                  <a:cubicBezTo>
                    <a:pt x="88" y="192"/>
                    <a:pt x="89" y="181"/>
                    <a:pt x="99" y="180"/>
                  </a:cubicBezTo>
                  <a:cubicBezTo>
                    <a:pt x="112" y="171"/>
                    <a:pt x="125" y="180"/>
                    <a:pt x="136" y="172"/>
                  </a:cubicBezTo>
                  <a:cubicBezTo>
                    <a:pt x="161" y="168"/>
                    <a:pt x="174" y="147"/>
                    <a:pt x="186" y="127"/>
                  </a:cubicBezTo>
                  <a:cubicBezTo>
                    <a:pt x="176" y="117"/>
                    <a:pt x="162" y="110"/>
                    <a:pt x="146" y="112"/>
                  </a:cubicBezTo>
                  <a:cubicBezTo>
                    <a:pt x="119" y="117"/>
                    <a:pt x="96" y="143"/>
                    <a:pt x="87" y="167"/>
                  </a:cubicBezTo>
                  <a:cubicBezTo>
                    <a:pt x="66" y="138"/>
                    <a:pt x="87" y="89"/>
                    <a:pt x="44" y="74"/>
                  </a:cubicBezTo>
                  <a:cubicBezTo>
                    <a:pt x="32" y="68"/>
                    <a:pt x="15" y="66"/>
                    <a:pt x="7" y="54"/>
                  </a:cubicBezTo>
                  <a:cubicBezTo>
                    <a:pt x="1" y="55"/>
                    <a:pt x="1" y="55"/>
                    <a:pt x="1" y="55"/>
                  </a:cubicBezTo>
                  <a:cubicBezTo>
                    <a:pt x="5" y="35"/>
                    <a:pt x="2" y="20"/>
                    <a:pt x="2" y="1"/>
                  </a:cubicBezTo>
                  <a:close/>
                  <a:moveTo>
                    <a:pt x="105" y="150"/>
                  </a:moveTo>
                  <a:cubicBezTo>
                    <a:pt x="113" y="131"/>
                    <a:pt x="133" y="122"/>
                    <a:pt x="153" y="118"/>
                  </a:cubicBezTo>
                  <a:cubicBezTo>
                    <a:pt x="162" y="120"/>
                    <a:pt x="169" y="118"/>
                    <a:pt x="174" y="127"/>
                  </a:cubicBezTo>
                  <a:cubicBezTo>
                    <a:pt x="169" y="130"/>
                    <a:pt x="169" y="130"/>
                    <a:pt x="169" y="130"/>
                  </a:cubicBezTo>
                  <a:cubicBezTo>
                    <a:pt x="148" y="137"/>
                    <a:pt x="126" y="138"/>
                    <a:pt x="107" y="151"/>
                  </a:cubicBezTo>
                  <a:cubicBezTo>
                    <a:pt x="105" y="150"/>
                    <a:pt x="105" y="150"/>
                    <a:pt x="105" y="150"/>
                  </a:cubicBezTo>
                  <a:cubicBezTo>
                    <a:pt x="105" y="150"/>
                    <a:pt x="105" y="150"/>
                    <a:pt x="105" y="150"/>
                  </a:cubicBezTo>
                  <a:close/>
                  <a:moveTo>
                    <a:pt x="103" y="164"/>
                  </a:moveTo>
                  <a:cubicBezTo>
                    <a:pt x="125" y="149"/>
                    <a:pt x="125" y="149"/>
                    <a:pt x="125" y="149"/>
                  </a:cubicBezTo>
                  <a:cubicBezTo>
                    <a:pt x="141" y="147"/>
                    <a:pt x="153" y="139"/>
                    <a:pt x="167" y="140"/>
                  </a:cubicBezTo>
                  <a:cubicBezTo>
                    <a:pt x="155" y="166"/>
                    <a:pt x="128" y="174"/>
                    <a:pt x="103" y="172"/>
                  </a:cubicBezTo>
                  <a:cubicBezTo>
                    <a:pt x="98" y="171"/>
                    <a:pt x="103" y="167"/>
                    <a:pt x="103" y="164"/>
                  </a:cubicBezTo>
                  <a:close/>
                  <a:moveTo>
                    <a:pt x="15" y="104"/>
                  </a:moveTo>
                  <a:cubicBezTo>
                    <a:pt x="15" y="101"/>
                    <a:pt x="12" y="92"/>
                    <a:pt x="20" y="97"/>
                  </a:cubicBezTo>
                  <a:cubicBezTo>
                    <a:pt x="33" y="108"/>
                    <a:pt x="53" y="114"/>
                    <a:pt x="61" y="130"/>
                  </a:cubicBezTo>
                  <a:cubicBezTo>
                    <a:pt x="46" y="130"/>
                    <a:pt x="24" y="122"/>
                    <a:pt x="15" y="104"/>
                  </a:cubicBezTo>
                  <a:close/>
                  <a:moveTo>
                    <a:pt x="62" y="96"/>
                  </a:moveTo>
                  <a:cubicBezTo>
                    <a:pt x="65" y="106"/>
                    <a:pt x="71" y="113"/>
                    <a:pt x="67" y="123"/>
                  </a:cubicBezTo>
                  <a:cubicBezTo>
                    <a:pt x="66" y="124"/>
                    <a:pt x="66" y="124"/>
                    <a:pt x="66" y="124"/>
                  </a:cubicBezTo>
                  <a:cubicBezTo>
                    <a:pt x="50" y="99"/>
                    <a:pt x="16" y="101"/>
                    <a:pt x="11" y="72"/>
                  </a:cubicBezTo>
                  <a:cubicBezTo>
                    <a:pt x="30" y="72"/>
                    <a:pt x="50" y="82"/>
                    <a:pt x="62" y="96"/>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任意多边形 30"/>
            <p:cNvSpPr/>
            <p:nvPr/>
          </p:nvSpPr>
          <p:spPr bwMode="auto">
            <a:xfrm>
              <a:off x="-2595563" y="3187"/>
              <a:ext cx="2584265" cy="3140063"/>
            </a:xfrm>
            <a:custGeom>
              <a:gdLst>
                <a:gd name="connsiteX0" fmla="*/ 124389 w 2584265"/>
                <a:gd name="connsiteY0" fmla="*/ 3058410 h 3140063"/>
                <a:gd name="connsiteX1" fmla="*/ 46037 w 2584265"/>
                <a:gd name="connsiteY1" fmla="*/ 3107718 h 3140063"/>
                <a:gd name="connsiteX2" fmla="*/ 57331 w 2584265"/>
                <a:gd name="connsiteY2" fmla="*/ 3111488 h 3140063"/>
                <a:gd name="connsiteX3" fmla="*/ 177800 w 2584265"/>
                <a:gd name="connsiteY3" fmla="*/ 3070015 h 3140063"/>
                <a:gd name="connsiteX4" fmla="*/ 158977 w 2584265"/>
                <a:gd name="connsiteY4" fmla="*/ 3058704 h 3140063"/>
                <a:gd name="connsiteX5" fmla="*/ 124389 w 2584265"/>
                <a:gd name="connsiteY5" fmla="*/ 3058410 h 3140063"/>
                <a:gd name="connsiteX6" fmla="*/ 1417776 w 2584265"/>
                <a:gd name="connsiteY6" fmla="*/ 2948186 h 3140063"/>
                <a:gd name="connsiteX7" fmla="*/ 1349041 w 2584265"/>
                <a:gd name="connsiteY7" fmla="*/ 2987601 h 3140063"/>
                <a:gd name="connsiteX8" fmla="*/ 1307683 w 2584265"/>
                <a:gd name="connsiteY8" fmla="*/ 3099717 h 3140063"/>
                <a:gd name="connsiteX9" fmla="*/ 1334002 w 2584265"/>
                <a:gd name="connsiteY9" fmla="*/ 3103454 h 3140063"/>
                <a:gd name="connsiteX10" fmla="*/ 1443038 w 2584265"/>
                <a:gd name="connsiteY10" fmla="*/ 2953967 h 3140063"/>
                <a:gd name="connsiteX11" fmla="*/ 1417776 w 2584265"/>
                <a:gd name="connsiteY11" fmla="*/ 2948186 h 3140063"/>
                <a:gd name="connsiteX12" fmla="*/ 1706785 w 2584265"/>
                <a:gd name="connsiteY12" fmla="*/ 2908851 h 3140063"/>
                <a:gd name="connsiteX13" fmla="*/ 1733233 w 2584265"/>
                <a:gd name="connsiteY13" fmla="*/ 2949887 h 3140063"/>
                <a:gd name="connsiteX14" fmla="*/ 1884363 w 2584265"/>
                <a:gd name="connsiteY14" fmla="*/ 2931234 h 3140063"/>
                <a:gd name="connsiteX15" fmla="*/ 1706785 w 2584265"/>
                <a:gd name="connsiteY15" fmla="*/ 2908851 h 3140063"/>
                <a:gd name="connsiteX16" fmla="*/ 1179952 w 2584265"/>
                <a:gd name="connsiteY16" fmla="*/ 2902065 h 3140063"/>
                <a:gd name="connsiteX17" fmla="*/ 1262392 w 2584265"/>
                <a:gd name="connsiteY17" fmla="*/ 2908346 h 3140063"/>
                <a:gd name="connsiteX18" fmla="*/ 1258626 w 2584265"/>
                <a:gd name="connsiteY18" fmla="*/ 3077436 h 3140063"/>
                <a:gd name="connsiteX19" fmla="*/ 1265805 w 2584265"/>
                <a:gd name="connsiteY19" fmla="*/ 3118203 h 3140063"/>
                <a:gd name="connsiteX20" fmla="*/ 1265485 w 2584265"/>
                <a:gd name="connsiteY20" fmla="*/ 3140063 h 3140063"/>
                <a:gd name="connsiteX21" fmla="*/ 1231593 w 2584265"/>
                <a:gd name="connsiteY21" fmla="*/ 3140063 h 3140063"/>
                <a:gd name="connsiteX22" fmla="*/ 1233231 w 2584265"/>
                <a:gd name="connsiteY22" fmla="*/ 3124284 h 3140063"/>
                <a:gd name="connsiteX23" fmla="*/ 1224272 w 2584265"/>
                <a:gd name="connsiteY23" fmla="*/ 2979486 h 3140063"/>
                <a:gd name="connsiteX24" fmla="*/ 1215197 w 2584265"/>
                <a:gd name="connsiteY24" fmla="*/ 2973843 h 3140063"/>
                <a:gd name="connsiteX25" fmla="*/ 1186554 w 2584265"/>
                <a:gd name="connsiteY25" fmla="*/ 2990768 h 3140063"/>
                <a:gd name="connsiteX26" fmla="*/ 1083301 w 2584265"/>
                <a:gd name="connsiteY26" fmla="*/ 3100307 h 3140063"/>
                <a:gd name="connsiteX27" fmla="*/ 1052538 w 2584265"/>
                <a:gd name="connsiteY27" fmla="*/ 3140063 h 3140063"/>
                <a:gd name="connsiteX28" fmla="*/ 1023435 w 2584265"/>
                <a:gd name="connsiteY28" fmla="*/ 3140063 h 3140063"/>
                <a:gd name="connsiteX29" fmla="*/ 1048475 w 2584265"/>
                <a:gd name="connsiteY29" fmla="*/ 3100998 h 3140063"/>
                <a:gd name="connsiteX30" fmla="*/ 1190243 w 2584265"/>
                <a:gd name="connsiteY30" fmla="*/ 2960241 h 3140063"/>
                <a:gd name="connsiteX31" fmla="*/ 1194010 w 2584265"/>
                <a:gd name="connsiteY31" fmla="*/ 2922581 h 3140063"/>
                <a:gd name="connsiteX32" fmla="*/ 1084741 w 2584265"/>
                <a:gd name="connsiteY32" fmla="*/ 2948943 h 3140063"/>
                <a:gd name="connsiteX33" fmla="*/ 954276 w 2584265"/>
                <a:gd name="connsiteY33" fmla="*/ 3074165 h 3140063"/>
                <a:gd name="connsiteX34" fmla="*/ 926332 w 2584265"/>
                <a:gd name="connsiteY34" fmla="*/ 3140063 h 3140063"/>
                <a:gd name="connsiteX35" fmla="*/ 885742 w 2584265"/>
                <a:gd name="connsiteY35" fmla="*/ 3140063 h 3140063"/>
                <a:gd name="connsiteX36" fmla="*/ 885825 w 2584265"/>
                <a:gd name="connsiteY36" fmla="*/ 3137167 h 3140063"/>
                <a:gd name="connsiteX37" fmla="*/ 814245 w 2584265"/>
                <a:gd name="connsiteY37" fmla="*/ 3013074 h 3140063"/>
                <a:gd name="connsiteX38" fmla="*/ 689452 w 2584265"/>
                <a:gd name="connsiteY38" fmla="*/ 2959958 h 3140063"/>
                <a:gd name="connsiteX39" fmla="*/ 550531 w 2584265"/>
                <a:gd name="connsiteY39" fmla="*/ 2971710 h 3140063"/>
                <a:gd name="connsiteX40" fmla="*/ 616460 w 2584265"/>
                <a:gd name="connsiteY40" fmla="*/ 3125416 h 3140063"/>
                <a:gd name="connsiteX41" fmla="*/ 620466 w 2584265"/>
                <a:gd name="connsiteY41" fmla="*/ 3140063 h 3140063"/>
                <a:gd name="connsiteX42" fmla="*/ 554594 w 2584265"/>
                <a:gd name="connsiteY42" fmla="*/ 3140063 h 3140063"/>
                <a:gd name="connsiteX43" fmla="*/ 568743 w 2584265"/>
                <a:gd name="connsiteY43" fmla="*/ 3122005 h 3140063"/>
                <a:gd name="connsiteX44" fmla="*/ 538664 w 2584265"/>
                <a:gd name="connsiteY44" fmla="*/ 3035289 h 3140063"/>
                <a:gd name="connsiteX45" fmla="*/ 521216 w 2584265"/>
                <a:gd name="connsiteY45" fmla="*/ 3127013 h 3140063"/>
                <a:gd name="connsiteX46" fmla="*/ 527392 w 2584265"/>
                <a:gd name="connsiteY46" fmla="*/ 3140063 h 3140063"/>
                <a:gd name="connsiteX47" fmla="*/ 494333 w 2584265"/>
                <a:gd name="connsiteY47" fmla="*/ 3140063 h 3140063"/>
                <a:gd name="connsiteX48" fmla="*/ 490536 w 2584265"/>
                <a:gd name="connsiteY48" fmla="*/ 3110665 h 3140063"/>
                <a:gd name="connsiteX49" fmla="*/ 501657 w 2584265"/>
                <a:gd name="connsiteY49" fmla="*/ 2938407 h 3140063"/>
                <a:gd name="connsiteX50" fmla="*/ 550615 w 2584265"/>
                <a:gd name="connsiteY50" fmla="*/ 2934650 h 3140063"/>
                <a:gd name="connsiteX51" fmla="*/ 848130 w 2584265"/>
                <a:gd name="connsiteY51" fmla="*/ 3009799 h 3140063"/>
                <a:gd name="connsiteX52" fmla="*/ 912153 w 2584265"/>
                <a:gd name="connsiteY52" fmla="*/ 3092463 h 3140063"/>
                <a:gd name="connsiteX53" fmla="*/ 968643 w 2584265"/>
                <a:gd name="connsiteY53" fmla="*/ 3013557 h 3140063"/>
                <a:gd name="connsiteX54" fmla="*/ 1179952 w 2584265"/>
                <a:gd name="connsiteY54" fmla="*/ 2902065 h 3140063"/>
                <a:gd name="connsiteX55" fmla="*/ 1465757 w 2584265"/>
                <a:gd name="connsiteY55" fmla="*/ 2893317 h 3140063"/>
                <a:gd name="connsiteX56" fmla="*/ 1480822 w 2584265"/>
                <a:gd name="connsiteY56" fmla="*/ 2938407 h 3140063"/>
                <a:gd name="connsiteX57" fmla="*/ 1463345 w 2584265"/>
                <a:gd name="connsiteY57" fmla="*/ 3130216 h 3140063"/>
                <a:gd name="connsiteX58" fmla="*/ 1457167 w 2584265"/>
                <a:gd name="connsiteY58" fmla="*/ 3140063 h 3140063"/>
                <a:gd name="connsiteX59" fmla="*/ 1427166 w 2584265"/>
                <a:gd name="connsiteY59" fmla="*/ 3140063 h 3140063"/>
                <a:gd name="connsiteX60" fmla="*/ 1439358 w 2584265"/>
                <a:gd name="connsiteY60" fmla="*/ 3111930 h 3140063"/>
                <a:gd name="connsiteX61" fmla="*/ 1457362 w 2584265"/>
                <a:gd name="connsiteY61" fmla="*/ 3001955 h 3140063"/>
                <a:gd name="connsiteX62" fmla="*/ 1370281 w 2584265"/>
                <a:gd name="connsiteY62" fmla="*/ 3097361 h 3140063"/>
                <a:gd name="connsiteX63" fmla="*/ 1347965 w 2584265"/>
                <a:gd name="connsiteY63" fmla="*/ 3140063 h 3140063"/>
                <a:gd name="connsiteX64" fmla="*/ 1290125 w 2584265"/>
                <a:gd name="connsiteY64" fmla="*/ 3140063 h 3140063"/>
                <a:gd name="connsiteX65" fmla="*/ 1288755 w 2584265"/>
                <a:gd name="connsiteY65" fmla="*/ 3137554 h 3140063"/>
                <a:gd name="connsiteX66" fmla="*/ 1311351 w 2584265"/>
                <a:gd name="connsiteY66" fmla="*/ 2987255 h 3140063"/>
                <a:gd name="connsiteX67" fmla="*/ 1465757 w 2584265"/>
                <a:gd name="connsiteY67" fmla="*/ 2893317 h 3140063"/>
                <a:gd name="connsiteX68" fmla="*/ 772659 w 2584265"/>
                <a:gd name="connsiteY68" fmla="*/ 2644774 h 3140063"/>
                <a:gd name="connsiteX69" fmla="*/ 776401 w 2584265"/>
                <a:gd name="connsiteY69" fmla="*/ 2709001 h 3140063"/>
                <a:gd name="connsiteX70" fmla="*/ 791369 w 2584265"/>
                <a:gd name="connsiteY70" fmla="*/ 2833685 h 3140063"/>
                <a:gd name="connsiteX71" fmla="*/ 795111 w 2584265"/>
                <a:gd name="connsiteY71" fmla="*/ 2826126 h 3140063"/>
                <a:gd name="connsiteX72" fmla="*/ 772659 w 2584265"/>
                <a:gd name="connsiteY72" fmla="*/ 2644774 h 3140063"/>
                <a:gd name="connsiteX73" fmla="*/ 1341239 w 2584265"/>
                <a:gd name="connsiteY73" fmla="*/ 2633659 h 3140063"/>
                <a:gd name="connsiteX74" fmla="*/ 1231900 w 2584265"/>
                <a:gd name="connsiteY74" fmla="*/ 2825023 h 3140063"/>
                <a:gd name="connsiteX75" fmla="*/ 1333699 w 2584265"/>
                <a:gd name="connsiteY75" fmla="*/ 2825023 h 3140063"/>
                <a:gd name="connsiteX76" fmla="*/ 1378943 w 2584265"/>
                <a:gd name="connsiteY76" fmla="*/ 2727466 h 3140063"/>
                <a:gd name="connsiteX77" fmla="*/ 1341239 w 2584265"/>
                <a:gd name="connsiteY77" fmla="*/ 2633659 h 3140063"/>
                <a:gd name="connsiteX78" fmla="*/ 1302975 w 2584265"/>
                <a:gd name="connsiteY78" fmla="*/ 2627310 h 3140063"/>
                <a:gd name="connsiteX79" fmla="*/ 1193800 w 2584265"/>
                <a:gd name="connsiteY79" fmla="*/ 2791747 h 3140063"/>
                <a:gd name="connsiteX80" fmla="*/ 1284152 w 2584265"/>
                <a:gd name="connsiteY80" fmla="*/ 2746900 h 3140063"/>
                <a:gd name="connsiteX81" fmla="*/ 1302975 w 2584265"/>
                <a:gd name="connsiteY81" fmla="*/ 2627310 h 3140063"/>
                <a:gd name="connsiteX82" fmla="*/ 425450 w 2584265"/>
                <a:gd name="connsiteY82" fmla="*/ 2608251 h 3140063"/>
                <a:gd name="connsiteX83" fmla="*/ 301029 w 2584265"/>
                <a:gd name="connsiteY83" fmla="*/ 2773530 h 3140063"/>
                <a:gd name="connsiteX84" fmla="*/ 304800 w 2584265"/>
                <a:gd name="connsiteY84" fmla="*/ 2874950 h 3140063"/>
                <a:gd name="connsiteX85" fmla="*/ 432990 w 2584265"/>
                <a:gd name="connsiteY85" fmla="*/ 2683378 h 3140063"/>
                <a:gd name="connsiteX86" fmla="*/ 425450 w 2584265"/>
                <a:gd name="connsiteY86" fmla="*/ 2608251 h 3140063"/>
                <a:gd name="connsiteX87" fmla="*/ 388356 w 2584265"/>
                <a:gd name="connsiteY87" fmla="*/ 2592375 h 3140063"/>
                <a:gd name="connsiteX88" fmla="*/ 335757 w 2584265"/>
                <a:gd name="connsiteY88" fmla="*/ 2622537 h 3140063"/>
                <a:gd name="connsiteX89" fmla="*/ 290671 w 2584265"/>
                <a:gd name="connsiteY89" fmla="*/ 2713025 h 3140063"/>
                <a:gd name="connsiteX90" fmla="*/ 392113 w 2584265"/>
                <a:gd name="connsiteY90" fmla="*/ 2596146 h 3140063"/>
                <a:gd name="connsiteX91" fmla="*/ 388356 w 2584265"/>
                <a:gd name="connsiteY91" fmla="*/ 2592375 h 3140063"/>
                <a:gd name="connsiteX92" fmla="*/ 693160 w 2584265"/>
                <a:gd name="connsiteY92" fmla="*/ 2584447 h 3140063"/>
                <a:gd name="connsiteX93" fmla="*/ 689335 w 2584265"/>
                <a:gd name="connsiteY93" fmla="*/ 2735533 h 3140063"/>
                <a:gd name="connsiteX94" fmla="*/ 750527 w 2584265"/>
                <a:gd name="connsiteY94" fmla="*/ 2795966 h 3140063"/>
                <a:gd name="connsiteX95" fmla="*/ 735229 w 2584265"/>
                <a:gd name="connsiteY95" fmla="*/ 2656212 h 3140063"/>
                <a:gd name="connsiteX96" fmla="*/ 693160 w 2584265"/>
                <a:gd name="connsiteY96" fmla="*/ 2584447 h 3140063"/>
                <a:gd name="connsiteX97" fmla="*/ 443696 w 2584265"/>
                <a:gd name="connsiteY97" fmla="*/ 2551853 h 3140063"/>
                <a:gd name="connsiteX98" fmla="*/ 471529 w 2584265"/>
                <a:gd name="connsiteY98" fmla="*/ 2555141 h 3140063"/>
                <a:gd name="connsiteX99" fmla="*/ 433868 w 2584265"/>
                <a:gd name="connsiteY99" fmla="*/ 2776834 h 3140063"/>
                <a:gd name="connsiteX100" fmla="*/ 298292 w 2584265"/>
                <a:gd name="connsiteY100" fmla="*/ 2912105 h 3140063"/>
                <a:gd name="connsiteX101" fmla="*/ 294526 w 2584265"/>
                <a:gd name="connsiteY101" fmla="*/ 2930892 h 3140063"/>
                <a:gd name="connsiteX102" fmla="*/ 427455 w 2584265"/>
                <a:gd name="connsiteY102" fmla="*/ 3126928 h 3140063"/>
                <a:gd name="connsiteX103" fmla="*/ 450194 w 2584265"/>
                <a:gd name="connsiteY103" fmla="*/ 3140063 h 3140063"/>
                <a:gd name="connsiteX104" fmla="*/ 404045 w 2584265"/>
                <a:gd name="connsiteY104" fmla="*/ 3140063 h 3140063"/>
                <a:gd name="connsiteX105" fmla="*/ 381144 w 2584265"/>
                <a:gd name="connsiteY105" fmla="*/ 3122524 h 3140063"/>
                <a:gd name="connsiteX106" fmla="*/ 324654 w 2584265"/>
                <a:gd name="connsiteY106" fmla="*/ 3115009 h 3140063"/>
                <a:gd name="connsiteX107" fmla="*/ 249804 w 2584265"/>
                <a:gd name="connsiteY107" fmla="*/ 3119706 h 3140063"/>
                <a:gd name="connsiteX108" fmla="*/ 229196 w 2584265"/>
                <a:gd name="connsiteY108" fmla="*/ 3140063 h 3140063"/>
                <a:gd name="connsiteX109" fmla="*/ 177398 w 2584265"/>
                <a:gd name="connsiteY109" fmla="*/ 3140063 h 3140063"/>
                <a:gd name="connsiteX110" fmla="*/ 200025 w 2584265"/>
                <a:gd name="connsiteY110" fmla="*/ 3114785 h 3140063"/>
                <a:gd name="connsiteX111" fmla="*/ 184384 w 2584265"/>
                <a:gd name="connsiteY111" fmla="*/ 3104892 h 3140063"/>
                <a:gd name="connsiteX112" fmla="*/ 110044 w 2584265"/>
                <a:gd name="connsiteY112" fmla="*/ 3118510 h 3140063"/>
                <a:gd name="connsiteX113" fmla="*/ 78410 w 2584265"/>
                <a:gd name="connsiteY113" fmla="*/ 3138937 h 3140063"/>
                <a:gd name="connsiteX114" fmla="*/ 76666 w 2584265"/>
                <a:gd name="connsiteY114" fmla="*/ 3140063 h 3140063"/>
                <a:gd name="connsiteX115" fmla="*/ 7421 w 2584265"/>
                <a:gd name="connsiteY115" fmla="*/ 3140063 h 3140063"/>
                <a:gd name="connsiteX116" fmla="*/ 21960 w 2584265"/>
                <a:gd name="connsiteY116" fmla="*/ 3096222 h 3140063"/>
                <a:gd name="connsiteX117" fmla="*/ 68565 w 2584265"/>
                <a:gd name="connsiteY117" fmla="*/ 3043616 h 3140063"/>
                <a:gd name="connsiteX118" fmla="*/ 207907 w 2584265"/>
                <a:gd name="connsiteY118" fmla="*/ 3039858 h 3140063"/>
                <a:gd name="connsiteX119" fmla="*/ 324654 w 2584265"/>
                <a:gd name="connsiteY119" fmla="*/ 3081192 h 3140063"/>
                <a:gd name="connsiteX120" fmla="*/ 260632 w 2584265"/>
                <a:gd name="connsiteY120" fmla="*/ 2893317 h 3140063"/>
                <a:gd name="connsiteX121" fmla="*/ 253099 w 2584265"/>
                <a:gd name="connsiteY121" fmla="*/ 2716715 h 3140063"/>
                <a:gd name="connsiteX122" fmla="*/ 351016 w 2584265"/>
                <a:gd name="connsiteY122" fmla="*/ 2581441 h 3140063"/>
                <a:gd name="connsiteX123" fmla="*/ 443696 w 2584265"/>
                <a:gd name="connsiteY123" fmla="*/ 2551853 h 3140063"/>
                <a:gd name="connsiteX124" fmla="*/ 1080957 w 2584265"/>
                <a:gd name="connsiteY124" fmla="*/ 2525708 h 3140063"/>
                <a:gd name="connsiteX125" fmla="*/ 863600 w 2584265"/>
                <a:gd name="connsiteY125" fmla="*/ 2555344 h 3140063"/>
                <a:gd name="connsiteX126" fmla="*/ 961036 w 2584265"/>
                <a:gd name="connsiteY126" fmla="*/ 2603497 h 3140063"/>
                <a:gd name="connsiteX127" fmla="*/ 1092200 w 2584265"/>
                <a:gd name="connsiteY127" fmla="*/ 2536823 h 3140063"/>
                <a:gd name="connsiteX128" fmla="*/ 1080957 w 2584265"/>
                <a:gd name="connsiteY128" fmla="*/ 2525708 h 3140063"/>
                <a:gd name="connsiteX129" fmla="*/ 1543473 w 2584265"/>
                <a:gd name="connsiteY129" fmla="*/ 2512725 h 3140063"/>
                <a:gd name="connsiteX130" fmla="*/ 1525588 w 2584265"/>
                <a:gd name="connsiteY130" fmla="*/ 2524502 h 3140063"/>
                <a:gd name="connsiteX131" fmla="*/ 1819276 w 2584265"/>
                <a:gd name="connsiteY131" fmla="*/ 2754310 h 3140063"/>
                <a:gd name="connsiteX132" fmla="*/ 1567006 w 2584265"/>
                <a:gd name="connsiteY132" fmla="*/ 2520733 h 3140063"/>
                <a:gd name="connsiteX133" fmla="*/ 1543473 w 2584265"/>
                <a:gd name="connsiteY133" fmla="*/ 2512725 h 3140063"/>
                <a:gd name="connsiteX134" fmla="*/ 1631950 w 2584265"/>
                <a:gd name="connsiteY134" fmla="*/ 2509456 h 3140063"/>
                <a:gd name="connsiteX135" fmla="*/ 1695899 w 2584265"/>
                <a:gd name="connsiteY135" fmla="*/ 2558597 h 3140063"/>
                <a:gd name="connsiteX136" fmla="*/ 1804988 w 2584265"/>
                <a:gd name="connsiteY136" fmla="*/ 2660648 h 3140063"/>
                <a:gd name="connsiteX137" fmla="*/ 1767371 w 2584265"/>
                <a:gd name="connsiteY137" fmla="*/ 2588832 h 3140063"/>
                <a:gd name="connsiteX138" fmla="*/ 1631950 w 2584265"/>
                <a:gd name="connsiteY138" fmla="*/ 2509456 h 3140063"/>
                <a:gd name="connsiteX139" fmla="*/ 991272 w 2584265"/>
                <a:gd name="connsiteY139" fmla="*/ 2476494 h 3140063"/>
                <a:gd name="connsiteX140" fmla="*/ 863600 w 2584265"/>
                <a:gd name="connsiteY140" fmla="*/ 2524650 h 3140063"/>
                <a:gd name="connsiteX141" fmla="*/ 1058863 w 2584265"/>
                <a:gd name="connsiteY141" fmla="*/ 2502421 h 3140063"/>
                <a:gd name="connsiteX142" fmla="*/ 991272 w 2584265"/>
                <a:gd name="connsiteY142" fmla="*/ 2476494 h 3140063"/>
                <a:gd name="connsiteX143" fmla="*/ 422275 w 2584265"/>
                <a:gd name="connsiteY143" fmla="*/ 2453408 h 3140063"/>
                <a:gd name="connsiteX144" fmla="*/ 207367 w 2584265"/>
                <a:gd name="connsiteY144" fmla="*/ 2689964 h 3140063"/>
                <a:gd name="connsiteX145" fmla="*/ 0 w 2584265"/>
                <a:gd name="connsiteY145" fmla="*/ 3065451 h 3140063"/>
                <a:gd name="connsiteX146" fmla="*/ 0 w 2584265"/>
                <a:gd name="connsiteY146" fmla="*/ 2888973 h 3140063"/>
                <a:gd name="connsiteX147" fmla="*/ 22622 w 2584265"/>
                <a:gd name="connsiteY147" fmla="*/ 2930276 h 3140063"/>
                <a:gd name="connsiteX148" fmla="*/ 271463 w 2584265"/>
                <a:gd name="connsiteY148" fmla="*/ 2577318 h 3140063"/>
                <a:gd name="connsiteX149" fmla="*/ 279003 w 2584265"/>
                <a:gd name="connsiteY149" fmla="*/ 2464672 h 3140063"/>
                <a:gd name="connsiteX150" fmla="*/ 305395 w 2584265"/>
                <a:gd name="connsiteY150" fmla="*/ 2524750 h 3140063"/>
                <a:gd name="connsiteX151" fmla="*/ 422275 w 2584265"/>
                <a:gd name="connsiteY151" fmla="*/ 2453408 h 3140063"/>
                <a:gd name="connsiteX152" fmla="*/ 113348 w 2584265"/>
                <a:gd name="connsiteY152" fmla="*/ 2419338 h 3140063"/>
                <a:gd name="connsiteX153" fmla="*/ 173800 w 2584265"/>
                <a:gd name="connsiteY153" fmla="*/ 2419338 h 3140063"/>
                <a:gd name="connsiteX154" fmla="*/ 188913 w 2584265"/>
                <a:gd name="connsiteY154" fmla="*/ 2434420 h 3140063"/>
                <a:gd name="connsiteX155" fmla="*/ 117126 w 2584265"/>
                <a:gd name="connsiteY155" fmla="*/ 2656868 h 3140063"/>
                <a:gd name="connsiteX156" fmla="*/ 0 w 2584265"/>
                <a:gd name="connsiteY156" fmla="*/ 2720963 h 3140063"/>
                <a:gd name="connsiteX157" fmla="*/ 0 w 2584265"/>
                <a:gd name="connsiteY157" fmla="*/ 2690801 h 3140063"/>
                <a:gd name="connsiteX158" fmla="*/ 49118 w 2584265"/>
                <a:gd name="connsiteY158" fmla="*/ 2675719 h 3140063"/>
                <a:gd name="connsiteX159" fmla="*/ 143574 w 2584265"/>
                <a:gd name="connsiteY159" fmla="*/ 2487204 h 3140063"/>
                <a:gd name="connsiteX160" fmla="*/ 124683 w 2584265"/>
                <a:gd name="connsiteY160" fmla="*/ 2483434 h 3140063"/>
                <a:gd name="connsiteX161" fmla="*/ 0 w 2584265"/>
                <a:gd name="connsiteY161" fmla="*/ 2600313 h 3140063"/>
                <a:gd name="connsiteX162" fmla="*/ 0 w 2584265"/>
                <a:gd name="connsiteY162" fmla="*/ 2555070 h 3140063"/>
                <a:gd name="connsiteX163" fmla="*/ 90678 w 2584265"/>
                <a:gd name="connsiteY163" fmla="*/ 2475893 h 3140063"/>
                <a:gd name="connsiteX164" fmla="*/ 98235 w 2584265"/>
                <a:gd name="connsiteY164" fmla="*/ 2453272 h 3140063"/>
                <a:gd name="connsiteX165" fmla="*/ 41561 w 2584265"/>
                <a:gd name="connsiteY165" fmla="*/ 2475893 h 3140063"/>
                <a:gd name="connsiteX166" fmla="*/ 0 w 2584265"/>
                <a:gd name="connsiteY166" fmla="*/ 2513597 h 3140063"/>
                <a:gd name="connsiteX167" fmla="*/ 0 w 2584265"/>
                <a:gd name="connsiteY167" fmla="*/ 2475893 h 3140063"/>
                <a:gd name="connsiteX168" fmla="*/ 113348 w 2584265"/>
                <a:gd name="connsiteY168" fmla="*/ 2419338 h 3140063"/>
                <a:gd name="connsiteX169" fmla="*/ 302260 w 2584265"/>
                <a:gd name="connsiteY169" fmla="*/ 2366952 h 3140063"/>
                <a:gd name="connsiteX170" fmla="*/ 302260 w 2584265"/>
                <a:gd name="connsiteY170" fmla="*/ 2442547 h 3140063"/>
                <a:gd name="connsiteX171" fmla="*/ 264160 w 2584265"/>
                <a:gd name="connsiteY171" fmla="*/ 2408529 h 3140063"/>
                <a:gd name="connsiteX172" fmla="*/ 302260 w 2584265"/>
                <a:gd name="connsiteY172" fmla="*/ 2366952 h 3140063"/>
                <a:gd name="connsiteX173" fmla="*/ 305859 w 2584265"/>
                <a:gd name="connsiteY173" fmla="*/ 2330438 h 3140063"/>
                <a:gd name="connsiteX174" fmla="*/ 309563 w 2584265"/>
                <a:gd name="connsiteY174" fmla="*/ 2330438 h 3140063"/>
                <a:gd name="connsiteX175" fmla="*/ 309563 w 2584265"/>
                <a:gd name="connsiteY175" fmla="*/ 2341551 h 3140063"/>
                <a:gd name="connsiteX176" fmla="*/ 302154 w 2584265"/>
                <a:gd name="connsiteY176" fmla="*/ 2341551 h 3140063"/>
                <a:gd name="connsiteX177" fmla="*/ 305859 w 2584265"/>
                <a:gd name="connsiteY177" fmla="*/ 2330438 h 3140063"/>
                <a:gd name="connsiteX178" fmla="*/ 0 w 2584265"/>
                <a:gd name="connsiteY178" fmla="*/ 2251063 h 3140063"/>
                <a:gd name="connsiteX179" fmla="*/ 184905 w 2584265"/>
                <a:gd name="connsiteY179" fmla="*/ 2292198 h 3140063"/>
                <a:gd name="connsiteX180" fmla="*/ 230188 w 2584265"/>
                <a:gd name="connsiteY180" fmla="*/ 2337071 h 3140063"/>
                <a:gd name="connsiteX181" fmla="*/ 226415 w 2584265"/>
                <a:gd name="connsiteY181" fmla="*/ 2348289 h 3140063"/>
                <a:gd name="connsiteX182" fmla="*/ 0 w 2584265"/>
                <a:gd name="connsiteY182" fmla="*/ 2419338 h 3140063"/>
                <a:gd name="connsiteX183" fmla="*/ 0 w 2584265"/>
                <a:gd name="connsiteY183" fmla="*/ 2389423 h 3140063"/>
                <a:gd name="connsiteX184" fmla="*/ 83019 w 2584265"/>
                <a:gd name="connsiteY184" fmla="*/ 2325852 h 3140063"/>
                <a:gd name="connsiteX185" fmla="*/ 83019 w 2584265"/>
                <a:gd name="connsiteY185" fmla="*/ 2310895 h 3140063"/>
                <a:gd name="connsiteX186" fmla="*/ 0 w 2584265"/>
                <a:gd name="connsiteY186" fmla="*/ 2314634 h 3140063"/>
                <a:gd name="connsiteX187" fmla="*/ 0 w 2584265"/>
                <a:gd name="connsiteY187" fmla="*/ 2251063 h 3140063"/>
                <a:gd name="connsiteX188" fmla="*/ 1412141 w 2584265"/>
                <a:gd name="connsiteY188" fmla="*/ 2168520 h 3140063"/>
                <a:gd name="connsiteX189" fmla="*/ 1254410 w 2584265"/>
                <a:gd name="connsiteY189" fmla="*/ 2277495 h 3140063"/>
                <a:gd name="connsiteX190" fmla="*/ 923925 w 2584265"/>
                <a:gd name="connsiteY190" fmla="*/ 2330106 h 3140063"/>
                <a:gd name="connsiteX191" fmla="*/ 1273187 w 2584265"/>
                <a:gd name="connsiteY191" fmla="*/ 2442838 h 3140063"/>
                <a:gd name="connsiteX192" fmla="*/ 1352053 w 2584265"/>
                <a:gd name="connsiteY192" fmla="*/ 2442838 h 3140063"/>
                <a:gd name="connsiteX193" fmla="*/ 1400875 w 2584265"/>
                <a:gd name="connsiteY193" fmla="*/ 2300043 h 3140063"/>
                <a:gd name="connsiteX194" fmla="*/ 1412141 w 2584265"/>
                <a:gd name="connsiteY194" fmla="*/ 2168520 h 3140063"/>
                <a:gd name="connsiteX195" fmla="*/ 1563292 w 2584265"/>
                <a:gd name="connsiteY195" fmla="*/ 2163758 h 3140063"/>
                <a:gd name="connsiteX196" fmla="*/ 1559521 w 2584265"/>
                <a:gd name="connsiteY196" fmla="*/ 2167528 h 3140063"/>
                <a:gd name="connsiteX197" fmla="*/ 1465263 w 2584265"/>
                <a:gd name="connsiteY197" fmla="*/ 2401288 h 3140063"/>
                <a:gd name="connsiteX198" fmla="*/ 1491655 w 2584265"/>
                <a:gd name="connsiteY198" fmla="*/ 2405059 h 3140063"/>
                <a:gd name="connsiteX199" fmla="*/ 1600995 w 2584265"/>
                <a:gd name="connsiteY199" fmla="*/ 2318343 h 3140063"/>
                <a:gd name="connsiteX200" fmla="*/ 1563292 w 2584265"/>
                <a:gd name="connsiteY200" fmla="*/ 2163758 h 3140063"/>
                <a:gd name="connsiteX201" fmla="*/ 1282771 w 2584265"/>
                <a:gd name="connsiteY201" fmla="*/ 2153380 h 3140063"/>
                <a:gd name="connsiteX202" fmla="*/ 1213333 w 2584265"/>
                <a:gd name="connsiteY202" fmla="*/ 2160894 h 3140063"/>
                <a:gd name="connsiteX203" fmla="*/ 1001712 w 2584265"/>
                <a:gd name="connsiteY203" fmla="*/ 2266057 h 3140063"/>
                <a:gd name="connsiteX204" fmla="*/ 1130196 w 2584265"/>
                <a:gd name="connsiteY204" fmla="*/ 2281081 h 3140063"/>
                <a:gd name="connsiteX205" fmla="*/ 1349375 w 2584265"/>
                <a:gd name="connsiteY205" fmla="*/ 2168406 h 3140063"/>
                <a:gd name="connsiteX206" fmla="*/ 1282771 w 2584265"/>
                <a:gd name="connsiteY206" fmla="*/ 2153380 h 3140063"/>
                <a:gd name="connsiteX207" fmla="*/ 1518920 w 2584265"/>
                <a:gd name="connsiteY207" fmla="*/ 2130418 h 3140063"/>
                <a:gd name="connsiteX208" fmla="*/ 1423670 w 2584265"/>
                <a:gd name="connsiteY208" fmla="*/ 2378492 h 3140063"/>
                <a:gd name="connsiteX209" fmla="*/ 1438910 w 2584265"/>
                <a:gd name="connsiteY209" fmla="*/ 2386009 h 3140063"/>
                <a:gd name="connsiteX210" fmla="*/ 1530350 w 2584265"/>
                <a:gd name="connsiteY210" fmla="*/ 2130418 h 3140063"/>
                <a:gd name="connsiteX211" fmla="*/ 1518920 w 2584265"/>
                <a:gd name="connsiteY211" fmla="*/ 2130418 h 3140063"/>
                <a:gd name="connsiteX212" fmla="*/ 1209048 w 2584265"/>
                <a:gd name="connsiteY212" fmla="*/ 2112477 h 3140063"/>
                <a:gd name="connsiteX213" fmla="*/ 1062037 w 2584265"/>
                <a:gd name="connsiteY213" fmla="*/ 2176459 h 3140063"/>
                <a:gd name="connsiteX214" fmla="*/ 1277937 w 2584265"/>
                <a:gd name="connsiteY214" fmla="*/ 2123817 h 3140063"/>
                <a:gd name="connsiteX215" fmla="*/ 1266574 w 2584265"/>
                <a:gd name="connsiteY215" fmla="*/ 2116296 h 3140063"/>
                <a:gd name="connsiteX216" fmla="*/ 1209048 w 2584265"/>
                <a:gd name="connsiteY216" fmla="*/ 2112477 h 3140063"/>
                <a:gd name="connsiteX217" fmla="*/ 0 w 2584265"/>
                <a:gd name="connsiteY217" fmla="*/ 1965313 h 3140063"/>
                <a:gd name="connsiteX218" fmla="*/ 45326 w 2584265"/>
                <a:gd name="connsiteY218" fmla="*/ 2014254 h 3140063"/>
                <a:gd name="connsiteX219" fmla="*/ 109538 w 2584265"/>
                <a:gd name="connsiteY219" fmla="*/ 2206251 h 3140063"/>
                <a:gd name="connsiteX220" fmla="*/ 101984 w 2584265"/>
                <a:gd name="connsiteY220" fmla="*/ 2221309 h 3140063"/>
                <a:gd name="connsiteX221" fmla="*/ 0 w 2584265"/>
                <a:gd name="connsiteY221" fmla="*/ 2228839 h 3140063"/>
                <a:gd name="connsiteX222" fmla="*/ 0 w 2584265"/>
                <a:gd name="connsiteY222" fmla="*/ 2202486 h 3140063"/>
                <a:gd name="connsiteX223" fmla="*/ 52881 w 2584265"/>
                <a:gd name="connsiteY223" fmla="*/ 2191192 h 3140063"/>
                <a:gd name="connsiteX224" fmla="*/ 0 w 2584265"/>
                <a:gd name="connsiteY224" fmla="*/ 2172369 h 3140063"/>
                <a:gd name="connsiteX225" fmla="*/ 0 w 2584265"/>
                <a:gd name="connsiteY225" fmla="*/ 2146016 h 3140063"/>
                <a:gd name="connsiteX226" fmla="*/ 56658 w 2584265"/>
                <a:gd name="connsiteY226" fmla="*/ 2153545 h 3140063"/>
                <a:gd name="connsiteX227" fmla="*/ 0 w 2584265"/>
                <a:gd name="connsiteY227" fmla="*/ 2006725 h 3140063"/>
                <a:gd name="connsiteX228" fmla="*/ 0 w 2584265"/>
                <a:gd name="connsiteY228" fmla="*/ 1965313 h 3140063"/>
                <a:gd name="connsiteX229" fmla="*/ 1179046 w 2584265"/>
                <a:gd name="connsiteY229" fmla="*/ 1814511 h 3140063"/>
                <a:gd name="connsiteX230" fmla="*/ 971550 w 2584265"/>
                <a:gd name="connsiteY230" fmla="*/ 1912392 h 3140063"/>
                <a:gd name="connsiteX231" fmla="*/ 1031912 w 2584265"/>
                <a:gd name="connsiteY231" fmla="*/ 1923686 h 3140063"/>
                <a:gd name="connsiteX232" fmla="*/ 1292225 w 2584265"/>
                <a:gd name="connsiteY232" fmla="*/ 1829568 h 3140063"/>
                <a:gd name="connsiteX233" fmla="*/ 1292225 w 2584265"/>
                <a:gd name="connsiteY233" fmla="*/ 1814511 h 3140063"/>
                <a:gd name="connsiteX234" fmla="*/ 1179046 w 2584265"/>
                <a:gd name="connsiteY234" fmla="*/ 1814511 h 3140063"/>
                <a:gd name="connsiteX235" fmla="*/ 1154473 w 2584265"/>
                <a:gd name="connsiteY235" fmla="*/ 1752952 h 3140063"/>
                <a:gd name="connsiteX236" fmla="*/ 1077383 w 2584265"/>
                <a:gd name="connsiteY236" fmla="*/ 1754363 h 3140063"/>
                <a:gd name="connsiteX237" fmla="*/ 1001712 w 2584265"/>
                <a:gd name="connsiteY237" fmla="*/ 1844674 h 3140063"/>
                <a:gd name="connsiteX238" fmla="*/ 1115219 w 2584265"/>
                <a:gd name="connsiteY238" fmla="*/ 1803280 h 3140063"/>
                <a:gd name="connsiteX239" fmla="*/ 1228725 w 2584265"/>
                <a:gd name="connsiteY239" fmla="*/ 1776938 h 3140063"/>
                <a:gd name="connsiteX240" fmla="*/ 1154473 w 2584265"/>
                <a:gd name="connsiteY240" fmla="*/ 1752952 h 3140063"/>
                <a:gd name="connsiteX241" fmla="*/ 449262 w 2584265"/>
                <a:gd name="connsiteY241" fmla="*/ 1731957 h 3140063"/>
                <a:gd name="connsiteX242" fmla="*/ 719137 w 2584265"/>
                <a:gd name="connsiteY242" fmla="*/ 1898407 h 3140063"/>
                <a:gd name="connsiteX243" fmla="*/ 449262 w 2584265"/>
                <a:gd name="connsiteY243" fmla="*/ 1731957 h 3140063"/>
                <a:gd name="connsiteX244" fmla="*/ 470973 w 2584265"/>
                <a:gd name="connsiteY244" fmla="*/ 1680529 h 3140063"/>
                <a:gd name="connsiteX245" fmla="*/ 422275 w 2584265"/>
                <a:gd name="connsiteY245" fmla="*/ 1694319 h 3140063"/>
                <a:gd name="connsiteX246" fmla="*/ 678852 w 2584265"/>
                <a:gd name="connsiteY246" fmla="*/ 1814506 h 3140063"/>
                <a:gd name="connsiteX247" fmla="*/ 682625 w 2584265"/>
                <a:gd name="connsiteY247" fmla="*/ 1810750 h 3140063"/>
                <a:gd name="connsiteX248" fmla="*/ 618481 w 2584265"/>
                <a:gd name="connsiteY248" fmla="*/ 1724365 h 3140063"/>
                <a:gd name="connsiteX249" fmla="*/ 470973 w 2584265"/>
                <a:gd name="connsiteY249" fmla="*/ 1680529 h 3140063"/>
                <a:gd name="connsiteX250" fmla="*/ 619726 w 2584265"/>
                <a:gd name="connsiteY250" fmla="*/ 1474526 h 3140063"/>
                <a:gd name="connsiteX251" fmla="*/ 563432 w 2584265"/>
                <a:gd name="connsiteY251" fmla="*/ 1477109 h 3140063"/>
                <a:gd name="connsiteX252" fmla="*/ 460375 w 2584265"/>
                <a:gd name="connsiteY252" fmla="*/ 1514680 h 3140063"/>
                <a:gd name="connsiteX253" fmla="*/ 723900 w 2584265"/>
                <a:gd name="connsiteY253" fmla="*/ 1525951 h 3140063"/>
                <a:gd name="connsiteX254" fmla="*/ 674960 w 2584265"/>
                <a:gd name="connsiteY254" fmla="*/ 1484623 h 3140063"/>
                <a:gd name="connsiteX255" fmla="*/ 619726 w 2584265"/>
                <a:gd name="connsiteY255" fmla="*/ 1474526 h 3140063"/>
                <a:gd name="connsiteX256" fmla="*/ 1198562 w 2584265"/>
                <a:gd name="connsiteY256" fmla="*/ 1465260 h 3140063"/>
                <a:gd name="connsiteX257" fmla="*/ 1042987 w 2584265"/>
                <a:gd name="connsiteY257" fmla="*/ 1555572 h 3140063"/>
                <a:gd name="connsiteX258" fmla="*/ 1137850 w 2584265"/>
                <a:gd name="connsiteY258" fmla="*/ 1555572 h 3140063"/>
                <a:gd name="connsiteX259" fmla="*/ 1198562 w 2584265"/>
                <a:gd name="connsiteY259" fmla="*/ 1465260 h 3140063"/>
                <a:gd name="connsiteX260" fmla="*/ 1258135 w 2584265"/>
                <a:gd name="connsiteY260" fmla="*/ 1462667 h 3140063"/>
                <a:gd name="connsiteX261" fmla="*/ 1216777 w 2584265"/>
                <a:gd name="connsiteY261" fmla="*/ 1503996 h 3140063"/>
                <a:gd name="connsiteX262" fmla="*/ 968625 w 2584265"/>
                <a:gd name="connsiteY262" fmla="*/ 1665550 h 3140063"/>
                <a:gd name="connsiteX263" fmla="*/ 915987 w 2584265"/>
                <a:gd name="connsiteY263" fmla="*/ 1909762 h 3140063"/>
                <a:gd name="connsiteX264" fmla="*/ 927267 w 2584265"/>
                <a:gd name="connsiteY264" fmla="*/ 1902246 h 3140063"/>
                <a:gd name="connsiteX265" fmla="*/ 1115260 w 2584265"/>
                <a:gd name="connsiteY265" fmla="*/ 1725666 h 3140063"/>
                <a:gd name="connsiteX266" fmla="*/ 1340852 w 2584265"/>
                <a:gd name="connsiteY266" fmla="*/ 1797048 h 3140063"/>
                <a:gd name="connsiteX267" fmla="*/ 1344612 w 2584265"/>
                <a:gd name="connsiteY267" fmla="*/ 1774506 h 3140063"/>
                <a:gd name="connsiteX268" fmla="*/ 1258135 w 2584265"/>
                <a:gd name="connsiteY268" fmla="*/ 1462667 h 3140063"/>
                <a:gd name="connsiteX269" fmla="*/ 1138252 w 2584265"/>
                <a:gd name="connsiteY269" fmla="*/ 1407398 h 3140063"/>
                <a:gd name="connsiteX270" fmla="*/ 1085397 w 2584265"/>
                <a:gd name="connsiteY270" fmla="*/ 1409276 h 3140063"/>
                <a:gd name="connsiteX271" fmla="*/ 1047977 w 2584265"/>
                <a:gd name="connsiteY271" fmla="*/ 1443089 h 3140063"/>
                <a:gd name="connsiteX272" fmla="*/ 1040493 w 2584265"/>
                <a:gd name="connsiteY272" fmla="*/ 1514475 h 3140063"/>
                <a:gd name="connsiteX273" fmla="*/ 1182688 w 2584265"/>
                <a:gd name="connsiteY273" fmla="*/ 1428061 h 3140063"/>
                <a:gd name="connsiteX274" fmla="*/ 1138252 w 2584265"/>
                <a:gd name="connsiteY274" fmla="*/ 1407398 h 3140063"/>
                <a:gd name="connsiteX275" fmla="*/ 599052 w 2584265"/>
                <a:gd name="connsiteY275" fmla="*/ 1401859 h 3140063"/>
                <a:gd name="connsiteX276" fmla="*/ 530998 w 2584265"/>
                <a:gd name="connsiteY276" fmla="*/ 1402327 h 3140063"/>
                <a:gd name="connsiteX277" fmla="*/ 466725 w 2584265"/>
                <a:gd name="connsiteY277" fmla="*/ 1466017 h 3140063"/>
                <a:gd name="connsiteX278" fmla="*/ 648202 w 2584265"/>
                <a:gd name="connsiteY278" fmla="*/ 1458524 h 3140063"/>
                <a:gd name="connsiteX279" fmla="*/ 754063 w 2584265"/>
                <a:gd name="connsiteY279" fmla="*/ 1488497 h 3140063"/>
                <a:gd name="connsiteX280" fmla="*/ 731378 w 2584265"/>
                <a:gd name="connsiteY280" fmla="*/ 1451032 h 3140063"/>
                <a:gd name="connsiteX281" fmla="*/ 655763 w 2584265"/>
                <a:gd name="connsiteY281" fmla="*/ 1421060 h 3140063"/>
                <a:gd name="connsiteX282" fmla="*/ 599052 w 2584265"/>
                <a:gd name="connsiteY282" fmla="*/ 1401859 h 3140063"/>
                <a:gd name="connsiteX283" fmla="*/ 42069 w 2584265"/>
                <a:gd name="connsiteY283" fmla="*/ 1349938 h 3140063"/>
                <a:gd name="connsiteX284" fmla="*/ 8136 w 2584265"/>
                <a:gd name="connsiteY284" fmla="*/ 1439854 h 3140063"/>
                <a:gd name="connsiteX285" fmla="*/ 264518 w 2584265"/>
                <a:gd name="connsiteY285" fmla="*/ 1720841 h 3140063"/>
                <a:gd name="connsiteX286" fmla="*/ 260748 w 2584265"/>
                <a:gd name="connsiteY286" fmla="*/ 1694616 h 3140063"/>
                <a:gd name="connsiteX287" fmla="*/ 91083 w 2584265"/>
                <a:gd name="connsiteY287" fmla="*/ 1364924 h 3140063"/>
                <a:gd name="connsiteX288" fmla="*/ 42069 w 2584265"/>
                <a:gd name="connsiteY288" fmla="*/ 1349938 h 3140063"/>
                <a:gd name="connsiteX289" fmla="*/ 188963 w 2584265"/>
                <a:gd name="connsiteY289" fmla="*/ 1296980 h 3140063"/>
                <a:gd name="connsiteX290" fmla="*/ 121380 w 2584265"/>
                <a:gd name="connsiteY290" fmla="*/ 1345799 h 3140063"/>
                <a:gd name="connsiteX291" fmla="*/ 177699 w 2584265"/>
                <a:gd name="connsiteY291" fmla="*/ 1522302 h 3140063"/>
                <a:gd name="connsiteX292" fmla="*/ 267809 w 2584265"/>
                <a:gd name="connsiteY292" fmla="*/ 1646230 h 3140063"/>
                <a:gd name="connsiteX293" fmla="*/ 301600 w 2584265"/>
                <a:gd name="connsiteY293" fmla="*/ 1413396 h 3140063"/>
                <a:gd name="connsiteX294" fmla="*/ 188963 w 2584265"/>
                <a:gd name="connsiteY294" fmla="*/ 1296980 h 3140063"/>
                <a:gd name="connsiteX295" fmla="*/ 791809 w 2584265"/>
                <a:gd name="connsiteY295" fmla="*/ 1262061 h 3140063"/>
                <a:gd name="connsiteX296" fmla="*/ 754062 w 2584265"/>
                <a:gd name="connsiteY296" fmla="*/ 1292223 h 3140063"/>
                <a:gd name="connsiteX297" fmla="*/ 848430 w 2584265"/>
                <a:gd name="connsiteY297" fmla="*/ 1360088 h 3140063"/>
                <a:gd name="connsiteX298" fmla="*/ 920150 w 2584265"/>
                <a:gd name="connsiteY298" fmla="*/ 1412873 h 3140063"/>
                <a:gd name="connsiteX299" fmla="*/ 893727 w 2584265"/>
                <a:gd name="connsiteY299" fmla="*/ 1314844 h 3140063"/>
                <a:gd name="connsiteX300" fmla="*/ 791809 w 2584265"/>
                <a:gd name="connsiteY300" fmla="*/ 1262061 h 3140063"/>
                <a:gd name="connsiteX301" fmla="*/ 543318 w 2584265"/>
                <a:gd name="connsiteY301" fmla="*/ 1131882 h 3140063"/>
                <a:gd name="connsiteX302" fmla="*/ 207570 w 2584265"/>
                <a:gd name="connsiteY302" fmla="*/ 1214561 h 3140063"/>
                <a:gd name="connsiteX303" fmla="*/ 200025 w 2584265"/>
                <a:gd name="connsiteY303" fmla="*/ 1270933 h 3140063"/>
                <a:gd name="connsiteX304" fmla="*/ 309426 w 2584265"/>
                <a:gd name="connsiteY304" fmla="*/ 1316029 h 3140063"/>
                <a:gd name="connsiteX305" fmla="*/ 509366 w 2584265"/>
                <a:gd name="connsiteY305" fmla="*/ 1214561 h 3140063"/>
                <a:gd name="connsiteX306" fmla="*/ 543318 w 2584265"/>
                <a:gd name="connsiteY306" fmla="*/ 1131882 h 3140063"/>
                <a:gd name="connsiteX307" fmla="*/ 82225 w 2584265"/>
                <a:gd name="connsiteY307" fmla="*/ 1089471 h 3140063"/>
                <a:gd name="connsiteX308" fmla="*/ 71437 w 2584265"/>
                <a:gd name="connsiteY308" fmla="*/ 1097182 h 3140063"/>
                <a:gd name="connsiteX309" fmla="*/ 108960 w 2584265"/>
                <a:gd name="connsiteY309" fmla="*/ 1108067 h 3140063"/>
                <a:gd name="connsiteX310" fmla="*/ 101455 w 2584265"/>
                <a:gd name="connsiteY310" fmla="*/ 1089925 h 3140063"/>
                <a:gd name="connsiteX311" fmla="*/ 82225 w 2584265"/>
                <a:gd name="connsiteY311" fmla="*/ 1089471 h 3140063"/>
                <a:gd name="connsiteX312" fmla="*/ 335843 w 2584265"/>
                <a:gd name="connsiteY312" fmla="*/ 1004908 h 3140063"/>
                <a:gd name="connsiteX313" fmla="*/ 282886 w 2584265"/>
                <a:gd name="connsiteY313" fmla="*/ 1011456 h 3140063"/>
                <a:gd name="connsiteX314" fmla="*/ 177559 w 2584265"/>
                <a:gd name="connsiteY314" fmla="*/ 1090040 h 3140063"/>
                <a:gd name="connsiteX315" fmla="*/ 215175 w 2584265"/>
                <a:gd name="connsiteY315" fmla="*/ 1179848 h 3140063"/>
                <a:gd name="connsiteX316" fmla="*/ 501063 w 2584265"/>
                <a:gd name="connsiteY316" fmla="*/ 1108749 h 3140063"/>
                <a:gd name="connsiteX317" fmla="*/ 489778 w 2584265"/>
                <a:gd name="connsiteY317" fmla="*/ 1063846 h 3140063"/>
                <a:gd name="connsiteX318" fmla="*/ 335843 w 2584265"/>
                <a:gd name="connsiteY318" fmla="*/ 1004908 h 3140063"/>
                <a:gd name="connsiteX319" fmla="*/ 584975 w 2584265"/>
                <a:gd name="connsiteY319" fmla="*/ 898516 h 3140063"/>
                <a:gd name="connsiteX320" fmla="*/ 407987 w 2584265"/>
                <a:gd name="connsiteY320" fmla="*/ 984942 h 3140063"/>
                <a:gd name="connsiteX321" fmla="*/ 407987 w 2584265"/>
                <a:gd name="connsiteY321" fmla="*/ 992457 h 3140063"/>
                <a:gd name="connsiteX322" fmla="*/ 536021 w 2584265"/>
                <a:gd name="connsiteY322" fmla="*/ 1093916 h 3140063"/>
                <a:gd name="connsiteX323" fmla="*/ 607569 w 2584265"/>
                <a:gd name="connsiteY323" fmla="*/ 1101432 h 3140063"/>
                <a:gd name="connsiteX324" fmla="*/ 532255 w 2584265"/>
                <a:gd name="connsiteY324" fmla="*/ 1240464 h 3140063"/>
                <a:gd name="connsiteX325" fmla="*/ 713009 w 2584265"/>
                <a:gd name="connsiteY325" fmla="*/ 1270525 h 3140063"/>
                <a:gd name="connsiteX326" fmla="*/ 739368 w 2584265"/>
                <a:gd name="connsiteY326" fmla="*/ 1263010 h 3140063"/>
                <a:gd name="connsiteX327" fmla="*/ 886231 w 2584265"/>
                <a:gd name="connsiteY327" fmla="*/ 1281796 h 3140063"/>
                <a:gd name="connsiteX328" fmla="*/ 938950 w 2584265"/>
                <a:gd name="connsiteY328" fmla="*/ 1477195 h 3140063"/>
                <a:gd name="connsiteX329" fmla="*/ 957779 w 2584265"/>
                <a:gd name="connsiteY329" fmla="*/ 1604954 h 3140063"/>
                <a:gd name="connsiteX330" fmla="*/ 1074516 w 2584265"/>
                <a:gd name="connsiteY330" fmla="*/ 1394527 h 3140063"/>
                <a:gd name="connsiteX331" fmla="*/ 1213846 w 2584265"/>
                <a:gd name="connsiteY331" fmla="*/ 1413315 h 3140063"/>
                <a:gd name="connsiteX332" fmla="*/ 1217612 w 2584265"/>
                <a:gd name="connsiteY332" fmla="*/ 1405800 h 3140063"/>
                <a:gd name="connsiteX333" fmla="*/ 777025 w 2584265"/>
                <a:gd name="connsiteY333" fmla="*/ 1210403 h 3140063"/>
                <a:gd name="connsiteX334" fmla="*/ 641460 w 2584265"/>
                <a:gd name="connsiteY334" fmla="*/ 1225435 h 3140063"/>
                <a:gd name="connsiteX335" fmla="*/ 648992 w 2584265"/>
                <a:gd name="connsiteY335" fmla="*/ 1191615 h 3140063"/>
                <a:gd name="connsiteX336" fmla="*/ 584975 w 2584265"/>
                <a:gd name="connsiteY336" fmla="*/ 898516 h 3140063"/>
                <a:gd name="connsiteX337" fmla="*/ 564998 w 2584265"/>
                <a:gd name="connsiteY337" fmla="*/ 849305 h 3140063"/>
                <a:gd name="connsiteX338" fmla="*/ 381000 w 2584265"/>
                <a:gd name="connsiteY338" fmla="*/ 947832 h 3140063"/>
                <a:gd name="connsiteX339" fmla="*/ 538712 w 2584265"/>
                <a:gd name="connsiteY339" fmla="*/ 913726 h 3140063"/>
                <a:gd name="connsiteX340" fmla="*/ 564998 w 2584265"/>
                <a:gd name="connsiteY340" fmla="*/ 849305 h 3140063"/>
                <a:gd name="connsiteX341" fmla="*/ 475909 w 2584265"/>
                <a:gd name="connsiteY341" fmla="*/ 818348 h 3140063"/>
                <a:gd name="connsiteX342" fmla="*/ 433387 w 2584265"/>
                <a:gd name="connsiteY342" fmla="*/ 823904 h 3140063"/>
                <a:gd name="connsiteX343" fmla="*/ 354012 w 2584265"/>
                <a:gd name="connsiteY343" fmla="*/ 912805 h 3140063"/>
                <a:gd name="connsiteX344" fmla="*/ 512762 w 2584265"/>
                <a:gd name="connsiteY344" fmla="*/ 831312 h 3140063"/>
                <a:gd name="connsiteX345" fmla="*/ 512762 w 2584265"/>
                <a:gd name="connsiteY345" fmla="*/ 823904 h 3140063"/>
                <a:gd name="connsiteX346" fmla="*/ 475909 w 2584265"/>
                <a:gd name="connsiteY346" fmla="*/ 818348 h 3140063"/>
                <a:gd name="connsiteX347" fmla="*/ 256190 w 2584265"/>
                <a:gd name="connsiteY347" fmla="*/ 687379 h 3140063"/>
                <a:gd name="connsiteX348" fmla="*/ 113698 w 2584265"/>
                <a:gd name="connsiteY348" fmla="*/ 939611 h 3140063"/>
                <a:gd name="connsiteX349" fmla="*/ 147446 w 2584265"/>
                <a:gd name="connsiteY349" fmla="*/ 1082669 h 3140063"/>
                <a:gd name="connsiteX350" fmla="*/ 293688 w 2584265"/>
                <a:gd name="connsiteY350" fmla="*/ 822907 h 3140063"/>
                <a:gd name="connsiteX351" fmla="*/ 256190 w 2584265"/>
                <a:gd name="connsiteY351" fmla="*/ 687379 h 3140063"/>
                <a:gd name="connsiteX352" fmla="*/ 203200 w 2584265"/>
                <a:gd name="connsiteY352" fmla="*/ 681029 h 3140063"/>
                <a:gd name="connsiteX353" fmla="*/ 86880 w 2584265"/>
                <a:gd name="connsiteY353" fmla="*/ 767467 h 3140063"/>
                <a:gd name="connsiteX354" fmla="*/ 45605 w 2584265"/>
                <a:gd name="connsiteY354" fmla="*/ 831356 h 3140063"/>
                <a:gd name="connsiteX355" fmla="*/ 75623 w 2584265"/>
                <a:gd name="connsiteY355" fmla="*/ 1049331 h 3140063"/>
                <a:gd name="connsiteX356" fmla="*/ 83127 w 2584265"/>
                <a:gd name="connsiteY356" fmla="*/ 1045574 h 3140063"/>
                <a:gd name="connsiteX357" fmla="*/ 203200 w 2584265"/>
                <a:gd name="connsiteY357" fmla="*/ 681029 h 3140063"/>
                <a:gd name="connsiteX358" fmla="*/ 253100 w 2584265"/>
                <a:gd name="connsiteY358" fmla="*/ 428617 h 3140063"/>
                <a:gd name="connsiteX359" fmla="*/ 166687 w 2584265"/>
                <a:gd name="connsiteY359" fmla="*/ 623855 h 3140063"/>
                <a:gd name="connsiteX360" fmla="*/ 200501 w 2584265"/>
                <a:gd name="connsiteY360" fmla="*/ 650137 h 3140063"/>
                <a:gd name="connsiteX361" fmla="*/ 279400 w 2584265"/>
                <a:gd name="connsiteY361" fmla="*/ 466163 h 3140063"/>
                <a:gd name="connsiteX362" fmla="*/ 253100 w 2584265"/>
                <a:gd name="connsiteY362" fmla="*/ 428617 h 3140063"/>
                <a:gd name="connsiteX363" fmla="*/ 207839 w 2584265"/>
                <a:gd name="connsiteY363" fmla="*/ 382349 h 3140063"/>
                <a:gd name="connsiteX364" fmla="*/ 177205 w 2584265"/>
                <a:gd name="connsiteY364" fmla="*/ 395060 h 3140063"/>
                <a:gd name="connsiteX365" fmla="*/ 131961 w 2584265"/>
                <a:gd name="connsiteY365" fmla="*/ 568316 h 3140063"/>
                <a:gd name="connsiteX366" fmla="*/ 177205 w 2584265"/>
                <a:gd name="connsiteY366" fmla="*/ 481688 h 3140063"/>
                <a:gd name="connsiteX367" fmla="*/ 241300 w 2584265"/>
                <a:gd name="connsiteY367" fmla="*/ 383761 h 3140063"/>
                <a:gd name="connsiteX368" fmla="*/ 207839 w 2584265"/>
                <a:gd name="connsiteY368" fmla="*/ 382349 h 3140063"/>
                <a:gd name="connsiteX369" fmla="*/ 0 w 2584265"/>
                <a:gd name="connsiteY369" fmla="*/ 312726 h 3140063"/>
                <a:gd name="connsiteX370" fmla="*/ 56470 w 2584265"/>
                <a:gd name="connsiteY370" fmla="*/ 324006 h 3140063"/>
                <a:gd name="connsiteX371" fmla="*/ 131763 w 2584265"/>
                <a:gd name="connsiteY371" fmla="*/ 350325 h 3140063"/>
                <a:gd name="connsiteX372" fmla="*/ 0 w 2584265"/>
                <a:gd name="connsiteY372" fmla="*/ 527039 h 3140063"/>
                <a:gd name="connsiteX373" fmla="*/ 0 w 2584265"/>
                <a:gd name="connsiteY373" fmla="*/ 493200 h 3140063"/>
                <a:gd name="connsiteX374" fmla="*/ 79058 w 2584265"/>
                <a:gd name="connsiteY374" fmla="*/ 372884 h 3140063"/>
                <a:gd name="connsiteX375" fmla="*/ 0 w 2584265"/>
                <a:gd name="connsiteY375" fmla="*/ 391684 h 3140063"/>
                <a:gd name="connsiteX376" fmla="*/ 0 w 2584265"/>
                <a:gd name="connsiteY376" fmla="*/ 372884 h 3140063"/>
                <a:gd name="connsiteX377" fmla="*/ 26353 w 2584265"/>
                <a:gd name="connsiteY377" fmla="*/ 354085 h 3140063"/>
                <a:gd name="connsiteX378" fmla="*/ 30117 w 2584265"/>
                <a:gd name="connsiteY378" fmla="*/ 342805 h 3140063"/>
                <a:gd name="connsiteX379" fmla="*/ 0 w 2584265"/>
                <a:gd name="connsiteY379" fmla="*/ 335285 h 3140063"/>
                <a:gd name="connsiteX380" fmla="*/ 0 w 2584265"/>
                <a:gd name="connsiteY380" fmla="*/ 312726 h 3140063"/>
                <a:gd name="connsiteX381" fmla="*/ 776 w 2584265"/>
                <a:gd name="connsiteY381" fmla="*/ 217938 h 3140063"/>
                <a:gd name="connsiteX382" fmla="*/ 430102 w 2584265"/>
                <a:gd name="connsiteY382" fmla="*/ 511027 h 3140063"/>
                <a:gd name="connsiteX383" fmla="*/ 505423 w 2584265"/>
                <a:gd name="connsiteY383" fmla="*/ 650057 h 3140063"/>
                <a:gd name="connsiteX384" fmla="*/ 305824 w 2584265"/>
                <a:gd name="connsiteY384" fmla="*/ 398300 h 3140063"/>
                <a:gd name="connsiteX385" fmla="*/ 305824 w 2584265"/>
                <a:gd name="connsiteY385" fmla="*/ 480967 h 3140063"/>
                <a:gd name="connsiteX386" fmla="*/ 275696 w 2584265"/>
                <a:gd name="connsiteY386" fmla="*/ 619996 h 3140063"/>
                <a:gd name="connsiteX387" fmla="*/ 362314 w 2584265"/>
                <a:gd name="connsiteY387" fmla="*/ 593694 h 3140063"/>
                <a:gd name="connsiteX388" fmla="*/ 324654 w 2584265"/>
                <a:gd name="connsiteY388" fmla="*/ 676360 h 3140063"/>
                <a:gd name="connsiteX389" fmla="*/ 320888 w 2584265"/>
                <a:gd name="connsiteY389" fmla="*/ 901813 h 3140063"/>
                <a:gd name="connsiteX390" fmla="*/ 433868 w 2584265"/>
                <a:gd name="connsiteY390" fmla="*/ 804117 h 3140063"/>
                <a:gd name="connsiteX391" fmla="*/ 550615 w 2584265"/>
                <a:gd name="connsiteY391" fmla="*/ 792844 h 3140063"/>
                <a:gd name="connsiteX392" fmla="*/ 509189 w 2584265"/>
                <a:gd name="connsiteY392" fmla="*/ 665087 h 3140063"/>
                <a:gd name="connsiteX393" fmla="*/ 528019 w 2584265"/>
                <a:gd name="connsiteY393" fmla="*/ 665087 h 3140063"/>
                <a:gd name="connsiteX394" fmla="*/ 667361 w 2584265"/>
                <a:gd name="connsiteY394" fmla="*/ 1202423 h 3140063"/>
                <a:gd name="connsiteX395" fmla="*/ 765278 w 2584265"/>
                <a:gd name="connsiteY395" fmla="*/ 1187391 h 3140063"/>
                <a:gd name="connsiteX396" fmla="*/ 1243562 w 2584265"/>
                <a:gd name="connsiteY396" fmla="*/ 1386540 h 3140063"/>
                <a:gd name="connsiteX397" fmla="*/ 1379139 w 2584265"/>
                <a:gd name="connsiteY397" fmla="*/ 1999027 h 3140063"/>
                <a:gd name="connsiteX398" fmla="*/ 1401735 w 2584265"/>
                <a:gd name="connsiteY398" fmla="*/ 2017813 h 3140063"/>
                <a:gd name="connsiteX399" fmla="*/ 1789635 w 2584265"/>
                <a:gd name="connsiteY399" fmla="*/ 2115500 h 3140063"/>
                <a:gd name="connsiteX400" fmla="*/ 1970404 w 2584265"/>
                <a:gd name="connsiteY400" fmla="*/ 2483744 h 3140063"/>
                <a:gd name="connsiteX401" fmla="*/ 2143641 w 2584265"/>
                <a:gd name="connsiteY401" fmla="*/ 3032343 h 3140063"/>
                <a:gd name="connsiteX402" fmla="*/ 2258563 w 2584265"/>
                <a:gd name="connsiteY402" fmla="*/ 3119530 h 3140063"/>
                <a:gd name="connsiteX403" fmla="*/ 2278412 w 2584265"/>
                <a:gd name="connsiteY403" fmla="*/ 3140063 h 3140063"/>
                <a:gd name="connsiteX404" fmla="*/ 2236977 w 2584265"/>
                <a:gd name="connsiteY404" fmla="*/ 3140063 h 3140063"/>
                <a:gd name="connsiteX405" fmla="*/ 2163035 w 2584265"/>
                <a:gd name="connsiteY405" fmla="*/ 3080156 h 3140063"/>
                <a:gd name="connsiteX406" fmla="*/ 2098996 w 2584265"/>
                <a:gd name="connsiteY406" fmla="*/ 3013481 h 3140063"/>
                <a:gd name="connsiteX407" fmla="*/ 1970917 w 2584265"/>
                <a:gd name="connsiteY407" fmla="*/ 2694192 h 3140063"/>
                <a:gd name="connsiteX408" fmla="*/ 1861674 w 2584265"/>
                <a:gd name="connsiteY408" fmla="*/ 2213377 h 3140063"/>
                <a:gd name="connsiteX409" fmla="*/ 1353127 w 2584265"/>
                <a:gd name="connsiteY409" fmla="*/ 2040583 h 3140063"/>
                <a:gd name="connsiteX410" fmla="*/ 1349360 w 2584265"/>
                <a:gd name="connsiteY410" fmla="*/ 1852763 h 3140063"/>
                <a:gd name="connsiteX411" fmla="*/ 1320165 w 2584265"/>
                <a:gd name="connsiteY411" fmla="*/ 1847129 h 3140063"/>
                <a:gd name="connsiteX412" fmla="*/ 1296622 w 2584265"/>
                <a:gd name="connsiteY412" fmla="*/ 1852763 h 3140063"/>
                <a:gd name="connsiteX413" fmla="*/ 1070601 w 2584265"/>
                <a:gd name="connsiteY413" fmla="*/ 1954186 h 3140063"/>
                <a:gd name="connsiteX414" fmla="*/ 882250 w 2584265"/>
                <a:gd name="connsiteY414" fmla="*/ 1972968 h 3140063"/>
                <a:gd name="connsiteX415" fmla="*/ 652462 w 2584265"/>
                <a:gd name="connsiteY415" fmla="*/ 2326067 h 3140063"/>
                <a:gd name="connsiteX416" fmla="*/ 878483 w 2584265"/>
                <a:gd name="connsiteY416" fmla="*/ 2322311 h 3140063"/>
                <a:gd name="connsiteX417" fmla="*/ 991493 w 2584265"/>
                <a:gd name="connsiteY417" fmla="*/ 2232157 h 3140063"/>
                <a:gd name="connsiteX418" fmla="*/ 1063067 w 2584265"/>
                <a:gd name="connsiteY418" fmla="*/ 2130735 h 3140063"/>
                <a:gd name="connsiteX419" fmla="*/ 1447302 w 2584265"/>
                <a:gd name="connsiteY419" fmla="*/ 2145759 h 3140063"/>
                <a:gd name="connsiteX420" fmla="*/ 1579148 w 2584265"/>
                <a:gd name="connsiteY420" fmla="*/ 2066877 h 3140063"/>
                <a:gd name="connsiteX421" fmla="*/ 1628119 w 2584265"/>
                <a:gd name="connsiteY421" fmla="*/ 2314799 h 3140063"/>
                <a:gd name="connsiteX422" fmla="*/ 1409632 w 2584265"/>
                <a:gd name="connsiteY422" fmla="*/ 2438757 h 3140063"/>
                <a:gd name="connsiteX423" fmla="*/ 1387030 w 2584265"/>
                <a:gd name="connsiteY423" fmla="*/ 2465052 h 3140063"/>
                <a:gd name="connsiteX424" fmla="*/ 1759964 w 2584265"/>
                <a:gd name="connsiteY424" fmla="*/ 2551451 h 3140063"/>
                <a:gd name="connsiteX425" fmla="*/ 1899344 w 2584265"/>
                <a:gd name="connsiteY425" fmla="*/ 2818151 h 3140063"/>
                <a:gd name="connsiteX426" fmla="*/ 1891810 w 2584265"/>
                <a:gd name="connsiteY426" fmla="*/ 2825663 h 3140063"/>
                <a:gd name="connsiteX427" fmla="*/ 1522642 w 2584265"/>
                <a:gd name="connsiteY427" fmla="*/ 2562720 h 3140063"/>
                <a:gd name="connsiteX428" fmla="*/ 1364428 w 2584265"/>
                <a:gd name="connsiteY428" fmla="*/ 2498859 h 3140063"/>
                <a:gd name="connsiteX429" fmla="*/ 1582915 w 2584265"/>
                <a:gd name="connsiteY429" fmla="*/ 2799371 h 3140063"/>
                <a:gd name="connsiteX430" fmla="*/ 1974684 w 2584265"/>
                <a:gd name="connsiteY430" fmla="*/ 2975917 h 3140063"/>
                <a:gd name="connsiteX431" fmla="*/ 1955849 w 2584265"/>
                <a:gd name="connsiteY431" fmla="*/ 2990943 h 3140063"/>
                <a:gd name="connsiteX432" fmla="*/ 1741129 w 2584265"/>
                <a:gd name="connsiteY432" fmla="*/ 2983431 h 3140063"/>
                <a:gd name="connsiteX433" fmla="*/ 1609284 w 2584265"/>
                <a:gd name="connsiteY433" fmla="*/ 2874498 h 3140063"/>
                <a:gd name="connsiteX434" fmla="*/ 1658255 w 2584265"/>
                <a:gd name="connsiteY434" fmla="*/ 3032263 h 3140063"/>
                <a:gd name="connsiteX435" fmla="*/ 2087694 w 2584265"/>
                <a:gd name="connsiteY435" fmla="*/ 3103633 h 3140063"/>
                <a:gd name="connsiteX436" fmla="*/ 2159268 w 2584265"/>
                <a:gd name="connsiteY436" fmla="*/ 3114902 h 3140063"/>
                <a:gd name="connsiteX437" fmla="*/ 2138579 w 2584265"/>
                <a:gd name="connsiteY437" fmla="*/ 3140063 h 3140063"/>
                <a:gd name="connsiteX438" fmla="*/ 2056033 w 2584265"/>
                <a:gd name="connsiteY438" fmla="*/ 3140063 h 3140063"/>
                <a:gd name="connsiteX439" fmla="*/ 2059989 w 2584265"/>
                <a:gd name="connsiteY439" fmla="*/ 3122674 h 3140063"/>
                <a:gd name="connsiteX440" fmla="*/ 1997519 w 2584265"/>
                <a:gd name="connsiteY440" fmla="*/ 3118015 h 3140063"/>
                <a:gd name="connsiteX441" fmla="*/ 1901058 w 2584265"/>
                <a:gd name="connsiteY441" fmla="*/ 3127187 h 3140063"/>
                <a:gd name="connsiteX442" fmla="*/ 1857935 w 2584265"/>
                <a:gd name="connsiteY442" fmla="*/ 3140063 h 3140063"/>
                <a:gd name="connsiteX443" fmla="*/ 1733931 w 2584265"/>
                <a:gd name="connsiteY443" fmla="*/ 3140063 h 3140063"/>
                <a:gd name="connsiteX444" fmla="*/ 1710287 w 2584265"/>
                <a:gd name="connsiteY444" fmla="*/ 3124000 h 3140063"/>
                <a:gd name="connsiteX445" fmla="*/ 1631886 w 2584265"/>
                <a:gd name="connsiteY445" fmla="*/ 3054801 h 3140063"/>
                <a:gd name="connsiteX446" fmla="*/ 1620114 w 2584265"/>
                <a:gd name="connsiteY446" fmla="*/ 3118659 h 3140063"/>
                <a:gd name="connsiteX447" fmla="*/ 1620483 w 2584265"/>
                <a:gd name="connsiteY447" fmla="*/ 3140063 h 3140063"/>
                <a:gd name="connsiteX448" fmla="*/ 1588422 w 2584265"/>
                <a:gd name="connsiteY448" fmla="*/ 3140063 h 3140063"/>
                <a:gd name="connsiteX449" fmla="*/ 1591860 w 2584265"/>
                <a:gd name="connsiteY449" fmla="*/ 3097867 h 3140063"/>
                <a:gd name="connsiteX450" fmla="*/ 1537312 w 2584265"/>
                <a:gd name="connsiteY450" fmla="*/ 2761806 h 3140063"/>
                <a:gd name="connsiteX451" fmla="*/ 1315117 w 2584265"/>
                <a:gd name="connsiteY451" fmla="*/ 2525079 h 3140063"/>
                <a:gd name="connsiteX452" fmla="*/ 1322649 w 2584265"/>
                <a:gd name="connsiteY452" fmla="*/ 2543867 h 3140063"/>
                <a:gd name="connsiteX453" fmla="*/ 1409267 w 2584265"/>
                <a:gd name="connsiteY453" fmla="*/ 2712958 h 3140063"/>
                <a:gd name="connsiteX454" fmla="*/ 1333947 w 2584265"/>
                <a:gd name="connsiteY454" fmla="*/ 2855742 h 3140063"/>
                <a:gd name="connsiteX455" fmla="*/ 1194604 w 2584265"/>
                <a:gd name="connsiteY455" fmla="*/ 2844471 h 3140063"/>
                <a:gd name="connsiteX456" fmla="*/ 1104220 w 2584265"/>
                <a:gd name="connsiteY456" fmla="*/ 2821925 h 3140063"/>
                <a:gd name="connsiteX457" fmla="*/ 1179540 w 2584265"/>
                <a:gd name="connsiteY457" fmla="*/ 2765561 h 3140063"/>
                <a:gd name="connsiteX458" fmla="*/ 1296287 w 2584265"/>
                <a:gd name="connsiteY458" fmla="*/ 2577685 h 3140063"/>
                <a:gd name="connsiteX459" fmla="*/ 1243562 w 2584265"/>
                <a:gd name="connsiteY459" fmla="*/ 2464958 h 3140063"/>
                <a:gd name="connsiteX460" fmla="*/ 701256 w 2584265"/>
                <a:gd name="connsiteY460" fmla="*/ 2355988 h 3140063"/>
                <a:gd name="connsiteX461" fmla="*/ 497891 w 2584265"/>
                <a:gd name="connsiteY461" fmla="*/ 2419866 h 3140063"/>
                <a:gd name="connsiteX462" fmla="*/ 693724 w 2584265"/>
                <a:gd name="connsiteY462" fmla="*/ 2498773 h 3140063"/>
                <a:gd name="connsiteX463" fmla="*/ 904621 w 2584265"/>
                <a:gd name="connsiteY463" fmla="*/ 2472473 h 3140063"/>
                <a:gd name="connsiteX464" fmla="*/ 1175774 w 2584265"/>
                <a:gd name="connsiteY464" fmla="*/ 2502529 h 3140063"/>
                <a:gd name="connsiteX465" fmla="*/ 1175774 w 2584265"/>
                <a:gd name="connsiteY465" fmla="*/ 2521317 h 3140063"/>
                <a:gd name="connsiteX466" fmla="*/ 957345 w 2584265"/>
                <a:gd name="connsiteY466" fmla="*/ 2630294 h 3140063"/>
                <a:gd name="connsiteX467" fmla="*/ 727618 w 2584265"/>
                <a:gd name="connsiteY467" fmla="*/ 2536351 h 3140063"/>
                <a:gd name="connsiteX468" fmla="*/ 727618 w 2584265"/>
                <a:gd name="connsiteY468" fmla="*/ 2547628 h 3140063"/>
                <a:gd name="connsiteX469" fmla="*/ 836832 w 2584265"/>
                <a:gd name="connsiteY469" fmla="*/ 2724229 h 3140063"/>
                <a:gd name="connsiteX470" fmla="*/ 757746 w 2584265"/>
                <a:gd name="connsiteY470" fmla="*/ 2930892 h 3140063"/>
                <a:gd name="connsiteX471" fmla="*/ 701256 w 2584265"/>
                <a:gd name="connsiteY471" fmla="*/ 2799382 h 3140063"/>
                <a:gd name="connsiteX472" fmla="*/ 659829 w 2584265"/>
                <a:gd name="connsiteY472" fmla="*/ 2558899 h 3140063"/>
                <a:gd name="connsiteX473" fmla="*/ 433868 w 2584265"/>
                <a:gd name="connsiteY473" fmla="*/ 2438654 h 3140063"/>
                <a:gd name="connsiteX474" fmla="*/ 460231 w 2584265"/>
                <a:gd name="connsiteY474" fmla="*/ 2419866 h 3140063"/>
                <a:gd name="connsiteX475" fmla="*/ 448932 w 2584265"/>
                <a:gd name="connsiteY475" fmla="*/ 2404836 h 3140063"/>
                <a:gd name="connsiteX476" fmla="*/ 497891 w 2584265"/>
                <a:gd name="connsiteY476" fmla="*/ 2378534 h 3140063"/>
                <a:gd name="connsiteX477" fmla="*/ 791640 w 2584265"/>
                <a:gd name="connsiteY477" fmla="*/ 2115500 h 3140063"/>
                <a:gd name="connsiteX478" fmla="*/ 769044 w 2584265"/>
                <a:gd name="connsiteY478" fmla="*/ 1965206 h 3140063"/>
                <a:gd name="connsiteX479" fmla="*/ 595807 w 2584265"/>
                <a:gd name="connsiteY479" fmla="*/ 1901327 h 3140063"/>
                <a:gd name="connsiteX480" fmla="*/ 399974 w 2584265"/>
                <a:gd name="connsiteY480" fmla="*/ 1732235 h 3140063"/>
                <a:gd name="connsiteX481" fmla="*/ 332186 w 2584265"/>
                <a:gd name="connsiteY481" fmla="*/ 1694659 h 3140063"/>
                <a:gd name="connsiteX482" fmla="*/ 531785 w 2584265"/>
                <a:gd name="connsiteY482" fmla="*/ 1657084 h 3140063"/>
                <a:gd name="connsiteX483" fmla="*/ 701256 w 2584265"/>
                <a:gd name="connsiteY483" fmla="*/ 1781085 h 3140063"/>
                <a:gd name="connsiteX484" fmla="*/ 829300 w 2584265"/>
                <a:gd name="connsiteY484" fmla="*/ 2036598 h 3140063"/>
                <a:gd name="connsiteX485" fmla="*/ 919685 w 2584265"/>
                <a:gd name="connsiteY485" fmla="*/ 1777328 h 3140063"/>
                <a:gd name="connsiteX486" fmla="*/ 765278 w 2584265"/>
                <a:gd name="connsiteY486" fmla="*/ 1544357 h 3140063"/>
                <a:gd name="connsiteX487" fmla="*/ 505423 w 2584265"/>
                <a:gd name="connsiteY487" fmla="*/ 1544357 h 3140063"/>
                <a:gd name="connsiteX488" fmla="*/ 399974 w 2584265"/>
                <a:gd name="connsiteY488" fmla="*/ 1544357 h 3140063"/>
                <a:gd name="connsiteX489" fmla="*/ 543083 w 2584265"/>
                <a:gd name="connsiteY489" fmla="*/ 1379025 h 3140063"/>
                <a:gd name="connsiteX490" fmla="*/ 735150 w 2584265"/>
                <a:gd name="connsiteY490" fmla="*/ 1435388 h 3140063"/>
                <a:gd name="connsiteX491" fmla="*/ 908387 w 2584265"/>
                <a:gd name="connsiteY491" fmla="*/ 1649569 h 3140063"/>
                <a:gd name="connsiteX492" fmla="*/ 923451 w 2584265"/>
                <a:gd name="connsiteY492" fmla="*/ 1653329 h 3140063"/>
                <a:gd name="connsiteX493" fmla="*/ 912153 w 2584265"/>
                <a:gd name="connsiteY493" fmla="*/ 1472964 h 3140063"/>
                <a:gd name="connsiteX494" fmla="*/ 753980 w 2584265"/>
                <a:gd name="connsiteY494" fmla="*/ 1318904 h 3140063"/>
                <a:gd name="connsiteX495" fmla="*/ 674894 w 2584265"/>
                <a:gd name="connsiteY495" fmla="*/ 1288843 h 3140063"/>
                <a:gd name="connsiteX496" fmla="*/ 463997 w 2584265"/>
                <a:gd name="connsiteY496" fmla="*/ 1296358 h 3140063"/>
                <a:gd name="connsiteX497" fmla="*/ 294526 w 2584265"/>
                <a:gd name="connsiteY497" fmla="*/ 1345209 h 3140063"/>
                <a:gd name="connsiteX498" fmla="*/ 343484 w 2584265"/>
                <a:gd name="connsiteY498" fmla="*/ 1480479 h 3140063"/>
                <a:gd name="connsiteX499" fmla="*/ 309590 w 2584265"/>
                <a:gd name="connsiteY499" fmla="*/ 1728478 h 3140063"/>
                <a:gd name="connsiteX500" fmla="*/ 264398 w 2584265"/>
                <a:gd name="connsiteY500" fmla="*/ 1751023 h 3140063"/>
                <a:gd name="connsiteX501" fmla="*/ 776 w 2584265"/>
                <a:gd name="connsiteY501" fmla="*/ 1476721 h 3140063"/>
                <a:gd name="connsiteX502" fmla="*/ 776 w 2584265"/>
                <a:gd name="connsiteY502" fmla="*/ 1363995 h 3140063"/>
                <a:gd name="connsiteX503" fmla="*/ 776 w 2584265"/>
                <a:gd name="connsiteY503" fmla="*/ 1337694 h 3140063"/>
                <a:gd name="connsiteX504" fmla="*/ 776 w 2584265"/>
                <a:gd name="connsiteY504" fmla="*/ 1303876 h 3140063"/>
                <a:gd name="connsiteX505" fmla="*/ 53500 w 2584265"/>
                <a:gd name="connsiteY505" fmla="*/ 1326419 h 3140063"/>
                <a:gd name="connsiteX506" fmla="*/ 158949 w 2584265"/>
                <a:gd name="connsiteY506" fmla="*/ 1285087 h 3140063"/>
                <a:gd name="connsiteX507" fmla="*/ 177779 w 2584265"/>
                <a:gd name="connsiteY507" fmla="*/ 1198664 h 3140063"/>
                <a:gd name="connsiteX508" fmla="*/ 121289 w 2584265"/>
                <a:gd name="connsiteY508" fmla="*/ 1119755 h 3140063"/>
                <a:gd name="connsiteX509" fmla="*/ 143885 w 2584265"/>
                <a:gd name="connsiteY509" fmla="*/ 1161089 h 3140063"/>
                <a:gd name="connsiteX510" fmla="*/ 106225 w 2584265"/>
                <a:gd name="connsiteY510" fmla="*/ 1288843 h 3140063"/>
                <a:gd name="connsiteX511" fmla="*/ 776 w 2584265"/>
                <a:gd name="connsiteY511" fmla="*/ 1266299 h 3140063"/>
                <a:gd name="connsiteX512" fmla="*/ 776 w 2584265"/>
                <a:gd name="connsiteY512" fmla="*/ 1240939 h 3140063"/>
                <a:gd name="connsiteX513" fmla="*/ 776 w 2584265"/>
                <a:gd name="connsiteY513" fmla="*/ 1209937 h 3140063"/>
                <a:gd name="connsiteX514" fmla="*/ 42202 w 2584265"/>
                <a:gd name="connsiteY514" fmla="*/ 1262543 h 3140063"/>
                <a:gd name="connsiteX515" fmla="*/ 117523 w 2584265"/>
                <a:gd name="connsiteY515" fmla="*/ 1243755 h 3140063"/>
                <a:gd name="connsiteX516" fmla="*/ 113757 w 2584265"/>
                <a:gd name="connsiteY516" fmla="*/ 1161089 h 3140063"/>
                <a:gd name="connsiteX517" fmla="*/ 49734 w 2584265"/>
                <a:gd name="connsiteY517" fmla="*/ 1127270 h 3140063"/>
                <a:gd name="connsiteX518" fmla="*/ 776 w 2584265"/>
                <a:gd name="connsiteY518" fmla="*/ 1187391 h 3140063"/>
                <a:gd name="connsiteX519" fmla="*/ 776 w 2584265"/>
                <a:gd name="connsiteY519" fmla="*/ 1131030 h 3140063"/>
                <a:gd name="connsiteX520" fmla="*/ 53500 w 2584265"/>
                <a:gd name="connsiteY520" fmla="*/ 1093453 h 3140063"/>
                <a:gd name="connsiteX521" fmla="*/ 776 w 2584265"/>
                <a:gd name="connsiteY521" fmla="*/ 1089696 h 3140063"/>
                <a:gd name="connsiteX522" fmla="*/ 776 w 2584265"/>
                <a:gd name="connsiteY522" fmla="*/ 1059635 h 3140063"/>
                <a:gd name="connsiteX523" fmla="*/ 34670 w 2584265"/>
                <a:gd name="connsiteY523" fmla="*/ 1048364 h 3140063"/>
                <a:gd name="connsiteX524" fmla="*/ 4542 w 2584265"/>
                <a:gd name="connsiteY524" fmla="*/ 928116 h 3140063"/>
                <a:gd name="connsiteX525" fmla="*/ 776 w 2584265"/>
                <a:gd name="connsiteY525" fmla="*/ 913086 h 3140063"/>
                <a:gd name="connsiteX526" fmla="*/ 776 w 2584265"/>
                <a:gd name="connsiteY526" fmla="*/ 856723 h 3140063"/>
                <a:gd name="connsiteX527" fmla="*/ 12074 w 2584265"/>
                <a:gd name="connsiteY527" fmla="*/ 871753 h 3140063"/>
                <a:gd name="connsiteX528" fmla="*/ 64799 w 2584265"/>
                <a:gd name="connsiteY528" fmla="*/ 766541 h 3140063"/>
                <a:gd name="connsiteX529" fmla="*/ 147651 w 2584265"/>
                <a:gd name="connsiteY529" fmla="*/ 661330 h 3140063"/>
                <a:gd name="connsiteX530" fmla="*/ 106225 w 2584265"/>
                <a:gd name="connsiteY530" fmla="*/ 458421 h 3140063"/>
                <a:gd name="connsiteX531" fmla="*/ 245567 w 2584265"/>
                <a:gd name="connsiteY531" fmla="*/ 345695 h 3140063"/>
                <a:gd name="connsiteX532" fmla="*/ 238035 w 2584265"/>
                <a:gd name="connsiteY532" fmla="*/ 341937 h 3140063"/>
                <a:gd name="connsiteX533" fmla="*/ 776 w 2584265"/>
                <a:gd name="connsiteY533" fmla="*/ 236725 h 3140063"/>
                <a:gd name="connsiteX534" fmla="*/ 776 w 2584265"/>
                <a:gd name="connsiteY534" fmla="*/ 217938 h 3140063"/>
                <a:gd name="connsiteX535" fmla="*/ 776 w 2584265"/>
                <a:gd name="connsiteY535" fmla="*/ 0 h 3140063"/>
                <a:gd name="connsiteX536" fmla="*/ 573211 w 2584265"/>
                <a:gd name="connsiteY536" fmla="*/ 311876 h 3140063"/>
                <a:gd name="connsiteX537" fmla="*/ 874493 w 2584265"/>
                <a:gd name="connsiteY537" fmla="*/ 980721 h 3140063"/>
                <a:gd name="connsiteX538" fmla="*/ 1040197 w 2584265"/>
                <a:gd name="connsiteY538" fmla="*/ 1025812 h 3140063"/>
                <a:gd name="connsiteX539" fmla="*/ 1424331 w 2584265"/>
                <a:gd name="connsiteY539" fmla="*/ 1292603 h 3140063"/>
                <a:gd name="connsiteX540" fmla="*/ 1522248 w 2584265"/>
                <a:gd name="connsiteY540" fmla="*/ 1480479 h 3140063"/>
                <a:gd name="connsiteX541" fmla="*/ 1574972 w 2584265"/>
                <a:gd name="connsiteY541" fmla="*/ 1803630 h 3140063"/>
                <a:gd name="connsiteX542" fmla="*/ 1895084 w 2584265"/>
                <a:gd name="connsiteY542" fmla="*/ 1927630 h 3140063"/>
                <a:gd name="connsiteX543" fmla="*/ 2128577 w 2584265"/>
                <a:gd name="connsiteY543" fmla="*/ 2273323 h 3140063"/>
                <a:gd name="connsiteX544" fmla="*/ 2170003 w 2584265"/>
                <a:gd name="connsiteY544" fmla="*/ 2566414 h 3140063"/>
                <a:gd name="connsiteX545" fmla="*/ 2448688 w 2584265"/>
                <a:gd name="connsiteY545" fmla="*/ 3024828 h 3140063"/>
                <a:gd name="connsiteX546" fmla="*/ 2584265 w 2584265"/>
                <a:gd name="connsiteY546" fmla="*/ 3111251 h 3140063"/>
                <a:gd name="connsiteX547" fmla="*/ 2563081 w 2584265"/>
                <a:gd name="connsiteY547" fmla="*/ 3138024 h 3140063"/>
                <a:gd name="connsiteX548" fmla="*/ 2562206 w 2584265"/>
                <a:gd name="connsiteY548" fmla="*/ 3140063 h 3140063"/>
                <a:gd name="connsiteX549" fmla="*/ 2358304 w 2584265"/>
                <a:gd name="connsiteY549" fmla="*/ 3140063 h 3140063"/>
                <a:gd name="connsiteX550" fmla="*/ 2358304 w 2584265"/>
                <a:gd name="connsiteY550" fmla="*/ 3133796 h 3140063"/>
                <a:gd name="connsiteX551" fmla="*/ 2060788 w 2584265"/>
                <a:gd name="connsiteY551" fmla="*/ 2735504 h 3140063"/>
                <a:gd name="connsiteX552" fmla="*/ 1947808 w 2584265"/>
                <a:gd name="connsiteY552" fmla="*/ 2235747 h 3140063"/>
                <a:gd name="connsiteX553" fmla="*/ 1680421 w 2584265"/>
                <a:gd name="connsiteY553" fmla="*/ 2006542 h 3140063"/>
                <a:gd name="connsiteX554" fmla="*/ 1428097 w 2584265"/>
                <a:gd name="connsiteY554" fmla="*/ 1972721 h 3140063"/>
                <a:gd name="connsiteX555" fmla="*/ 1420565 w 2584265"/>
                <a:gd name="connsiteY555" fmla="*/ 1901327 h 3140063"/>
                <a:gd name="connsiteX556" fmla="*/ 1333947 w 2584265"/>
                <a:gd name="connsiteY556" fmla="*/ 1461691 h 3140063"/>
                <a:gd name="connsiteX557" fmla="*/ 753980 w 2584265"/>
                <a:gd name="connsiteY557" fmla="*/ 1134785 h 3140063"/>
                <a:gd name="connsiteX558" fmla="*/ 723852 w 2584265"/>
                <a:gd name="connsiteY558" fmla="*/ 1097211 h 3140063"/>
                <a:gd name="connsiteX559" fmla="*/ 663595 w 2584265"/>
                <a:gd name="connsiteY559" fmla="*/ 822905 h 3140063"/>
                <a:gd name="connsiteX560" fmla="*/ 422570 w 2584265"/>
                <a:gd name="connsiteY560" fmla="*/ 402058 h 3140063"/>
                <a:gd name="connsiteX561" fmla="*/ 4542 w 2584265"/>
                <a:gd name="connsiteY561" fmla="*/ 172847 h 3140063"/>
                <a:gd name="connsiteX562" fmla="*/ 776 w 2584265"/>
                <a:gd name="connsiteY562" fmla="*/ 165332 h 3140063"/>
                <a:gd name="connsiteX563" fmla="*/ 776 w 2584265"/>
                <a:gd name="connsiteY563" fmla="*/ 71393 h 3140063"/>
                <a:gd name="connsiteX564" fmla="*/ 256865 w 2584265"/>
                <a:gd name="connsiteY564" fmla="*/ 154059 h 3140063"/>
                <a:gd name="connsiteX565" fmla="*/ 678660 w 2584265"/>
                <a:gd name="connsiteY565" fmla="*/ 544845 h 3140063"/>
                <a:gd name="connsiteX566" fmla="*/ 810470 w 2584265"/>
                <a:gd name="connsiteY566" fmla="*/ 913086 h 3140063"/>
                <a:gd name="connsiteX567" fmla="*/ 833066 w 2584265"/>
                <a:gd name="connsiteY567" fmla="*/ 1048364 h 3140063"/>
                <a:gd name="connsiteX568" fmla="*/ 1153178 w 2584265"/>
                <a:gd name="connsiteY568" fmla="*/ 1146059 h 3140063"/>
                <a:gd name="connsiteX569" fmla="*/ 1526014 w 2584265"/>
                <a:gd name="connsiteY569" fmla="*/ 1871266 h 3140063"/>
                <a:gd name="connsiteX570" fmla="*/ 1541078 w 2584265"/>
                <a:gd name="connsiteY570" fmla="*/ 1878780 h 3140063"/>
                <a:gd name="connsiteX571" fmla="*/ 1872487 w 2584265"/>
                <a:gd name="connsiteY571" fmla="*/ 1991508 h 3140063"/>
                <a:gd name="connsiteX572" fmla="*/ 2185067 w 2584265"/>
                <a:gd name="connsiteY572" fmla="*/ 2795622 h 3140063"/>
                <a:gd name="connsiteX573" fmla="*/ 2550371 w 2584265"/>
                <a:gd name="connsiteY573" fmla="*/ 3118766 h 3140063"/>
                <a:gd name="connsiteX574" fmla="*/ 2550371 w 2584265"/>
                <a:gd name="connsiteY574" fmla="*/ 3107494 h 3140063"/>
                <a:gd name="connsiteX575" fmla="*/ 2437390 w 2584265"/>
                <a:gd name="connsiteY575" fmla="*/ 3036102 h 3140063"/>
                <a:gd name="connsiteX576" fmla="*/ 2158705 w 2584265"/>
                <a:gd name="connsiteY576" fmla="*/ 2585199 h 3140063"/>
                <a:gd name="connsiteX577" fmla="*/ 2121045 w 2584265"/>
                <a:gd name="connsiteY577" fmla="*/ 2389806 h 3140063"/>
                <a:gd name="connsiteX578" fmla="*/ 2064554 w 2584265"/>
                <a:gd name="connsiteY578" fmla="*/ 2123019 h 3140063"/>
                <a:gd name="connsiteX579" fmla="*/ 1680421 w 2584265"/>
                <a:gd name="connsiteY579" fmla="*/ 1852477 h 3140063"/>
                <a:gd name="connsiteX580" fmla="*/ 1548610 w 2584265"/>
                <a:gd name="connsiteY580" fmla="*/ 1803630 h 3140063"/>
                <a:gd name="connsiteX581" fmla="*/ 1477055 w 2584265"/>
                <a:gd name="connsiteY581" fmla="*/ 1427873 h 3140063"/>
                <a:gd name="connsiteX582" fmla="*/ 900855 w 2584265"/>
                <a:gd name="connsiteY582" fmla="*/ 1010783 h 3140063"/>
                <a:gd name="connsiteX583" fmla="*/ 855662 w 2584265"/>
                <a:gd name="connsiteY583" fmla="*/ 1014539 h 3140063"/>
                <a:gd name="connsiteX584" fmla="*/ 648531 w 2584265"/>
                <a:gd name="connsiteY584" fmla="*/ 420846 h 3140063"/>
                <a:gd name="connsiteX585" fmla="*/ 776 w 2584265"/>
                <a:gd name="connsiteY585" fmla="*/ 22544 h 3140063"/>
                <a:gd name="connsiteX586" fmla="*/ 776 w 2584265"/>
                <a:gd name="connsiteY586" fmla="*/ 0 h 314006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Lst>
              <a:rect l="l" t="t" r="r" b="b"/>
              <a:pathLst>
                <a:path w="2584265" h="3140063">
                  <a:moveTo>
                    <a:pt x="124389" y="3058410"/>
                  </a:moveTo>
                  <a:cubicBezTo>
                    <a:pt x="91919" y="3063182"/>
                    <a:pt x="65802" y="3082268"/>
                    <a:pt x="46037" y="3107718"/>
                  </a:cubicBezTo>
                  <a:cubicBezTo>
                    <a:pt x="46037" y="3107718"/>
                    <a:pt x="46037" y="3107718"/>
                    <a:pt x="57331" y="3111488"/>
                  </a:cubicBezTo>
                  <a:cubicBezTo>
                    <a:pt x="57331" y="3111488"/>
                    <a:pt x="57331" y="3111488"/>
                    <a:pt x="177800" y="3070015"/>
                  </a:cubicBezTo>
                  <a:cubicBezTo>
                    <a:pt x="177800" y="3062474"/>
                    <a:pt x="166506" y="3062474"/>
                    <a:pt x="158977" y="3058704"/>
                  </a:cubicBezTo>
                  <a:cubicBezTo>
                    <a:pt x="146742" y="3056819"/>
                    <a:pt x="135213" y="3056819"/>
                    <a:pt x="124389" y="3058410"/>
                  </a:cubicBezTo>
                  <a:close/>
                  <a:moveTo>
                    <a:pt x="1417776" y="2948186"/>
                  </a:moveTo>
                  <a:cubicBezTo>
                    <a:pt x="1392750" y="2949762"/>
                    <a:pt x="1368781" y="2970784"/>
                    <a:pt x="1349041" y="2987601"/>
                  </a:cubicBezTo>
                  <a:cubicBezTo>
                    <a:pt x="1326482" y="3021235"/>
                    <a:pt x="1300163" y="3054870"/>
                    <a:pt x="1307683" y="3099717"/>
                  </a:cubicBezTo>
                  <a:cubicBezTo>
                    <a:pt x="1311443" y="3107192"/>
                    <a:pt x="1326482" y="3114666"/>
                    <a:pt x="1334002" y="3103454"/>
                  </a:cubicBezTo>
                  <a:cubicBezTo>
                    <a:pt x="1371601" y="3054870"/>
                    <a:pt x="1409199" y="3002551"/>
                    <a:pt x="1443038" y="2953967"/>
                  </a:cubicBezTo>
                  <a:cubicBezTo>
                    <a:pt x="1434578" y="2949297"/>
                    <a:pt x="1426119" y="2947660"/>
                    <a:pt x="1417776" y="2948186"/>
                  </a:cubicBezTo>
                  <a:close/>
                  <a:moveTo>
                    <a:pt x="1706785" y="2908851"/>
                  </a:moveTo>
                  <a:cubicBezTo>
                    <a:pt x="1695450" y="2931234"/>
                    <a:pt x="1725676" y="2938694"/>
                    <a:pt x="1733233" y="2949887"/>
                  </a:cubicBezTo>
                  <a:cubicBezTo>
                    <a:pt x="1786128" y="2979731"/>
                    <a:pt x="1842802" y="2946155"/>
                    <a:pt x="1884363" y="2931234"/>
                  </a:cubicBezTo>
                  <a:cubicBezTo>
                    <a:pt x="1823911" y="2905118"/>
                    <a:pt x="1771015" y="2908851"/>
                    <a:pt x="1706785" y="2908851"/>
                  </a:cubicBezTo>
                  <a:close/>
                  <a:moveTo>
                    <a:pt x="1179952" y="2902065"/>
                  </a:moveTo>
                  <a:cubicBezTo>
                    <a:pt x="1207314" y="2900597"/>
                    <a:pt x="1235089" y="2902710"/>
                    <a:pt x="1262392" y="2908346"/>
                  </a:cubicBezTo>
                  <a:cubicBezTo>
                    <a:pt x="1277456" y="2960952"/>
                    <a:pt x="1243562" y="3021072"/>
                    <a:pt x="1258626" y="3077436"/>
                  </a:cubicBezTo>
                  <a:cubicBezTo>
                    <a:pt x="1262392" y="3091057"/>
                    <a:pt x="1264746" y="3104678"/>
                    <a:pt x="1265805" y="3118203"/>
                  </a:cubicBezTo>
                  <a:lnTo>
                    <a:pt x="1265485" y="3140063"/>
                  </a:lnTo>
                  <a:lnTo>
                    <a:pt x="1231593" y="3140063"/>
                  </a:lnTo>
                  <a:lnTo>
                    <a:pt x="1233231" y="3124284"/>
                  </a:lnTo>
                  <a:cubicBezTo>
                    <a:pt x="1232759" y="3075391"/>
                    <a:pt x="1224272" y="3024618"/>
                    <a:pt x="1224272" y="2979486"/>
                  </a:cubicBezTo>
                  <a:cubicBezTo>
                    <a:pt x="1220501" y="2974783"/>
                    <a:pt x="1217672" y="2973374"/>
                    <a:pt x="1215197" y="2973843"/>
                  </a:cubicBezTo>
                  <a:cubicBezTo>
                    <a:pt x="1207771" y="2975255"/>
                    <a:pt x="1203528" y="2993589"/>
                    <a:pt x="1186554" y="2990768"/>
                  </a:cubicBezTo>
                  <a:cubicBezTo>
                    <a:pt x="1154494" y="3026497"/>
                    <a:pt x="1116776" y="3062227"/>
                    <a:pt x="1083301" y="3100307"/>
                  </a:cubicBezTo>
                  <a:lnTo>
                    <a:pt x="1052538" y="3140063"/>
                  </a:lnTo>
                  <a:lnTo>
                    <a:pt x="1023435" y="3140063"/>
                  </a:lnTo>
                  <a:lnTo>
                    <a:pt x="1048475" y="3100998"/>
                  </a:lnTo>
                  <a:cubicBezTo>
                    <a:pt x="1088509" y="3048744"/>
                    <a:pt x="1137492" y="3001668"/>
                    <a:pt x="1190243" y="2960241"/>
                  </a:cubicBezTo>
                  <a:cubicBezTo>
                    <a:pt x="1194010" y="2952709"/>
                    <a:pt x="1212850" y="2937646"/>
                    <a:pt x="1194010" y="2922581"/>
                  </a:cubicBezTo>
                  <a:cubicBezTo>
                    <a:pt x="1156331" y="2941410"/>
                    <a:pt x="1118652" y="2933878"/>
                    <a:pt x="1084741" y="2948943"/>
                  </a:cubicBezTo>
                  <a:cubicBezTo>
                    <a:pt x="1031990" y="2979072"/>
                    <a:pt x="985833" y="3022382"/>
                    <a:pt x="954276" y="3074165"/>
                  </a:cubicBezTo>
                  <a:lnTo>
                    <a:pt x="926332" y="3140063"/>
                  </a:lnTo>
                  <a:lnTo>
                    <a:pt x="885742" y="3140063"/>
                  </a:lnTo>
                  <a:lnTo>
                    <a:pt x="885825" y="3137167"/>
                  </a:lnTo>
                  <a:cubicBezTo>
                    <a:pt x="885825" y="3137167"/>
                    <a:pt x="885825" y="3137167"/>
                    <a:pt x="814245" y="3013074"/>
                  </a:cubicBezTo>
                  <a:cubicBezTo>
                    <a:pt x="776572" y="2984871"/>
                    <a:pt x="734189" y="2967009"/>
                    <a:pt x="689452" y="2959958"/>
                  </a:cubicBezTo>
                  <a:cubicBezTo>
                    <a:pt x="644715" y="2952909"/>
                    <a:pt x="597623" y="2956668"/>
                    <a:pt x="550531" y="2971710"/>
                  </a:cubicBezTo>
                  <a:cubicBezTo>
                    <a:pt x="569368" y="3020595"/>
                    <a:pt x="598565" y="3072300"/>
                    <a:pt x="616460" y="3125416"/>
                  </a:cubicBezTo>
                  <a:lnTo>
                    <a:pt x="620466" y="3140063"/>
                  </a:lnTo>
                  <a:lnTo>
                    <a:pt x="554594" y="3140063"/>
                  </a:lnTo>
                  <a:lnTo>
                    <a:pt x="568743" y="3122005"/>
                  </a:lnTo>
                  <a:cubicBezTo>
                    <a:pt x="576263" y="3095613"/>
                    <a:pt x="568743" y="3054141"/>
                    <a:pt x="538664" y="3035289"/>
                  </a:cubicBezTo>
                  <a:cubicBezTo>
                    <a:pt x="513285" y="3057911"/>
                    <a:pt x="511170" y="3095378"/>
                    <a:pt x="521216" y="3127013"/>
                  </a:cubicBezTo>
                  <a:lnTo>
                    <a:pt x="527392" y="3140063"/>
                  </a:lnTo>
                  <a:lnTo>
                    <a:pt x="494333" y="3140063"/>
                  </a:lnTo>
                  <a:lnTo>
                    <a:pt x="490536" y="3110665"/>
                  </a:lnTo>
                  <a:cubicBezTo>
                    <a:pt x="491065" y="3053245"/>
                    <a:pt x="510131" y="2994770"/>
                    <a:pt x="501657" y="2938407"/>
                  </a:cubicBezTo>
                  <a:cubicBezTo>
                    <a:pt x="520487" y="2915860"/>
                    <a:pt x="535551" y="2934650"/>
                    <a:pt x="550615" y="2934650"/>
                  </a:cubicBezTo>
                  <a:cubicBezTo>
                    <a:pt x="663595" y="2923375"/>
                    <a:pt x="761512" y="2934650"/>
                    <a:pt x="848130" y="3009799"/>
                  </a:cubicBezTo>
                  <a:cubicBezTo>
                    <a:pt x="863194" y="3036102"/>
                    <a:pt x="878259" y="3077436"/>
                    <a:pt x="912153" y="3092463"/>
                  </a:cubicBezTo>
                  <a:cubicBezTo>
                    <a:pt x="930983" y="3066163"/>
                    <a:pt x="942281" y="3036102"/>
                    <a:pt x="968643" y="3013557"/>
                  </a:cubicBezTo>
                  <a:cubicBezTo>
                    <a:pt x="1019484" y="2943105"/>
                    <a:pt x="1097865" y="2906469"/>
                    <a:pt x="1179952" y="2902065"/>
                  </a:cubicBezTo>
                  <a:close/>
                  <a:moveTo>
                    <a:pt x="1465757" y="2893317"/>
                  </a:moveTo>
                  <a:cubicBezTo>
                    <a:pt x="1499652" y="2893317"/>
                    <a:pt x="1473289" y="2919621"/>
                    <a:pt x="1480822" y="2938407"/>
                  </a:cubicBezTo>
                  <a:cubicBezTo>
                    <a:pt x="1506243" y="3006042"/>
                    <a:pt x="1493532" y="3071563"/>
                    <a:pt x="1463345" y="3130216"/>
                  </a:cubicBezTo>
                  <a:lnTo>
                    <a:pt x="1457167" y="3140063"/>
                  </a:lnTo>
                  <a:lnTo>
                    <a:pt x="1427166" y="3140063"/>
                  </a:lnTo>
                  <a:lnTo>
                    <a:pt x="1439358" y="3111930"/>
                  </a:lnTo>
                  <a:cubicBezTo>
                    <a:pt x="1458069" y="3075272"/>
                    <a:pt x="1479957" y="3038614"/>
                    <a:pt x="1457362" y="3001955"/>
                  </a:cubicBezTo>
                  <a:cubicBezTo>
                    <a:pt x="1423471" y="3030154"/>
                    <a:pt x="1393346" y="3062112"/>
                    <a:pt x="1370281" y="3097361"/>
                  </a:cubicBezTo>
                  <a:lnTo>
                    <a:pt x="1347965" y="3140063"/>
                  </a:lnTo>
                  <a:lnTo>
                    <a:pt x="1290125" y="3140063"/>
                  </a:lnTo>
                  <a:lnTo>
                    <a:pt x="1288755" y="3137554"/>
                  </a:lnTo>
                  <a:cubicBezTo>
                    <a:pt x="1258626" y="3088707"/>
                    <a:pt x="1284989" y="3028587"/>
                    <a:pt x="1311351" y="2987255"/>
                  </a:cubicBezTo>
                  <a:cubicBezTo>
                    <a:pt x="1345245" y="2934650"/>
                    <a:pt x="1409267" y="2915860"/>
                    <a:pt x="1465757" y="2893317"/>
                  </a:cubicBezTo>
                  <a:close/>
                  <a:moveTo>
                    <a:pt x="772659" y="2644774"/>
                  </a:moveTo>
                  <a:cubicBezTo>
                    <a:pt x="765175" y="2663664"/>
                    <a:pt x="768917" y="2686332"/>
                    <a:pt x="776401" y="2709001"/>
                  </a:cubicBezTo>
                  <a:cubicBezTo>
                    <a:pt x="776401" y="2750562"/>
                    <a:pt x="768917" y="2795900"/>
                    <a:pt x="791369" y="2833685"/>
                  </a:cubicBezTo>
                  <a:cubicBezTo>
                    <a:pt x="791369" y="2833685"/>
                    <a:pt x="791369" y="2833685"/>
                    <a:pt x="795111" y="2826126"/>
                  </a:cubicBezTo>
                  <a:cubicBezTo>
                    <a:pt x="817563" y="2773230"/>
                    <a:pt x="810079" y="2697668"/>
                    <a:pt x="772659" y="2644774"/>
                  </a:cubicBezTo>
                  <a:close/>
                  <a:moveTo>
                    <a:pt x="1341239" y="2633659"/>
                  </a:moveTo>
                  <a:cubicBezTo>
                    <a:pt x="1341239" y="2712455"/>
                    <a:pt x="1295996" y="2779997"/>
                    <a:pt x="1231900" y="2825023"/>
                  </a:cubicBezTo>
                  <a:cubicBezTo>
                    <a:pt x="1265833" y="2840032"/>
                    <a:pt x="1303536" y="2836279"/>
                    <a:pt x="1333699" y="2825023"/>
                  </a:cubicBezTo>
                  <a:cubicBezTo>
                    <a:pt x="1367632" y="2806262"/>
                    <a:pt x="1382713" y="2764989"/>
                    <a:pt x="1378943" y="2727466"/>
                  </a:cubicBezTo>
                  <a:cubicBezTo>
                    <a:pt x="1378943" y="2693696"/>
                    <a:pt x="1375172" y="2648668"/>
                    <a:pt x="1341239" y="2633659"/>
                  </a:cubicBezTo>
                  <a:close/>
                  <a:moveTo>
                    <a:pt x="1302975" y="2627310"/>
                  </a:moveTo>
                  <a:cubicBezTo>
                    <a:pt x="1227682" y="2642258"/>
                    <a:pt x="1212623" y="2728214"/>
                    <a:pt x="1193800" y="2791747"/>
                  </a:cubicBezTo>
                  <a:cubicBezTo>
                    <a:pt x="1227682" y="2806696"/>
                    <a:pt x="1257799" y="2761849"/>
                    <a:pt x="1284152" y="2746900"/>
                  </a:cubicBezTo>
                  <a:cubicBezTo>
                    <a:pt x="1306740" y="2717003"/>
                    <a:pt x="1325563" y="2668419"/>
                    <a:pt x="1302975" y="2627310"/>
                  </a:cubicBezTo>
                  <a:close/>
                  <a:moveTo>
                    <a:pt x="425450" y="2608251"/>
                  </a:moveTo>
                  <a:cubicBezTo>
                    <a:pt x="376436" y="2645813"/>
                    <a:pt x="334962" y="2713427"/>
                    <a:pt x="301029" y="2773530"/>
                  </a:cubicBezTo>
                  <a:cubicBezTo>
                    <a:pt x="297259" y="2803580"/>
                    <a:pt x="274637" y="2856168"/>
                    <a:pt x="304800" y="2874950"/>
                  </a:cubicBezTo>
                  <a:cubicBezTo>
                    <a:pt x="383976" y="2844899"/>
                    <a:pt x="417909" y="2758503"/>
                    <a:pt x="432990" y="2683378"/>
                  </a:cubicBezTo>
                  <a:cubicBezTo>
                    <a:pt x="436761" y="2660839"/>
                    <a:pt x="455612" y="2623276"/>
                    <a:pt x="425450" y="2608251"/>
                  </a:cubicBezTo>
                  <a:close/>
                  <a:moveTo>
                    <a:pt x="388356" y="2592375"/>
                  </a:moveTo>
                  <a:cubicBezTo>
                    <a:pt x="369571" y="2596146"/>
                    <a:pt x="350785" y="2599915"/>
                    <a:pt x="335757" y="2622537"/>
                  </a:cubicBezTo>
                  <a:cubicBezTo>
                    <a:pt x="305700" y="2637619"/>
                    <a:pt x="279400" y="2675323"/>
                    <a:pt x="290671" y="2713025"/>
                  </a:cubicBezTo>
                  <a:cubicBezTo>
                    <a:pt x="335757" y="2686633"/>
                    <a:pt x="358299" y="2637619"/>
                    <a:pt x="392113" y="2596146"/>
                  </a:cubicBezTo>
                  <a:cubicBezTo>
                    <a:pt x="392113" y="2596146"/>
                    <a:pt x="392113" y="2596146"/>
                    <a:pt x="388356" y="2592375"/>
                  </a:cubicBezTo>
                  <a:close/>
                  <a:moveTo>
                    <a:pt x="693160" y="2584447"/>
                  </a:moveTo>
                  <a:cubicBezTo>
                    <a:pt x="689335" y="2629772"/>
                    <a:pt x="677862" y="2682652"/>
                    <a:pt x="689335" y="2735533"/>
                  </a:cubicBezTo>
                  <a:cubicBezTo>
                    <a:pt x="712282" y="2754418"/>
                    <a:pt x="712282" y="2803519"/>
                    <a:pt x="750527" y="2795966"/>
                  </a:cubicBezTo>
                  <a:cubicBezTo>
                    <a:pt x="762000" y="2746863"/>
                    <a:pt x="750527" y="2701537"/>
                    <a:pt x="735229" y="2656212"/>
                  </a:cubicBezTo>
                  <a:cubicBezTo>
                    <a:pt x="727580" y="2629772"/>
                    <a:pt x="723756" y="2588224"/>
                    <a:pt x="693160" y="2584447"/>
                  </a:cubicBezTo>
                  <a:close/>
                  <a:moveTo>
                    <a:pt x="443696" y="2551853"/>
                  </a:moveTo>
                  <a:cubicBezTo>
                    <a:pt x="453640" y="2551383"/>
                    <a:pt x="463055" y="2552323"/>
                    <a:pt x="471529" y="2555141"/>
                  </a:cubicBezTo>
                  <a:cubicBezTo>
                    <a:pt x="475295" y="2637811"/>
                    <a:pt x="452698" y="2701684"/>
                    <a:pt x="433868" y="2776834"/>
                  </a:cubicBezTo>
                  <a:cubicBezTo>
                    <a:pt x="422570" y="2844471"/>
                    <a:pt x="351016" y="2874531"/>
                    <a:pt x="298292" y="2912105"/>
                  </a:cubicBezTo>
                  <a:cubicBezTo>
                    <a:pt x="298292" y="2912105"/>
                    <a:pt x="298292" y="2912105"/>
                    <a:pt x="294526" y="2930892"/>
                  </a:cubicBezTo>
                  <a:cubicBezTo>
                    <a:pt x="308649" y="3012617"/>
                    <a:pt x="360902" y="3079547"/>
                    <a:pt x="427455" y="3126928"/>
                  </a:cubicBezTo>
                  <a:lnTo>
                    <a:pt x="450194" y="3140063"/>
                  </a:lnTo>
                  <a:lnTo>
                    <a:pt x="404045" y="3140063"/>
                  </a:lnTo>
                  <a:lnTo>
                    <a:pt x="381144" y="3122524"/>
                  </a:lnTo>
                  <a:cubicBezTo>
                    <a:pt x="381144" y="3122524"/>
                    <a:pt x="381144" y="3122524"/>
                    <a:pt x="324654" y="3115009"/>
                  </a:cubicBezTo>
                  <a:cubicBezTo>
                    <a:pt x="292643" y="3094342"/>
                    <a:pt x="270047" y="3102797"/>
                    <a:pt x="249804" y="3119706"/>
                  </a:cubicBezTo>
                  <a:lnTo>
                    <a:pt x="229196" y="3140063"/>
                  </a:lnTo>
                  <a:lnTo>
                    <a:pt x="177398" y="3140063"/>
                  </a:lnTo>
                  <a:lnTo>
                    <a:pt x="200025" y="3114785"/>
                  </a:lnTo>
                  <a:cubicBezTo>
                    <a:pt x="197213" y="3109199"/>
                    <a:pt x="191589" y="3106172"/>
                    <a:pt x="184384" y="3104892"/>
                  </a:cubicBezTo>
                  <a:cubicBezTo>
                    <a:pt x="162767" y="3101051"/>
                    <a:pt x="126916" y="3112923"/>
                    <a:pt x="110044" y="3118510"/>
                  </a:cubicBezTo>
                  <a:cubicBezTo>
                    <a:pt x="110044" y="3118510"/>
                    <a:pt x="110044" y="3118510"/>
                    <a:pt x="78410" y="3138937"/>
                  </a:cubicBezTo>
                  <a:lnTo>
                    <a:pt x="76666" y="3140063"/>
                  </a:lnTo>
                  <a:lnTo>
                    <a:pt x="7421" y="3140063"/>
                  </a:lnTo>
                  <a:lnTo>
                    <a:pt x="21960" y="3096222"/>
                  </a:lnTo>
                  <a:cubicBezTo>
                    <a:pt x="31846" y="3075556"/>
                    <a:pt x="45969" y="3056769"/>
                    <a:pt x="68565" y="3043616"/>
                  </a:cubicBezTo>
                  <a:cubicBezTo>
                    <a:pt x="113757" y="3021072"/>
                    <a:pt x="158949" y="3039858"/>
                    <a:pt x="207907" y="3039858"/>
                  </a:cubicBezTo>
                  <a:cubicBezTo>
                    <a:pt x="245567" y="3058648"/>
                    <a:pt x="279462" y="3092463"/>
                    <a:pt x="324654" y="3081192"/>
                  </a:cubicBezTo>
                  <a:cubicBezTo>
                    <a:pt x="302058" y="3021072"/>
                    <a:pt x="268164" y="2960952"/>
                    <a:pt x="260632" y="2893317"/>
                  </a:cubicBezTo>
                  <a:cubicBezTo>
                    <a:pt x="275696" y="2833196"/>
                    <a:pt x="256865" y="2776834"/>
                    <a:pt x="253099" y="2716715"/>
                  </a:cubicBezTo>
                  <a:cubicBezTo>
                    <a:pt x="253099" y="2649080"/>
                    <a:pt x="302058" y="2603990"/>
                    <a:pt x="351016" y="2581441"/>
                  </a:cubicBezTo>
                  <a:cubicBezTo>
                    <a:pt x="379261" y="2567352"/>
                    <a:pt x="413861" y="2553261"/>
                    <a:pt x="443696" y="2551853"/>
                  </a:cubicBezTo>
                  <a:close/>
                  <a:moveTo>
                    <a:pt x="1080957" y="2525708"/>
                  </a:moveTo>
                  <a:cubicBezTo>
                    <a:pt x="1009754" y="2555344"/>
                    <a:pt x="931056" y="2544230"/>
                    <a:pt x="863600" y="2555344"/>
                  </a:cubicBezTo>
                  <a:cubicBezTo>
                    <a:pt x="871095" y="2603497"/>
                    <a:pt x="919813" y="2603497"/>
                    <a:pt x="961036" y="2603497"/>
                  </a:cubicBezTo>
                  <a:cubicBezTo>
                    <a:pt x="1009754" y="2596089"/>
                    <a:pt x="1062220" y="2584975"/>
                    <a:pt x="1092200" y="2536823"/>
                  </a:cubicBezTo>
                  <a:cubicBezTo>
                    <a:pt x="1092200" y="2536823"/>
                    <a:pt x="1092200" y="2536823"/>
                    <a:pt x="1080957" y="2525708"/>
                  </a:cubicBezTo>
                  <a:close/>
                  <a:moveTo>
                    <a:pt x="1543473" y="2512725"/>
                  </a:moveTo>
                  <a:cubicBezTo>
                    <a:pt x="1535001" y="2511313"/>
                    <a:pt x="1527471" y="2513198"/>
                    <a:pt x="1525588" y="2524502"/>
                  </a:cubicBezTo>
                  <a:cubicBezTo>
                    <a:pt x="1567006" y="2656361"/>
                    <a:pt x="1706319" y="2720405"/>
                    <a:pt x="1819276" y="2754310"/>
                  </a:cubicBezTo>
                  <a:cubicBezTo>
                    <a:pt x="1777859" y="2648826"/>
                    <a:pt x="1676197" y="2550874"/>
                    <a:pt x="1567006" y="2520733"/>
                  </a:cubicBezTo>
                  <a:cubicBezTo>
                    <a:pt x="1561358" y="2518850"/>
                    <a:pt x="1551945" y="2514138"/>
                    <a:pt x="1543473" y="2512725"/>
                  </a:cubicBezTo>
                  <a:close/>
                  <a:moveTo>
                    <a:pt x="1631950" y="2509456"/>
                  </a:moveTo>
                  <a:cubicBezTo>
                    <a:pt x="1631950" y="2509456"/>
                    <a:pt x="1631950" y="2509456"/>
                    <a:pt x="1695899" y="2558597"/>
                  </a:cubicBezTo>
                  <a:cubicBezTo>
                    <a:pt x="1733516" y="2588832"/>
                    <a:pt x="1771133" y="2634190"/>
                    <a:pt x="1804988" y="2660648"/>
                  </a:cubicBezTo>
                  <a:cubicBezTo>
                    <a:pt x="1804988" y="2660648"/>
                    <a:pt x="1804988" y="2660648"/>
                    <a:pt x="1767371" y="2588832"/>
                  </a:cubicBezTo>
                  <a:cubicBezTo>
                    <a:pt x="1725992" y="2551038"/>
                    <a:pt x="1684614" y="2501898"/>
                    <a:pt x="1631950" y="2509456"/>
                  </a:cubicBezTo>
                  <a:close/>
                  <a:moveTo>
                    <a:pt x="991272" y="2476494"/>
                  </a:moveTo>
                  <a:cubicBezTo>
                    <a:pt x="938701" y="2480199"/>
                    <a:pt x="882375" y="2487608"/>
                    <a:pt x="863600" y="2524650"/>
                  </a:cubicBezTo>
                  <a:cubicBezTo>
                    <a:pt x="927436" y="2543172"/>
                    <a:pt x="998782" y="2520944"/>
                    <a:pt x="1058863" y="2502421"/>
                  </a:cubicBezTo>
                  <a:cubicBezTo>
                    <a:pt x="1036333" y="2487608"/>
                    <a:pt x="1017557" y="2480199"/>
                    <a:pt x="991272" y="2476494"/>
                  </a:cubicBezTo>
                  <a:close/>
                  <a:moveTo>
                    <a:pt x="422275" y="2453408"/>
                  </a:moveTo>
                  <a:cubicBezTo>
                    <a:pt x="339328" y="2520995"/>
                    <a:pt x="279003" y="2611112"/>
                    <a:pt x="207367" y="2689964"/>
                  </a:cubicBezTo>
                  <a:cubicBezTo>
                    <a:pt x="120650" y="2810120"/>
                    <a:pt x="49014" y="2934031"/>
                    <a:pt x="0" y="3065451"/>
                  </a:cubicBezTo>
                  <a:cubicBezTo>
                    <a:pt x="0" y="3065451"/>
                    <a:pt x="0" y="3065451"/>
                    <a:pt x="0" y="2888973"/>
                  </a:cubicBezTo>
                  <a:cubicBezTo>
                    <a:pt x="7541" y="2900237"/>
                    <a:pt x="15081" y="2919011"/>
                    <a:pt x="22622" y="2930276"/>
                  </a:cubicBezTo>
                  <a:cubicBezTo>
                    <a:pt x="116880" y="2813875"/>
                    <a:pt x="162124" y="2682455"/>
                    <a:pt x="271463" y="2577318"/>
                  </a:cubicBezTo>
                  <a:cubicBezTo>
                    <a:pt x="271463" y="2577318"/>
                    <a:pt x="271463" y="2577318"/>
                    <a:pt x="279003" y="2464672"/>
                  </a:cubicBezTo>
                  <a:cubicBezTo>
                    <a:pt x="312936" y="2453408"/>
                    <a:pt x="282774" y="2520995"/>
                    <a:pt x="305395" y="2524750"/>
                  </a:cubicBezTo>
                  <a:cubicBezTo>
                    <a:pt x="346869" y="2502221"/>
                    <a:pt x="369491" y="2438388"/>
                    <a:pt x="422275" y="2453408"/>
                  </a:cubicBezTo>
                  <a:close/>
                  <a:moveTo>
                    <a:pt x="113348" y="2419338"/>
                  </a:moveTo>
                  <a:cubicBezTo>
                    <a:pt x="132239" y="2419338"/>
                    <a:pt x="154909" y="2453272"/>
                    <a:pt x="173800" y="2419338"/>
                  </a:cubicBezTo>
                  <a:cubicBezTo>
                    <a:pt x="173800" y="2419338"/>
                    <a:pt x="173800" y="2419338"/>
                    <a:pt x="188913" y="2434420"/>
                  </a:cubicBezTo>
                  <a:cubicBezTo>
                    <a:pt x="162465" y="2506055"/>
                    <a:pt x="158687" y="2589002"/>
                    <a:pt x="117126" y="2656868"/>
                  </a:cubicBezTo>
                  <a:cubicBezTo>
                    <a:pt x="86900" y="2702112"/>
                    <a:pt x="37783" y="2702112"/>
                    <a:pt x="0" y="2720963"/>
                  </a:cubicBezTo>
                  <a:cubicBezTo>
                    <a:pt x="0" y="2720963"/>
                    <a:pt x="0" y="2720963"/>
                    <a:pt x="0" y="2690801"/>
                  </a:cubicBezTo>
                  <a:cubicBezTo>
                    <a:pt x="0" y="2690801"/>
                    <a:pt x="0" y="2690801"/>
                    <a:pt x="49118" y="2675719"/>
                  </a:cubicBezTo>
                  <a:cubicBezTo>
                    <a:pt x="120904" y="2641788"/>
                    <a:pt x="143574" y="2562610"/>
                    <a:pt x="143574" y="2487204"/>
                  </a:cubicBezTo>
                  <a:cubicBezTo>
                    <a:pt x="139796" y="2475893"/>
                    <a:pt x="128461" y="2479663"/>
                    <a:pt x="124683" y="2483434"/>
                  </a:cubicBezTo>
                  <a:cubicBezTo>
                    <a:pt x="79344" y="2517367"/>
                    <a:pt x="22670" y="2551299"/>
                    <a:pt x="0" y="2600313"/>
                  </a:cubicBezTo>
                  <a:cubicBezTo>
                    <a:pt x="0" y="2600313"/>
                    <a:pt x="0" y="2600313"/>
                    <a:pt x="0" y="2555070"/>
                  </a:cubicBezTo>
                  <a:cubicBezTo>
                    <a:pt x="0" y="2555070"/>
                    <a:pt x="0" y="2555070"/>
                    <a:pt x="90678" y="2475893"/>
                  </a:cubicBezTo>
                  <a:cubicBezTo>
                    <a:pt x="90678" y="2475893"/>
                    <a:pt x="90678" y="2475893"/>
                    <a:pt x="98235" y="2453272"/>
                  </a:cubicBezTo>
                  <a:cubicBezTo>
                    <a:pt x="98235" y="2453272"/>
                    <a:pt x="98235" y="2453272"/>
                    <a:pt x="41561" y="2475893"/>
                  </a:cubicBezTo>
                  <a:cubicBezTo>
                    <a:pt x="26448" y="2487204"/>
                    <a:pt x="11335" y="2502286"/>
                    <a:pt x="0" y="2513597"/>
                  </a:cubicBezTo>
                  <a:cubicBezTo>
                    <a:pt x="0" y="2513597"/>
                    <a:pt x="0" y="2513597"/>
                    <a:pt x="0" y="2475893"/>
                  </a:cubicBezTo>
                  <a:cubicBezTo>
                    <a:pt x="30226" y="2449501"/>
                    <a:pt x="68009" y="2434420"/>
                    <a:pt x="113348" y="2419338"/>
                  </a:cubicBezTo>
                  <a:close/>
                  <a:moveTo>
                    <a:pt x="302260" y="2366952"/>
                  </a:moveTo>
                  <a:cubicBezTo>
                    <a:pt x="317500" y="2385850"/>
                    <a:pt x="298450" y="2416088"/>
                    <a:pt x="302260" y="2442547"/>
                  </a:cubicBezTo>
                  <a:cubicBezTo>
                    <a:pt x="279400" y="2446326"/>
                    <a:pt x="271780" y="2419868"/>
                    <a:pt x="264160" y="2408529"/>
                  </a:cubicBezTo>
                  <a:cubicBezTo>
                    <a:pt x="260350" y="2378291"/>
                    <a:pt x="294640" y="2393409"/>
                    <a:pt x="302260" y="2366952"/>
                  </a:cubicBezTo>
                  <a:close/>
                  <a:moveTo>
                    <a:pt x="305859" y="2330438"/>
                  </a:moveTo>
                  <a:cubicBezTo>
                    <a:pt x="305859" y="2330438"/>
                    <a:pt x="305859" y="2330438"/>
                    <a:pt x="309563" y="2330438"/>
                  </a:cubicBezTo>
                  <a:cubicBezTo>
                    <a:pt x="309563" y="2330438"/>
                    <a:pt x="309563" y="2330438"/>
                    <a:pt x="309563" y="2341551"/>
                  </a:cubicBezTo>
                  <a:cubicBezTo>
                    <a:pt x="309563" y="2341551"/>
                    <a:pt x="309563" y="2341551"/>
                    <a:pt x="302154" y="2341551"/>
                  </a:cubicBezTo>
                  <a:cubicBezTo>
                    <a:pt x="302154" y="2337847"/>
                    <a:pt x="298450" y="2330438"/>
                    <a:pt x="305859" y="2330438"/>
                  </a:cubicBezTo>
                  <a:close/>
                  <a:moveTo>
                    <a:pt x="0" y="2251063"/>
                  </a:moveTo>
                  <a:cubicBezTo>
                    <a:pt x="56604" y="2254803"/>
                    <a:pt x="120754" y="2284719"/>
                    <a:pt x="184905" y="2292198"/>
                  </a:cubicBezTo>
                  <a:cubicBezTo>
                    <a:pt x="200000" y="2310895"/>
                    <a:pt x="226415" y="2314634"/>
                    <a:pt x="230188" y="2337071"/>
                  </a:cubicBezTo>
                  <a:cubicBezTo>
                    <a:pt x="230188" y="2337071"/>
                    <a:pt x="230188" y="2337071"/>
                    <a:pt x="226415" y="2348289"/>
                  </a:cubicBezTo>
                  <a:cubicBezTo>
                    <a:pt x="139622" y="2277239"/>
                    <a:pt x="64151" y="2385683"/>
                    <a:pt x="0" y="2419338"/>
                  </a:cubicBezTo>
                  <a:cubicBezTo>
                    <a:pt x="0" y="2419338"/>
                    <a:pt x="0" y="2419338"/>
                    <a:pt x="0" y="2389423"/>
                  </a:cubicBezTo>
                  <a:cubicBezTo>
                    <a:pt x="26415" y="2370726"/>
                    <a:pt x="56604" y="2352028"/>
                    <a:pt x="83019" y="2325852"/>
                  </a:cubicBezTo>
                  <a:cubicBezTo>
                    <a:pt x="83019" y="2325852"/>
                    <a:pt x="83019" y="2325852"/>
                    <a:pt x="83019" y="2310895"/>
                  </a:cubicBezTo>
                  <a:cubicBezTo>
                    <a:pt x="52830" y="2299676"/>
                    <a:pt x="26415" y="2307155"/>
                    <a:pt x="0" y="2314634"/>
                  </a:cubicBezTo>
                  <a:cubicBezTo>
                    <a:pt x="0" y="2314634"/>
                    <a:pt x="0" y="2314634"/>
                    <a:pt x="0" y="2251063"/>
                  </a:cubicBezTo>
                  <a:close/>
                  <a:moveTo>
                    <a:pt x="1412141" y="2168520"/>
                  </a:moveTo>
                  <a:cubicBezTo>
                    <a:pt x="1352053" y="2194825"/>
                    <a:pt x="1310742" y="2251193"/>
                    <a:pt x="1254410" y="2277495"/>
                  </a:cubicBezTo>
                  <a:cubicBezTo>
                    <a:pt x="1149256" y="2348894"/>
                    <a:pt x="1010302" y="2243677"/>
                    <a:pt x="923925" y="2330106"/>
                  </a:cubicBezTo>
                  <a:cubicBezTo>
                    <a:pt x="1040346" y="2360169"/>
                    <a:pt x="1160522" y="2401504"/>
                    <a:pt x="1273187" y="2442838"/>
                  </a:cubicBezTo>
                  <a:cubicBezTo>
                    <a:pt x="1299476" y="2465382"/>
                    <a:pt x="1329520" y="2461626"/>
                    <a:pt x="1352053" y="2442838"/>
                  </a:cubicBezTo>
                  <a:cubicBezTo>
                    <a:pt x="1404630" y="2412775"/>
                    <a:pt x="1397119" y="2352653"/>
                    <a:pt x="1400875" y="2300043"/>
                  </a:cubicBezTo>
                  <a:cubicBezTo>
                    <a:pt x="1397119" y="2247434"/>
                    <a:pt x="1427163" y="2209858"/>
                    <a:pt x="1412141" y="2168520"/>
                  </a:cubicBezTo>
                  <a:close/>
                  <a:moveTo>
                    <a:pt x="1563292" y="2163758"/>
                  </a:moveTo>
                  <a:cubicBezTo>
                    <a:pt x="1563292" y="2163758"/>
                    <a:pt x="1563292" y="2163758"/>
                    <a:pt x="1559521" y="2167528"/>
                  </a:cubicBezTo>
                  <a:cubicBezTo>
                    <a:pt x="1559521" y="2261786"/>
                    <a:pt x="1525588" y="2340965"/>
                    <a:pt x="1465263" y="2401288"/>
                  </a:cubicBezTo>
                  <a:cubicBezTo>
                    <a:pt x="1465263" y="2401288"/>
                    <a:pt x="1465263" y="2401288"/>
                    <a:pt x="1491655" y="2405059"/>
                  </a:cubicBezTo>
                  <a:cubicBezTo>
                    <a:pt x="1536899" y="2393749"/>
                    <a:pt x="1578373" y="2363588"/>
                    <a:pt x="1600995" y="2318343"/>
                  </a:cubicBezTo>
                  <a:cubicBezTo>
                    <a:pt x="1616076" y="2265560"/>
                    <a:pt x="1597224" y="2197692"/>
                    <a:pt x="1563292" y="2163758"/>
                  </a:cubicBezTo>
                  <a:close/>
                  <a:moveTo>
                    <a:pt x="1282771" y="2153380"/>
                  </a:moveTo>
                  <a:cubicBezTo>
                    <a:pt x="1259625" y="2155261"/>
                    <a:pt x="1236007" y="2160894"/>
                    <a:pt x="1213333" y="2160894"/>
                  </a:cubicBezTo>
                  <a:cubicBezTo>
                    <a:pt x="1141533" y="2190940"/>
                    <a:pt x="1047059" y="2190940"/>
                    <a:pt x="1001712" y="2266057"/>
                  </a:cubicBezTo>
                  <a:cubicBezTo>
                    <a:pt x="1001712" y="2266057"/>
                    <a:pt x="1001712" y="2266057"/>
                    <a:pt x="1130196" y="2281081"/>
                  </a:cubicBezTo>
                  <a:cubicBezTo>
                    <a:pt x="1220891" y="2292348"/>
                    <a:pt x="1300249" y="2232256"/>
                    <a:pt x="1349375" y="2168406"/>
                  </a:cubicBezTo>
                  <a:cubicBezTo>
                    <a:pt x="1328591" y="2153380"/>
                    <a:pt x="1305917" y="2151503"/>
                    <a:pt x="1282771" y="2153380"/>
                  </a:cubicBezTo>
                  <a:close/>
                  <a:moveTo>
                    <a:pt x="1518920" y="2130418"/>
                  </a:moveTo>
                  <a:cubicBezTo>
                    <a:pt x="1423670" y="2175526"/>
                    <a:pt x="1416050" y="2280768"/>
                    <a:pt x="1423670" y="2378492"/>
                  </a:cubicBezTo>
                  <a:cubicBezTo>
                    <a:pt x="1423670" y="2378492"/>
                    <a:pt x="1423670" y="2378492"/>
                    <a:pt x="1438910" y="2386009"/>
                  </a:cubicBezTo>
                  <a:cubicBezTo>
                    <a:pt x="1530350" y="2333388"/>
                    <a:pt x="1526540" y="2216872"/>
                    <a:pt x="1530350" y="2130418"/>
                  </a:cubicBezTo>
                  <a:cubicBezTo>
                    <a:pt x="1530350" y="2130418"/>
                    <a:pt x="1530350" y="2130418"/>
                    <a:pt x="1518920" y="2130418"/>
                  </a:cubicBezTo>
                  <a:close/>
                  <a:moveTo>
                    <a:pt x="1209048" y="2112477"/>
                  </a:moveTo>
                  <a:cubicBezTo>
                    <a:pt x="1149391" y="2113713"/>
                    <a:pt x="1087604" y="2131342"/>
                    <a:pt x="1062037" y="2176459"/>
                  </a:cubicBezTo>
                  <a:cubicBezTo>
                    <a:pt x="1122641" y="2161418"/>
                    <a:pt x="1209758" y="2138858"/>
                    <a:pt x="1277937" y="2123817"/>
                  </a:cubicBezTo>
                  <a:cubicBezTo>
                    <a:pt x="1274149" y="2120058"/>
                    <a:pt x="1274149" y="2112538"/>
                    <a:pt x="1266574" y="2116296"/>
                  </a:cubicBezTo>
                  <a:cubicBezTo>
                    <a:pt x="1248582" y="2113479"/>
                    <a:pt x="1228933" y="2112071"/>
                    <a:pt x="1209048" y="2112477"/>
                  </a:cubicBezTo>
                  <a:close/>
                  <a:moveTo>
                    <a:pt x="0" y="1965313"/>
                  </a:moveTo>
                  <a:cubicBezTo>
                    <a:pt x="15109" y="1980372"/>
                    <a:pt x="30218" y="1995431"/>
                    <a:pt x="45326" y="2014254"/>
                  </a:cubicBezTo>
                  <a:cubicBezTo>
                    <a:pt x="45326" y="2014254"/>
                    <a:pt x="45326" y="2014254"/>
                    <a:pt x="109538" y="2206251"/>
                  </a:cubicBezTo>
                  <a:cubicBezTo>
                    <a:pt x="109538" y="2206251"/>
                    <a:pt x="109538" y="2206251"/>
                    <a:pt x="101984" y="2221309"/>
                  </a:cubicBezTo>
                  <a:cubicBezTo>
                    <a:pt x="71766" y="2228839"/>
                    <a:pt x="30218" y="2228839"/>
                    <a:pt x="0" y="2228839"/>
                  </a:cubicBezTo>
                  <a:cubicBezTo>
                    <a:pt x="0" y="2228839"/>
                    <a:pt x="0" y="2228839"/>
                    <a:pt x="0" y="2202486"/>
                  </a:cubicBezTo>
                  <a:cubicBezTo>
                    <a:pt x="15109" y="2202486"/>
                    <a:pt x="37772" y="2198722"/>
                    <a:pt x="52881" y="2191192"/>
                  </a:cubicBezTo>
                  <a:cubicBezTo>
                    <a:pt x="30218" y="2187427"/>
                    <a:pt x="15109" y="2176133"/>
                    <a:pt x="0" y="2172369"/>
                  </a:cubicBezTo>
                  <a:cubicBezTo>
                    <a:pt x="0" y="2172369"/>
                    <a:pt x="0" y="2172369"/>
                    <a:pt x="0" y="2146016"/>
                  </a:cubicBezTo>
                  <a:cubicBezTo>
                    <a:pt x="18886" y="2149781"/>
                    <a:pt x="37772" y="2153545"/>
                    <a:pt x="56658" y="2153545"/>
                  </a:cubicBezTo>
                  <a:cubicBezTo>
                    <a:pt x="49103" y="2100840"/>
                    <a:pt x="26440" y="2048136"/>
                    <a:pt x="0" y="2006725"/>
                  </a:cubicBezTo>
                  <a:cubicBezTo>
                    <a:pt x="0" y="2006725"/>
                    <a:pt x="0" y="2006725"/>
                    <a:pt x="0" y="1965313"/>
                  </a:cubicBezTo>
                  <a:close/>
                  <a:moveTo>
                    <a:pt x="1179046" y="1814511"/>
                  </a:moveTo>
                  <a:cubicBezTo>
                    <a:pt x="1099820" y="1833336"/>
                    <a:pt x="1024367" y="1852156"/>
                    <a:pt x="971550" y="1912392"/>
                  </a:cubicBezTo>
                  <a:cubicBezTo>
                    <a:pt x="971550" y="1912392"/>
                    <a:pt x="971550" y="1912392"/>
                    <a:pt x="1031912" y="1923686"/>
                  </a:cubicBezTo>
                  <a:cubicBezTo>
                    <a:pt x="1130001" y="1946276"/>
                    <a:pt x="1228090" y="1901099"/>
                    <a:pt x="1292225" y="1829568"/>
                  </a:cubicBezTo>
                  <a:cubicBezTo>
                    <a:pt x="1292225" y="1829568"/>
                    <a:pt x="1292225" y="1829568"/>
                    <a:pt x="1292225" y="1814511"/>
                  </a:cubicBezTo>
                  <a:cubicBezTo>
                    <a:pt x="1292225" y="1814511"/>
                    <a:pt x="1292225" y="1814511"/>
                    <a:pt x="1179046" y="1814511"/>
                  </a:cubicBezTo>
                  <a:close/>
                  <a:moveTo>
                    <a:pt x="1154473" y="1752952"/>
                  </a:moveTo>
                  <a:cubicBezTo>
                    <a:pt x="1129407" y="1751541"/>
                    <a:pt x="1103868" y="1754363"/>
                    <a:pt x="1077383" y="1754363"/>
                  </a:cubicBezTo>
                  <a:cubicBezTo>
                    <a:pt x="1054682" y="1780701"/>
                    <a:pt x="1005496" y="1803280"/>
                    <a:pt x="1001712" y="1844674"/>
                  </a:cubicBezTo>
                  <a:cubicBezTo>
                    <a:pt x="1001712" y="1844674"/>
                    <a:pt x="1001712" y="1844674"/>
                    <a:pt x="1115219" y="1803280"/>
                  </a:cubicBezTo>
                  <a:cubicBezTo>
                    <a:pt x="1149271" y="1791990"/>
                    <a:pt x="1198457" y="1795753"/>
                    <a:pt x="1228725" y="1776938"/>
                  </a:cubicBezTo>
                  <a:cubicBezTo>
                    <a:pt x="1204132" y="1760007"/>
                    <a:pt x="1179539" y="1754363"/>
                    <a:pt x="1154473" y="1752952"/>
                  </a:cubicBezTo>
                  <a:close/>
                  <a:moveTo>
                    <a:pt x="449262" y="1731957"/>
                  </a:moveTo>
                  <a:cubicBezTo>
                    <a:pt x="486745" y="1837878"/>
                    <a:pt x="606689" y="1909756"/>
                    <a:pt x="719137" y="1898407"/>
                  </a:cubicBezTo>
                  <a:cubicBezTo>
                    <a:pt x="666661" y="1803833"/>
                    <a:pt x="546717" y="1762221"/>
                    <a:pt x="449262" y="1731957"/>
                  </a:cubicBezTo>
                  <a:close/>
                  <a:moveTo>
                    <a:pt x="470973" y="1680529"/>
                  </a:moveTo>
                  <a:cubicBezTo>
                    <a:pt x="453876" y="1681645"/>
                    <a:pt x="437368" y="1685869"/>
                    <a:pt x="422275" y="1694319"/>
                  </a:cubicBezTo>
                  <a:cubicBezTo>
                    <a:pt x="509058" y="1731878"/>
                    <a:pt x="607161" y="1758170"/>
                    <a:pt x="678852" y="1814506"/>
                  </a:cubicBezTo>
                  <a:cubicBezTo>
                    <a:pt x="678852" y="1814506"/>
                    <a:pt x="678852" y="1814506"/>
                    <a:pt x="682625" y="1810750"/>
                  </a:cubicBezTo>
                  <a:cubicBezTo>
                    <a:pt x="678852" y="1765679"/>
                    <a:pt x="652440" y="1750656"/>
                    <a:pt x="618481" y="1724365"/>
                  </a:cubicBezTo>
                  <a:cubicBezTo>
                    <a:pt x="578862" y="1701833"/>
                    <a:pt x="522265" y="1677184"/>
                    <a:pt x="470973" y="1680529"/>
                  </a:cubicBezTo>
                  <a:close/>
                  <a:moveTo>
                    <a:pt x="619726" y="1474526"/>
                  </a:moveTo>
                  <a:cubicBezTo>
                    <a:pt x="600961" y="1473352"/>
                    <a:pt x="582020" y="1474291"/>
                    <a:pt x="563432" y="1477109"/>
                  </a:cubicBezTo>
                  <a:cubicBezTo>
                    <a:pt x="526256" y="1482744"/>
                    <a:pt x="490492" y="1495895"/>
                    <a:pt x="460375" y="1514680"/>
                  </a:cubicBezTo>
                  <a:cubicBezTo>
                    <a:pt x="550726" y="1514680"/>
                    <a:pt x="633549" y="1574794"/>
                    <a:pt x="723900" y="1525951"/>
                  </a:cubicBezTo>
                  <a:cubicBezTo>
                    <a:pt x="720135" y="1499653"/>
                    <a:pt x="690018" y="1495895"/>
                    <a:pt x="674960" y="1484623"/>
                  </a:cubicBezTo>
                  <a:cubicBezTo>
                    <a:pt x="657078" y="1478988"/>
                    <a:pt x="638490" y="1475700"/>
                    <a:pt x="619726" y="1474526"/>
                  </a:cubicBezTo>
                  <a:close/>
                  <a:moveTo>
                    <a:pt x="1198562" y="1465260"/>
                  </a:moveTo>
                  <a:cubicBezTo>
                    <a:pt x="1141644" y="1465260"/>
                    <a:pt x="1073343" y="1499127"/>
                    <a:pt x="1042987" y="1555572"/>
                  </a:cubicBezTo>
                  <a:cubicBezTo>
                    <a:pt x="1073343" y="1563098"/>
                    <a:pt x="1107494" y="1566861"/>
                    <a:pt x="1137850" y="1555572"/>
                  </a:cubicBezTo>
                  <a:cubicBezTo>
                    <a:pt x="1175795" y="1540520"/>
                    <a:pt x="1194768" y="1499127"/>
                    <a:pt x="1198562" y="1465260"/>
                  </a:cubicBezTo>
                  <a:close/>
                  <a:moveTo>
                    <a:pt x="1258135" y="1462667"/>
                  </a:moveTo>
                  <a:cubicBezTo>
                    <a:pt x="1228056" y="1458912"/>
                    <a:pt x="1224296" y="1492725"/>
                    <a:pt x="1216777" y="1503996"/>
                  </a:cubicBezTo>
                  <a:cubicBezTo>
                    <a:pt x="1186698" y="1646765"/>
                    <a:pt x="987425" y="1522781"/>
                    <a:pt x="968625" y="1665550"/>
                  </a:cubicBezTo>
                  <a:cubicBezTo>
                    <a:pt x="942306" y="1740693"/>
                    <a:pt x="931027" y="1830864"/>
                    <a:pt x="915987" y="1909762"/>
                  </a:cubicBezTo>
                  <a:cubicBezTo>
                    <a:pt x="915987" y="1909762"/>
                    <a:pt x="915987" y="1909762"/>
                    <a:pt x="927267" y="1902246"/>
                  </a:cubicBezTo>
                  <a:cubicBezTo>
                    <a:pt x="979905" y="1842132"/>
                    <a:pt x="1017504" y="1729421"/>
                    <a:pt x="1115260" y="1725666"/>
                  </a:cubicBezTo>
                  <a:cubicBezTo>
                    <a:pt x="1197977" y="1725666"/>
                    <a:pt x="1273175" y="1774506"/>
                    <a:pt x="1340852" y="1797048"/>
                  </a:cubicBezTo>
                  <a:cubicBezTo>
                    <a:pt x="1340852" y="1797048"/>
                    <a:pt x="1340852" y="1797048"/>
                    <a:pt x="1344612" y="1774506"/>
                  </a:cubicBezTo>
                  <a:cubicBezTo>
                    <a:pt x="1322053" y="1665550"/>
                    <a:pt x="1329573" y="1552838"/>
                    <a:pt x="1258135" y="1462667"/>
                  </a:cubicBezTo>
                  <a:close/>
                  <a:moveTo>
                    <a:pt x="1138252" y="1407398"/>
                  </a:moveTo>
                  <a:cubicBezTo>
                    <a:pt x="1120945" y="1405518"/>
                    <a:pt x="1102236" y="1407398"/>
                    <a:pt x="1085397" y="1409276"/>
                  </a:cubicBezTo>
                  <a:cubicBezTo>
                    <a:pt x="1085397" y="1409276"/>
                    <a:pt x="1085397" y="1409276"/>
                    <a:pt x="1047977" y="1443089"/>
                  </a:cubicBezTo>
                  <a:cubicBezTo>
                    <a:pt x="1040493" y="1461875"/>
                    <a:pt x="1025525" y="1491931"/>
                    <a:pt x="1040493" y="1514475"/>
                  </a:cubicBezTo>
                  <a:cubicBezTo>
                    <a:pt x="1040493" y="1514475"/>
                    <a:pt x="1040493" y="1514475"/>
                    <a:pt x="1182688" y="1428061"/>
                  </a:cubicBezTo>
                  <a:cubicBezTo>
                    <a:pt x="1171462" y="1414911"/>
                    <a:pt x="1155559" y="1409276"/>
                    <a:pt x="1138252" y="1407398"/>
                  </a:cubicBezTo>
                  <a:close/>
                  <a:moveTo>
                    <a:pt x="599052" y="1401859"/>
                  </a:moveTo>
                  <a:cubicBezTo>
                    <a:pt x="577312" y="1399519"/>
                    <a:pt x="553683" y="1400455"/>
                    <a:pt x="530998" y="1402327"/>
                  </a:cubicBezTo>
                  <a:cubicBezTo>
                    <a:pt x="504533" y="1413568"/>
                    <a:pt x="474287" y="1439794"/>
                    <a:pt x="466725" y="1466017"/>
                  </a:cubicBezTo>
                  <a:cubicBezTo>
                    <a:pt x="530998" y="1473510"/>
                    <a:pt x="583929" y="1436046"/>
                    <a:pt x="648202" y="1458524"/>
                  </a:cubicBezTo>
                  <a:cubicBezTo>
                    <a:pt x="686009" y="1458524"/>
                    <a:pt x="720036" y="1492244"/>
                    <a:pt x="754063" y="1488497"/>
                  </a:cubicBezTo>
                  <a:cubicBezTo>
                    <a:pt x="754063" y="1488497"/>
                    <a:pt x="754063" y="1488497"/>
                    <a:pt x="731378" y="1451032"/>
                  </a:cubicBezTo>
                  <a:cubicBezTo>
                    <a:pt x="704913" y="1443539"/>
                    <a:pt x="689790" y="1402327"/>
                    <a:pt x="655763" y="1421060"/>
                  </a:cubicBezTo>
                  <a:cubicBezTo>
                    <a:pt x="640640" y="1409821"/>
                    <a:pt x="620791" y="1404201"/>
                    <a:pt x="599052" y="1401859"/>
                  </a:cubicBezTo>
                  <a:close/>
                  <a:moveTo>
                    <a:pt x="42069" y="1349938"/>
                  </a:moveTo>
                  <a:cubicBezTo>
                    <a:pt x="26988" y="1379910"/>
                    <a:pt x="-3175" y="1402389"/>
                    <a:pt x="8136" y="1439854"/>
                  </a:cubicBezTo>
                  <a:cubicBezTo>
                    <a:pt x="57150" y="1544756"/>
                    <a:pt x="117475" y="1698362"/>
                    <a:pt x="264518" y="1720841"/>
                  </a:cubicBezTo>
                  <a:cubicBezTo>
                    <a:pt x="268288" y="1713348"/>
                    <a:pt x="264518" y="1698362"/>
                    <a:pt x="260748" y="1694616"/>
                  </a:cubicBezTo>
                  <a:cubicBezTo>
                    <a:pt x="192882" y="1585967"/>
                    <a:pt x="121246" y="1488558"/>
                    <a:pt x="91083" y="1364924"/>
                  </a:cubicBezTo>
                  <a:cubicBezTo>
                    <a:pt x="79772" y="1346191"/>
                    <a:pt x="57150" y="1349938"/>
                    <a:pt x="42069" y="1349938"/>
                  </a:cubicBezTo>
                  <a:close/>
                  <a:moveTo>
                    <a:pt x="188963" y="1296980"/>
                  </a:moveTo>
                  <a:cubicBezTo>
                    <a:pt x="188963" y="1296980"/>
                    <a:pt x="188963" y="1296980"/>
                    <a:pt x="121380" y="1345799"/>
                  </a:cubicBezTo>
                  <a:cubicBezTo>
                    <a:pt x="106362" y="1409640"/>
                    <a:pt x="155172" y="1465971"/>
                    <a:pt x="177699" y="1522302"/>
                  </a:cubicBezTo>
                  <a:cubicBezTo>
                    <a:pt x="207736" y="1563611"/>
                    <a:pt x="230263" y="1616187"/>
                    <a:pt x="267809" y="1646230"/>
                  </a:cubicBezTo>
                  <a:cubicBezTo>
                    <a:pt x="312864" y="1578633"/>
                    <a:pt x="342900" y="1488503"/>
                    <a:pt x="301600" y="1413396"/>
                  </a:cubicBezTo>
                  <a:cubicBezTo>
                    <a:pt x="271563" y="1368331"/>
                    <a:pt x="256545" y="1304491"/>
                    <a:pt x="188963" y="1296980"/>
                  </a:cubicBezTo>
                  <a:close/>
                  <a:moveTo>
                    <a:pt x="791809" y="1262061"/>
                  </a:moveTo>
                  <a:cubicBezTo>
                    <a:pt x="776710" y="1277142"/>
                    <a:pt x="754062" y="1269602"/>
                    <a:pt x="754062" y="1292223"/>
                  </a:cubicBezTo>
                  <a:cubicBezTo>
                    <a:pt x="780485" y="1314844"/>
                    <a:pt x="814458" y="1333695"/>
                    <a:pt x="848430" y="1360088"/>
                  </a:cubicBezTo>
                  <a:cubicBezTo>
                    <a:pt x="878628" y="1371400"/>
                    <a:pt x="893727" y="1409102"/>
                    <a:pt x="920150" y="1412873"/>
                  </a:cubicBezTo>
                  <a:cubicBezTo>
                    <a:pt x="923925" y="1375170"/>
                    <a:pt x="920150" y="1341237"/>
                    <a:pt x="893727" y="1314844"/>
                  </a:cubicBezTo>
                  <a:cubicBezTo>
                    <a:pt x="867304" y="1288454"/>
                    <a:pt x="829557" y="1269602"/>
                    <a:pt x="791809" y="1262061"/>
                  </a:cubicBezTo>
                  <a:close/>
                  <a:moveTo>
                    <a:pt x="543318" y="1131882"/>
                  </a:moveTo>
                  <a:cubicBezTo>
                    <a:pt x="430145" y="1158189"/>
                    <a:pt x="332061" y="1218319"/>
                    <a:pt x="207570" y="1214561"/>
                  </a:cubicBezTo>
                  <a:cubicBezTo>
                    <a:pt x="207570" y="1214561"/>
                    <a:pt x="207570" y="1214561"/>
                    <a:pt x="200025" y="1270933"/>
                  </a:cubicBezTo>
                  <a:cubicBezTo>
                    <a:pt x="233977" y="1297242"/>
                    <a:pt x="271702" y="1300999"/>
                    <a:pt x="309426" y="1316029"/>
                  </a:cubicBezTo>
                  <a:cubicBezTo>
                    <a:pt x="384875" y="1308514"/>
                    <a:pt x="467869" y="1285965"/>
                    <a:pt x="509366" y="1214561"/>
                  </a:cubicBezTo>
                  <a:cubicBezTo>
                    <a:pt x="524456" y="1184496"/>
                    <a:pt x="550863" y="1158189"/>
                    <a:pt x="543318" y="1131882"/>
                  </a:cubicBezTo>
                  <a:close/>
                  <a:moveTo>
                    <a:pt x="82225" y="1089471"/>
                  </a:moveTo>
                  <a:cubicBezTo>
                    <a:pt x="77066" y="1091740"/>
                    <a:pt x="73313" y="1095368"/>
                    <a:pt x="71437" y="1097182"/>
                  </a:cubicBezTo>
                  <a:cubicBezTo>
                    <a:pt x="71437" y="1097182"/>
                    <a:pt x="71437" y="1097182"/>
                    <a:pt x="108960" y="1108067"/>
                  </a:cubicBezTo>
                  <a:cubicBezTo>
                    <a:pt x="112712" y="1104439"/>
                    <a:pt x="112712" y="1093554"/>
                    <a:pt x="101455" y="1089925"/>
                  </a:cubicBezTo>
                  <a:cubicBezTo>
                    <a:pt x="93951" y="1086297"/>
                    <a:pt x="87384" y="1087204"/>
                    <a:pt x="82225" y="1089471"/>
                  </a:cubicBezTo>
                  <a:close/>
                  <a:moveTo>
                    <a:pt x="335843" y="1004908"/>
                  </a:moveTo>
                  <a:cubicBezTo>
                    <a:pt x="318387" y="1003972"/>
                    <a:pt x="300754" y="1005843"/>
                    <a:pt x="282886" y="1011456"/>
                  </a:cubicBezTo>
                  <a:cubicBezTo>
                    <a:pt x="245269" y="1030166"/>
                    <a:pt x="218937" y="1078814"/>
                    <a:pt x="177559" y="1090040"/>
                  </a:cubicBezTo>
                  <a:cubicBezTo>
                    <a:pt x="158750" y="1123718"/>
                    <a:pt x="188844" y="1161137"/>
                    <a:pt x="215175" y="1179848"/>
                  </a:cubicBezTo>
                  <a:cubicBezTo>
                    <a:pt x="309218" y="1198556"/>
                    <a:pt x="414545" y="1157396"/>
                    <a:pt x="501063" y="1108749"/>
                  </a:cubicBezTo>
                  <a:cubicBezTo>
                    <a:pt x="504825" y="1093781"/>
                    <a:pt x="497302" y="1078814"/>
                    <a:pt x="489778" y="1063846"/>
                  </a:cubicBezTo>
                  <a:cubicBezTo>
                    <a:pt x="438996" y="1035779"/>
                    <a:pt x="388213" y="1007714"/>
                    <a:pt x="335843" y="1004908"/>
                  </a:cubicBezTo>
                  <a:close/>
                  <a:moveTo>
                    <a:pt x="584975" y="898516"/>
                  </a:moveTo>
                  <a:cubicBezTo>
                    <a:pt x="543552" y="969911"/>
                    <a:pt x="468238" y="966154"/>
                    <a:pt x="407987" y="984942"/>
                  </a:cubicBezTo>
                  <a:cubicBezTo>
                    <a:pt x="407987" y="984942"/>
                    <a:pt x="407987" y="984942"/>
                    <a:pt x="407987" y="992457"/>
                  </a:cubicBezTo>
                  <a:cubicBezTo>
                    <a:pt x="453175" y="1018761"/>
                    <a:pt x="505895" y="1045064"/>
                    <a:pt x="536021" y="1093916"/>
                  </a:cubicBezTo>
                  <a:cubicBezTo>
                    <a:pt x="558615" y="1090158"/>
                    <a:pt x="588741" y="1082643"/>
                    <a:pt x="607569" y="1101432"/>
                  </a:cubicBezTo>
                  <a:cubicBezTo>
                    <a:pt x="566146" y="1139008"/>
                    <a:pt x="547318" y="1191615"/>
                    <a:pt x="532255" y="1240464"/>
                  </a:cubicBezTo>
                  <a:cubicBezTo>
                    <a:pt x="532255" y="1240464"/>
                    <a:pt x="532255" y="1240464"/>
                    <a:pt x="713009" y="1270525"/>
                  </a:cubicBezTo>
                  <a:cubicBezTo>
                    <a:pt x="713009" y="1270525"/>
                    <a:pt x="713009" y="1270525"/>
                    <a:pt x="739368" y="1263010"/>
                  </a:cubicBezTo>
                  <a:cubicBezTo>
                    <a:pt x="792088" y="1244222"/>
                    <a:pt x="848574" y="1240464"/>
                    <a:pt x="886231" y="1281796"/>
                  </a:cubicBezTo>
                  <a:cubicBezTo>
                    <a:pt x="961545" y="1323131"/>
                    <a:pt x="942716" y="1409557"/>
                    <a:pt x="938950" y="1477195"/>
                  </a:cubicBezTo>
                  <a:cubicBezTo>
                    <a:pt x="938950" y="1477195"/>
                    <a:pt x="938950" y="1477195"/>
                    <a:pt x="957779" y="1604954"/>
                  </a:cubicBezTo>
                  <a:cubicBezTo>
                    <a:pt x="1029327" y="1552348"/>
                    <a:pt x="984139" y="1435861"/>
                    <a:pt x="1074516" y="1394527"/>
                  </a:cubicBezTo>
                  <a:cubicBezTo>
                    <a:pt x="1119704" y="1356950"/>
                    <a:pt x="1168658" y="1394527"/>
                    <a:pt x="1213846" y="1413315"/>
                  </a:cubicBezTo>
                  <a:cubicBezTo>
                    <a:pt x="1213846" y="1413315"/>
                    <a:pt x="1213846" y="1413315"/>
                    <a:pt x="1217612" y="1405800"/>
                  </a:cubicBezTo>
                  <a:cubicBezTo>
                    <a:pt x="1123470" y="1266769"/>
                    <a:pt x="950248" y="1199130"/>
                    <a:pt x="777025" y="1210403"/>
                  </a:cubicBezTo>
                  <a:cubicBezTo>
                    <a:pt x="724306" y="1206645"/>
                    <a:pt x="686649" y="1240464"/>
                    <a:pt x="641460" y="1225435"/>
                  </a:cubicBezTo>
                  <a:cubicBezTo>
                    <a:pt x="637695" y="1214162"/>
                    <a:pt x="641460" y="1202888"/>
                    <a:pt x="648992" y="1191615"/>
                  </a:cubicBezTo>
                  <a:cubicBezTo>
                    <a:pt x="633929" y="1093916"/>
                    <a:pt x="637695" y="984942"/>
                    <a:pt x="584975" y="898516"/>
                  </a:cubicBezTo>
                  <a:close/>
                  <a:moveTo>
                    <a:pt x="564998" y="849305"/>
                  </a:moveTo>
                  <a:cubicBezTo>
                    <a:pt x="489897" y="856883"/>
                    <a:pt x="422306" y="898568"/>
                    <a:pt x="381000" y="947832"/>
                  </a:cubicBezTo>
                  <a:cubicBezTo>
                    <a:pt x="433571" y="966779"/>
                    <a:pt x="493652" y="940253"/>
                    <a:pt x="538712" y="913726"/>
                  </a:cubicBezTo>
                  <a:cubicBezTo>
                    <a:pt x="549978" y="898568"/>
                    <a:pt x="576263" y="868252"/>
                    <a:pt x="564998" y="849305"/>
                  </a:cubicBezTo>
                  <a:close/>
                  <a:moveTo>
                    <a:pt x="475909" y="818348"/>
                  </a:moveTo>
                  <a:cubicBezTo>
                    <a:pt x="462680" y="819274"/>
                    <a:pt x="448506" y="822052"/>
                    <a:pt x="433387" y="823904"/>
                  </a:cubicBezTo>
                  <a:cubicBezTo>
                    <a:pt x="391810" y="838721"/>
                    <a:pt x="369131" y="872058"/>
                    <a:pt x="354012" y="912805"/>
                  </a:cubicBezTo>
                  <a:cubicBezTo>
                    <a:pt x="410709" y="886875"/>
                    <a:pt x="459845" y="853537"/>
                    <a:pt x="512762" y="831312"/>
                  </a:cubicBezTo>
                  <a:cubicBezTo>
                    <a:pt x="512762" y="831312"/>
                    <a:pt x="512762" y="831312"/>
                    <a:pt x="512762" y="823904"/>
                  </a:cubicBezTo>
                  <a:cubicBezTo>
                    <a:pt x="501423" y="818348"/>
                    <a:pt x="489139" y="817422"/>
                    <a:pt x="475909" y="818348"/>
                  </a:cubicBezTo>
                  <a:close/>
                  <a:moveTo>
                    <a:pt x="256190" y="687379"/>
                  </a:moveTo>
                  <a:cubicBezTo>
                    <a:pt x="181194" y="751378"/>
                    <a:pt x="128697" y="845495"/>
                    <a:pt x="113698" y="939611"/>
                  </a:cubicBezTo>
                  <a:cubicBezTo>
                    <a:pt x="124947" y="981022"/>
                    <a:pt x="76200" y="1063846"/>
                    <a:pt x="147446" y="1082669"/>
                  </a:cubicBezTo>
                  <a:cubicBezTo>
                    <a:pt x="256190" y="1052551"/>
                    <a:pt x="282439" y="928317"/>
                    <a:pt x="293688" y="822907"/>
                  </a:cubicBezTo>
                  <a:cubicBezTo>
                    <a:pt x="282439" y="777731"/>
                    <a:pt x="289938" y="717497"/>
                    <a:pt x="256190" y="687379"/>
                  </a:cubicBezTo>
                  <a:close/>
                  <a:moveTo>
                    <a:pt x="203200" y="681029"/>
                  </a:moveTo>
                  <a:cubicBezTo>
                    <a:pt x="158173" y="692304"/>
                    <a:pt x="120650" y="733644"/>
                    <a:pt x="86880" y="767467"/>
                  </a:cubicBezTo>
                  <a:cubicBezTo>
                    <a:pt x="86880" y="767467"/>
                    <a:pt x="86880" y="767467"/>
                    <a:pt x="45605" y="831356"/>
                  </a:cubicBezTo>
                  <a:cubicBezTo>
                    <a:pt x="41852" y="906519"/>
                    <a:pt x="38100" y="992957"/>
                    <a:pt x="75623" y="1049331"/>
                  </a:cubicBezTo>
                  <a:cubicBezTo>
                    <a:pt x="75623" y="1049331"/>
                    <a:pt x="75623" y="1049331"/>
                    <a:pt x="83127" y="1045574"/>
                  </a:cubicBezTo>
                  <a:cubicBezTo>
                    <a:pt x="83127" y="910277"/>
                    <a:pt x="139411" y="790016"/>
                    <a:pt x="203200" y="681029"/>
                  </a:cubicBezTo>
                  <a:close/>
                  <a:moveTo>
                    <a:pt x="253100" y="428617"/>
                  </a:moveTo>
                  <a:cubicBezTo>
                    <a:pt x="181716" y="469917"/>
                    <a:pt x="170444" y="556272"/>
                    <a:pt x="166687" y="623855"/>
                  </a:cubicBezTo>
                  <a:cubicBezTo>
                    <a:pt x="166687" y="646382"/>
                    <a:pt x="181716" y="665155"/>
                    <a:pt x="200501" y="650137"/>
                  </a:cubicBezTo>
                  <a:cubicBezTo>
                    <a:pt x="268129" y="612591"/>
                    <a:pt x="279400" y="537499"/>
                    <a:pt x="279400" y="466163"/>
                  </a:cubicBezTo>
                  <a:cubicBezTo>
                    <a:pt x="271886" y="454899"/>
                    <a:pt x="271886" y="428617"/>
                    <a:pt x="253100" y="428617"/>
                  </a:cubicBezTo>
                  <a:close/>
                  <a:moveTo>
                    <a:pt x="207839" y="382349"/>
                  </a:moveTo>
                  <a:cubicBezTo>
                    <a:pt x="196999" y="384703"/>
                    <a:pt x="186631" y="389411"/>
                    <a:pt x="177205" y="395060"/>
                  </a:cubicBezTo>
                  <a:cubicBezTo>
                    <a:pt x="124420" y="436491"/>
                    <a:pt x="120650" y="508053"/>
                    <a:pt x="131961" y="568316"/>
                  </a:cubicBezTo>
                  <a:cubicBezTo>
                    <a:pt x="162124" y="557017"/>
                    <a:pt x="150813" y="508053"/>
                    <a:pt x="177205" y="481688"/>
                  </a:cubicBezTo>
                  <a:cubicBezTo>
                    <a:pt x="188516" y="444024"/>
                    <a:pt x="237530" y="421425"/>
                    <a:pt x="241300" y="383761"/>
                  </a:cubicBezTo>
                  <a:cubicBezTo>
                    <a:pt x="229989" y="379995"/>
                    <a:pt x="218678" y="379995"/>
                    <a:pt x="207839" y="382349"/>
                  </a:cubicBezTo>
                  <a:close/>
                  <a:moveTo>
                    <a:pt x="0" y="312726"/>
                  </a:moveTo>
                  <a:cubicBezTo>
                    <a:pt x="18823" y="312726"/>
                    <a:pt x="37647" y="316486"/>
                    <a:pt x="56470" y="324006"/>
                  </a:cubicBezTo>
                  <a:cubicBezTo>
                    <a:pt x="86587" y="324006"/>
                    <a:pt x="124234" y="331525"/>
                    <a:pt x="131763" y="350325"/>
                  </a:cubicBezTo>
                  <a:cubicBezTo>
                    <a:pt x="105411" y="421763"/>
                    <a:pt x="56470" y="481921"/>
                    <a:pt x="0" y="527039"/>
                  </a:cubicBezTo>
                  <a:cubicBezTo>
                    <a:pt x="0" y="527039"/>
                    <a:pt x="0" y="527039"/>
                    <a:pt x="0" y="493200"/>
                  </a:cubicBezTo>
                  <a:cubicBezTo>
                    <a:pt x="41411" y="459361"/>
                    <a:pt x="79058" y="425522"/>
                    <a:pt x="79058" y="372884"/>
                  </a:cubicBezTo>
                  <a:cubicBezTo>
                    <a:pt x="48941" y="376644"/>
                    <a:pt x="22588" y="384164"/>
                    <a:pt x="0" y="391684"/>
                  </a:cubicBezTo>
                  <a:cubicBezTo>
                    <a:pt x="0" y="391684"/>
                    <a:pt x="0" y="391684"/>
                    <a:pt x="0" y="372884"/>
                  </a:cubicBezTo>
                  <a:cubicBezTo>
                    <a:pt x="7529" y="369124"/>
                    <a:pt x="18823" y="365364"/>
                    <a:pt x="26353" y="354085"/>
                  </a:cubicBezTo>
                  <a:cubicBezTo>
                    <a:pt x="26353" y="354085"/>
                    <a:pt x="26353" y="354085"/>
                    <a:pt x="30117" y="342805"/>
                  </a:cubicBezTo>
                  <a:cubicBezTo>
                    <a:pt x="18823" y="335285"/>
                    <a:pt x="11294" y="335285"/>
                    <a:pt x="0" y="335285"/>
                  </a:cubicBezTo>
                  <a:cubicBezTo>
                    <a:pt x="0" y="335285"/>
                    <a:pt x="0" y="335285"/>
                    <a:pt x="0" y="312726"/>
                  </a:cubicBezTo>
                  <a:close/>
                  <a:moveTo>
                    <a:pt x="776" y="217938"/>
                  </a:moveTo>
                  <a:cubicBezTo>
                    <a:pt x="170247" y="259271"/>
                    <a:pt x="339718" y="345695"/>
                    <a:pt x="430102" y="511027"/>
                  </a:cubicBezTo>
                  <a:cubicBezTo>
                    <a:pt x="460231" y="552360"/>
                    <a:pt x="494125" y="601209"/>
                    <a:pt x="505423" y="650057"/>
                  </a:cubicBezTo>
                  <a:cubicBezTo>
                    <a:pt x="437634" y="571148"/>
                    <a:pt x="388676" y="465936"/>
                    <a:pt x="305824" y="398300"/>
                  </a:cubicBezTo>
                  <a:cubicBezTo>
                    <a:pt x="268164" y="417088"/>
                    <a:pt x="305824" y="454664"/>
                    <a:pt x="305824" y="480967"/>
                  </a:cubicBezTo>
                  <a:cubicBezTo>
                    <a:pt x="302058" y="529815"/>
                    <a:pt x="283228" y="574906"/>
                    <a:pt x="275696" y="619996"/>
                  </a:cubicBezTo>
                  <a:cubicBezTo>
                    <a:pt x="302058" y="608724"/>
                    <a:pt x="332186" y="582421"/>
                    <a:pt x="362314" y="593694"/>
                  </a:cubicBezTo>
                  <a:cubicBezTo>
                    <a:pt x="407506" y="631269"/>
                    <a:pt x="335952" y="650057"/>
                    <a:pt x="324654" y="676360"/>
                  </a:cubicBezTo>
                  <a:cubicBezTo>
                    <a:pt x="283228" y="743996"/>
                    <a:pt x="320888" y="830420"/>
                    <a:pt x="320888" y="901813"/>
                  </a:cubicBezTo>
                  <a:cubicBezTo>
                    <a:pt x="351016" y="867995"/>
                    <a:pt x="381144" y="811632"/>
                    <a:pt x="433868" y="804117"/>
                  </a:cubicBezTo>
                  <a:cubicBezTo>
                    <a:pt x="475295" y="796602"/>
                    <a:pt x="512955" y="796602"/>
                    <a:pt x="550615" y="792844"/>
                  </a:cubicBezTo>
                  <a:cubicBezTo>
                    <a:pt x="558147" y="751511"/>
                    <a:pt x="520487" y="710178"/>
                    <a:pt x="509189" y="665087"/>
                  </a:cubicBezTo>
                  <a:cubicBezTo>
                    <a:pt x="509189" y="665087"/>
                    <a:pt x="509189" y="665087"/>
                    <a:pt x="528019" y="665087"/>
                  </a:cubicBezTo>
                  <a:cubicBezTo>
                    <a:pt x="614637" y="830420"/>
                    <a:pt x="652297" y="1007024"/>
                    <a:pt x="667361" y="1202423"/>
                  </a:cubicBezTo>
                  <a:cubicBezTo>
                    <a:pt x="693724" y="1209937"/>
                    <a:pt x="735150" y="1191150"/>
                    <a:pt x="765278" y="1187391"/>
                  </a:cubicBezTo>
                  <a:cubicBezTo>
                    <a:pt x="953579" y="1179877"/>
                    <a:pt x="1130582" y="1239998"/>
                    <a:pt x="1243562" y="1386540"/>
                  </a:cubicBezTo>
                  <a:cubicBezTo>
                    <a:pt x="1367841" y="1555630"/>
                    <a:pt x="1371607" y="1796115"/>
                    <a:pt x="1379139" y="1999027"/>
                  </a:cubicBezTo>
                  <a:cubicBezTo>
                    <a:pt x="1379139" y="1999027"/>
                    <a:pt x="1379139" y="1999027"/>
                    <a:pt x="1401735" y="2017813"/>
                  </a:cubicBezTo>
                  <a:cubicBezTo>
                    <a:pt x="1537312" y="2040356"/>
                    <a:pt x="1680421" y="2025328"/>
                    <a:pt x="1789635" y="2115500"/>
                  </a:cubicBezTo>
                  <a:cubicBezTo>
                    <a:pt x="1910148" y="2201927"/>
                    <a:pt x="1955340" y="2344718"/>
                    <a:pt x="1970404" y="2483744"/>
                  </a:cubicBezTo>
                  <a:cubicBezTo>
                    <a:pt x="1962872" y="2694170"/>
                    <a:pt x="2030660" y="2874531"/>
                    <a:pt x="2143641" y="3032343"/>
                  </a:cubicBezTo>
                  <a:cubicBezTo>
                    <a:pt x="2171886" y="3074616"/>
                    <a:pt x="2221315" y="3091526"/>
                    <a:pt x="2258563" y="3119530"/>
                  </a:cubicBezTo>
                  <a:lnTo>
                    <a:pt x="2278412" y="3140063"/>
                  </a:lnTo>
                  <a:lnTo>
                    <a:pt x="2236977" y="3140063"/>
                  </a:lnTo>
                  <a:lnTo>
                    <a:pt x="2163035" y="3080156"/>
                  </a:lnTo>
                  <a:cubicBezTo>
                    <a:pt x="2140433" y="3058557"/>
                    <a:pt x="2119715" y="3036019"/>
                    <a:pt x="2098996" y="3013481"/>
                  </a:cubicBezTo>
                  <a:cubicBezTo>
                    <a:pt x="2034956" y="2915815"/>
                    <a:pt x="1993519" y="2806882"/>
                    <a:pt x="1970917" y="2694192"/>
                  </a:cubicBezTo>
                  <a:cubicBezTo>
                    <a:pt x="1933247" y="2540182"/>
                    <a:pt x="1963383" y="2344848"/>
                    <a:pt x="1861674" y="2213377"/>
                  </a:cubicBezTo>
                  <a:cubicBezTo>
                    <a:pt x="1748663" y="2044340"/>
                    <a:pt x="1541477" y="2051853"/>
                    <a:pt x="1353127" y="2040583"/>
                  </a:cubicBezTo>
                  <a:cubicBezTo>
                    <a:pt x="1341826" y="1972968"/>
                    <a:pt x="1375729" y="1916623"/>
                    <a:pt x="1349360" y="1852763"/>
                  </a:cubicBezTo>
                  <a:cubicBezTo>
                    <a:pt x="1339942" y="1847129"/>
                    <a:pt x="1329583" y="1846191"/>
                    <a:pt x="1320165" y="1847129"/>
                  </a:cubicBezTo>
                  <a:cubicBezTo>
                    <a:pt x="1310748" y="1848069"/>
                    <a:pt x="1302272" y="1850886"/>
                    <a:pt x="1296622" y="1852763"/>
                  </a:cubicBezTo>
                  <a:cubicBezTo>
                    <a:pt x="1236349" y="1916623"/>
                    <a:pt x="1161009" y="1965456"/>
                    <a:pt x="1070601" y="1954186"/>
                  </a:cubicBezTo>
                  <a:cubicBezTo>
                    <a:pt x="1006561" y="1954186"/>
                    <a:pt x="931221" y="1916623"/>
                    <a:pt x="882250" y="1972968"/>
                  </a:cubicBezTo>
                  <a:cubicBezTo>
                    <a:pt x="829512" y="2104440"/>
                    <a:pt x="754171" y="2224644"/>
                    <a:pt x="652462" y="2326067"/>
                  </a:cubicBezTo>
                  <a:cubicBezTo>
                    <a:pt x="724035" y="2326067"/>
                    <a:pt x="799376" y="2333580"/>
                    <a:pt x="878483" y="2322311"/>
                  </a:cubicBezTo>
                  <a:cubicBezTo>
                    <a:pt x="878483" y="2322311"/>
                    <a:pt x="878483" y="2322311"/>
                    <a:pt x="991493" y="2232157"/>
                  </a:cubicBezTo>
                  <a:cubicBezTo>
                    <a:pt x="991493" y="2232157"/>
                    <a:pt x="991493" y="2232157"/>
                    <a:pt x="1063067" y="2130735"/>
                  </a:cubicBezTo>
                  <a:cubicBezTo>
                    <a:pt x="1179844" y="2048096"/>
                    <a:pt x="1326758" y="2104440"/>
                    <a:pt x="1447302" y="2145759"/>
                  </a:cubicBezTo>
                  <a:cubicBezTo>
                    <a:pt x="1488739" y="2119463"/>
                    <a:pt x="1537710" y="2085660"/>
                    <a:pt x="1579148" y="2066877"/>
                  </a:cubicBezTo>
                  <a:cubicBezTo>
                    <a:pt x="1571614" y="2157031"/>
                    <a:pt x="1650721" y="2217133"/>
                    <a:pt x="1628119" y="2314799"/>
                  </a:cubicBezTo>
                  <a:cubicBezTo>
                    <a:pt x="1605517" y="2408707"/>
                    <a:pt x="1492506" y="2427487"/>
                    <a:pt x="1409632" y="2438757"/>
                  </a:cubicBezTo>
                  <a:cubicBezTo>
                    <a:pt x="1402098" y="2442515"/>
                    <a:pt x="1375729" y="2450026"/>
                    <a:pt x="1387030" y="2465052"/>
                  </a:cubicBezTo>
                  <a:cubicBezTo>
                    <a:pt x="1518875" y="2483834"/>
                    <a:pt x="1665789" y="2450026"/>
                    <a:pt x="1759964" y="2551451"/>
                  </a:cubicBezTo>
                  <a:cubicBezTo>
                    <a:pt x="1854140" y="2615309"/>
                    <a:pt x="1808935" y="2746781"/>
                    <a:pt x="1899344" y="2818151"/>
                  </a:cubicBezTo>
                  <a:cubicBezTo>
                    <a:pt x="1899344" y="2818151"/>
                    <a:pt x="1899344" y="2818151"/>
                    <a:pt x="1891810" y="2825663"/>
                  </a:cubicBezTo>
                  <a:cubicBezTo>
                    <a:pt x="1759964" y="2754294"/>
                    <a:pt x="1582915" y="2720488"/>
                    <a:pt x="1522642" y="2562720"/>
                  </a:cubicBezTo>
                  <a:cubicBezTo>
                    <a:pt x="1500040" y="2491347"/>
                    <a:pt x="1420933" y="2487589"/>
                    <a:pt x="1364428" y="2498859"/>
                  </a:cubicBezTo>
                  <a:cubicBezTo>
                    <a:pt x="1454836" y="2592769"/>
                    <a:pt x="1537710" y="2682923"/>
                    <a:pt x="1582915" y="2799371"/>
                  </a:cubicBezTo>
                  <a:cubicBezTo>
                    <a:pt x="1673323" y="2953379"/>
                    <a:pt x="1884276" y="2818151"/>
                    <a:pt x="1974684" y="2975917"/>
                  </a:cubicBezTo>
                  <a:cubicBezTo>
                    <a:pt x="1974684" y="2983431"/>
                    <a:pt x="1970917" y="2990943"/>
                    <a:pt x="1955849" y="2990943"/>
                  </a:cubicBezTo>
                  <a:cubicBezTo>
                    <a:pt x="1895577" y="2934597"/>
                    <a:pt x="1816469" y="2994699"/>
                    <a:pt x="1741129" y="2983431"/>
                  </a:cubicBezTo>
                  <a:cubicBezTo>
                    <a:pt x="1684624" y="2960892"/>
                    <a:pt x="1673323" y="2885765"/>
                    <a:pt x="1609284" y="2874498"/>
                  </a:cubicBezTo>
                  <a:cubicBezTo>
                    <a:pt x="1597983" y="2938354"/>
                    <a:pt x="1613051" y="2994699"/>
                    <a:pt x="1658255" y="3032263"/>
                  </a:cubicBezTo>
                  <a:cubicBezTo>
                    <a:pt x="1759964" y="3235106"/>
                    <a:pt x="1933247" y="3032263"/>
                    <a:pt x="2087694" y="3103633"/>
                  </a:cubicBezTo>
                  <a:cubicBezTo>
                    <a:pt x="2106530" y="3111145"/>
                    <a:pt x="2151734" y="3073583"/>
                    <a:pt x="2159268" y="3114902"/>
                  </a:cubicBezTo>
                  <a:lnTo>
                    <a:pt x="2138579" y="3140063"/>
                  </a:lnTo>
                  <a:lnTo>
                    <a:pt x="2056033" y="3140063"/>
                  </a:lnTo>
                  <a:lnTo>
                    <a:pt x="2059989" y="3122674"/>
                  </a:lnTo>
                  <a:cubicBezTo>
                    <a:pt x="2040243" y="3119878"/>
                    <a:pt x="2019086" y="3118247"/>
                    <a:pt x="1997519" y="3118015"/>
                  </a:cubicBezTo>
                  <a:cubicBezTo>
                    <a:pt x="1965167" y="3117666"/>
                    <a:pt x="1931890" y="3120461"/>
                    <a:pt x="1901058" y="3127187"/>
                  </a:cubicBezTo>
                  <a:lnTo>
                    <a:pt x="1857935" y="3140063"/>
                  </a:lnTo>
                  <a:lnTo>
                    <a:pt x="1733931" y="3140063"/>
                  </a:lnTo>
                  <a:lnTo>
                    <a:pt x="1710287" y="3124000"/>
                  </a:lnTo>
                  <a:cubicBezTo>
                    <a:pt x="1682034" y="3099877"/>
                    <a:pt x="1660139" y="3068888"/>
                    <a:pt x="1631886" y="3054801"/>
                  </a:cubicBezTo>
                  <a:cubicBezTo>
                    <a:pt x="1620585" y="3071704"/>
                    <a:pt x="1619643" y="3094242"/>
                    <a:pt x="1620114" y="3118659"/>
                  </a:cubicBezTo>
                  <a:lnTo>
                    <a:pt x="1620483" y="3140063"/>
                  </a:lnTo>
                  <a:lnTo>
                    <a:pt x="1588422" y="3140063"/>
                  </a:lnTo>
                  <a:lnTo>
                    <a:pt x="1591860" y="3097867"/>
                  </a:lnTo>
                  <a:cubicBezTo>
                    <a:pt x="1595921" y="2981620"/>
                    <a:pt x="1582504" y="2863259"/>
                    <a:pt x="1537312" y="2761806"/>
                  </a:cubicBezTo>
                  <a:cubicBezTo>
                    <a:pt x="1488354" y="2671624"/>
                    <a:pt x="1416799" y="2558899"/>
                    <a:pt x="1315117" y="2525079"/>
                  </a:cubicBezTo>
                  <a:cubicBezTo>
                    <a:pt x="1315117" y="2525079"/>
                    <a:pt x="1315117" y="2525079"/>
                    <a:pt x="1322649" y="2543867"/>
                  </a:cubicBezTo>
                  <a:cubicBezTo>
                    <a:pt x="1360309" y="2596473"/>
                    <a:pt x="1401735" y="2649080"/>
                    <a:pt x="1409267" y="2712958"/>
                  </a:cubicBezTo>
                  <a:cubicBezTo>
                    <a:pt x="1405501" y="2765561"/>
                    <a:pt x="1390437" y="2829440"/>
                    <a:pt x="1333947" y="2855742"/>
                  </a:cubicBezTo>
                  <a:cubicBezTo>
                    <a:pt x="1288755" y="2874531"/>
                    <a:pt x="1243562" y="2863256"/>
                    <a:pt x="1194604" y="2844471"/>
                  </a:cubicBezTo>
                  <a:cubicBezTo>
                    <a:pt x="1168242" y="2829440"/>
                    <a:pt x="1123050" y="2855742"/>
                    <a:pt x="1104220" y="2821925"/>
                  </a:cubicBezTo>
                  <a:cubicBezTo>
                    <a:pt x="1123050" y="2795622"/>
                    <a:pt x="1160710" y="2799382"/>
                    <a:pt x="1179540" y="2765561"/>
                  </a:cubicBezTo>
                  <a:cubicBezTo>
                    <a:pt x="1179540" y="2686654"/>
                    <a:pt x="1251094" y="2637811"/>
                    <a:pt x="1296287" y="2577685"/>
                  </a:cubicBezTo>
                  <a:cubicBezTo>
                    <a:pt x="1277456" y="2536351"/>
                    <a:pt x="1273690" y="2491258"/>
                    <a:pt x="1243562" y="2464958"/>
                  </a:cubicBezTo>
                  <a:cubicBezTo>
                    <a:pt x="1074091" y="2378534"/>
                    <a:pt x="900855" y="2333446"/>
                    <a:pt x="701256" y="2355988"/>
                  </a:cubicBezTo>
                  <a:cubicBezTo>
                    <a:pt x="633467" y="2367260"/>
                    <a:pt x="539317" y="2355988"/>
                    <a:pt x="497891" y="2419866"/>
                  </a:cubicBezTo>
                  <a:cubicBezTo>
                    <a:pt x="565679" y="2438654"/>
                    <a:pt x="625935" y="2476228"/>
                    <a:pt x="693724" y="2498773"/>
                  </a:cubicBezTo>
                  <a:cubicBezTo>
                    <a:pt x="765278" y="2513806"/>
                    <a:pt x="840598" y="2510044"/>
                    <a:pt x="904621" y="2472473"/>
                  </a:cubicBezTo>
                  <a:cubicBezTo>
                    <a:pt x="995005" y="2434895"/>
                    <a:pt x="1081624" y="2483744"/>
                    <a:pt x="1175774" y="2502529"/>
                  </a:cubicBezTo>
                  <a:cubicBezTo>
                    <a:pt x="1183306" y="2510044"/>
                    <a:pt x="1183306" y="2517561"/>
                    <a:pt x="1175774" y="2521317"/>
                  </a:cubicBezTo>
                  <a:cubicBezTo>
                    <a:pt x="1100454" y="2551382"/>
                    <a:pt x="1043963" y="2641565"/>
                    <a:pt x="957345" y="2630294"/>
                  </a:cubicBezTo>
                  <a:cubicBezTo>
                    <a:pt x="870727" y="2641565"/>
                    <a:pt x="810470" y="2528837"/>
                    <a:pt x="727618" y="2536351"/>
                  </a:cubicBezTo>
                  <a:cubicBezTo>
                    <a:pt x="727618" y="2536351"/>
                    <a:pt x="727618" y="2536351"/>
                    <a:pt x="727618" y="2547628"/>
                  </a:cubicBezTo>
                  <a:cubicBezTo>
                    <a:pt x="791640" y="2592715"/>
                    <a:pt x="814236" y="2660352"/>
                    <a:pt x="836832" y="2724229"/>
                  </a:cubicBezTo>
                  <a:cubicBezTo>
                    <a:pt x="840598" y="2803137"/>
                    <a:pt x="818002" y="2882046"/>
                    <a:pt x="757746" y="2930892"/>
                  </a:cubicBezTo>
                  <a:cubicBezTo>
                    <a:pt x="742682" y="2885802"/>
                    <a:pt x="742682" y="2825681"/>
                    <a:pt x="701256" y="2799382"/>
                  </a:cubicBezTo>
                  <a:cubicBezTo>
                    <a:pt x="637233" y="2739260"/>
                    <a:pt x="682426" y="2637811"/>
                    <a:pt x="659829" y="2558899"/>
                  </a:cubicBezTo>
                  <a:cubicBezTo>
                    <a:pt x="633467" y="2464958"/>
                    <a:pt x="520487" y="2438654"/>
                    <a:pt x="433868" y="2438654"/>
                  </a:cubicBezTo>
                  <a:cubicBezTo>
                    <a:pt x="445166" y="2431139"/>
                    <a:pt x="460231" y="2431139"/>
                    <a:pt x="460231" y="2419866"/>
                  </a:cubicBezTo>
                  <a:cubicBezTo>
                    <a:pt x="460231" y="2419866"/>
                    <a:pt x="460231" y="2419866"/>
                    <a:pt x="448932" y="2404836"/>
                  </a:cubicBezTo>
                  <a:cubicBezTo>
                    <a:pt x="463997" y="2397322"/>
                    <a:pt x="482827" y="2386049"/>
                    <a:pt x="497891" y="2378534"/>
                  </a:cubicBezTo>
                  <a:cubicBezTo>
                    <a:pt x="622169" y="2344718"/>
                    <a:pt x="727618" y="2224475"/>
                    <a:pt x="791640" y="2115500"/>
                  </a:cubicBezTo>
                  <a:cubicBezTo>
                    <a:pt x="818002" y="2066660"/>
                    <a:pt x="787874" y="2010299"/>
                    <a:pt x="769044" y="1965206"/>
                  </a:cubicBezTo>
                  <a:cubicBezTo>
                    <a:pt x="716320" y="1931386"/>
                    <a:pt x="656063" y="1901327"/>
                    <a:pt x="595807" y="1901327"/>
                  </a:cubicBezTo>
                  <a:cubicBezTo>
                    <a:pt x="501657" y="1878780"/>
                    <a:pt x="460231" y="1792357"/>
                    <a:pt x="399974" y="1732235"/>
                  </a:cubicBezTo>
                  <a:cubicBezTo>
                    <a:pt x="377378" y="1724720"/>
                    <a:pt x="347250" y="1713448"/>
                    <a:pt x="332186" y="1694659"/>
                  </a:cubicBezTo>
                  <a:cubicBezTo>
                    <a:pt x="388676" y="1664600"/>
                    <a:pt x="460231" y="1649569"/>
                    <a:pt x="531785" y="1657084"/>
                  </a:cubicBezTo>
                  <a:cubicBezTo>
                    <a:pt x="595807" y="1683387"/>
                    <a:pt x="663595" y="1717206"/>
                    <a:pt x="701256" y="1781085"/>
                  </a:cubicBezTo>
                  <a:cubicBezTo>
                    <a:pt x="738916" y="1871266"/>
                    <a:pt x="795406" y="1950173"/>
                    <a:pt x="829300" y="2036598"/>
                  </a:cubicBezTo>
                  <a:cubicBezTo>
                    <a:pt x="870727" y="1961448"/>
                    <a:pt x="900855" y="1867509"/>
                    <a:pt x="919685" y="1777328"/>
                  </a:cubicBezTo>
                  <a:cubicBezTo>
                    <a:pt x="930983" y="1672115"/>
                    <a:pt x="844364" y="1585692"/>
                    <a:pt x="765278" y="1544357"/>
                  </a:cubicBezTo>
                  <a:cubicBezTo>
                    <a:pt x="678660" y="1574420"/>
                    <a:pt x="595807" y="1566903"/>
                    <a:pt x="505423" y="1544357"/>
                  </a:cubicBezTo>
                  <a:cubicBezTo>
                    <a:pt x="467763" y="1533085"/>
                    <a:pt x="426336" y="1563145"/>
                    <a:pt x="399974" y="1544357"/>
                  </a:cubicBezTo>
                  <a:cubicBezTo>
                    <a:pt x="418804" y="1476721"/>
                    <a:pt x="463997" y="1397813"/>
                    <a:pt x="543083" y="1379025"/>
                  </a:cubicBezTo>
                  <a:cubicBezTo>
                    <a:pt x="614637" y="1379025"/>
                    <a:pt x="682426" y="1379025"/>
                    <a:pt x="735150" y="1435388"/>
                  </a:cubicBezTo>
                  <a:cubicBezTo>
                    <a:pt x="791640" y="1514298"/>
                    <a:pt x="844364" y="1570661"/>
                    <a:pt x="908387" y="1649569"/>
                  </a:cubicBezTo>
                  <a:cubicBezTo>
                    <a:pt x="908387" y="1649569"/>
                    <a:pt x="908387" y="1649569"/>
                    <a:pt x="923451" y="1653329"/>
                  </a:cubicBezTo>
                  <a:cubicBezTo>
                    <a:pt x="946047" y="1593206"/>
                    <a:pt x="915919" y="1540601"/>
                    <a:pt x="912153" y="1472964"/>
                  </a:cubicBezTo>
                  <a:cubicBezTo>
                    <a:pt x="885791" y="1397813"/>
                    <a:pt x="825534" y="1356480"/>
                    <a:pt x="753980" y="1318904"/>
                  </a:cubicBezTo>
                  <a:cubicBezTo>
                    <a:pt x="727618" y="1296358"/>
                    <a:pt x="667361" y="1348965"/>
                    <a:pt x="674894" y="1288843"/>
                  </a:cubicBezTo>
                  <a:cubicBezTo>
                    <a:pt x="607105" y="1270059"/>
                    <a:pt x="520487" y="1239998"/>
                    <a:pt x="463997" y="1296358"/>
                  </a:cubicBezTo>
                  <a:cubicBezTo>
                    <a:pt x="415038" y="1330178"/>
                    <a:pt x="343484" y="1330178"/>
                    <a:pt x="294526" y="1345209"/>
                  </a:cubicBezTo>
                  <a:cubicBezTo>
                    <a:pt x="317122" y="1386540"/>
                    <a:pt x="332186" y="1435388"/>
                    <a:pt x="343484" y="1480479"/>
                  </a:cubicBezTo>
                  <a:cubicBezTo>
                    <a:pt x="358548" y="1570661"/>
                    <a:pt x="268164" y="1642054"/>
                    <a:pt x="309590" y="1728478"/>
                  </a:cubicBezTo>
                  <a:cubicBezTo>
                    <a:pt x="309590" y="1754781"/>
                    <a:pt x="279462" y="1739752"/>
                    <a:pt x="264398" y="1751023"/>
                  </a:cubicBezTo>
                  <a:cubicBezTo>
                    <a:pt x="128821" y="1720963"/>
                    <a:pt x="45968" y="1593206"/>
                    <a:pt x="776" y="1476721"/>
                  </a:cubicBezTo>
                  <a:cubicBezTo>
                    <a:pt x="776" y="1476721"/>
                    <a:pt x="776" y="1476721"/>
                    <a:pt x="776" y="1363995"/>
                  </a:cubicBezTo>
                  <a:cubicBezTo>
                    <a:pt x="4542" y="1348965"/>
                    <a:pt x="4542" y="1341449"/>
                    <a:pt x="776" y="1337694"/>
                  </a:cubicBezTo>
                  <a:cubicBezTo>
                    <a:pt x="776" y="1337694"/>
                    <a:pt x="776" y="1337694"/>
                    <a:pt x="776" y="1303876"/>
                  </a:cubicBezTo>
                  <a:cubicBezTo>
                    <a:pt x="12074" y="1318904"/>
                    <a:pt x="34670" y="1326419"/>
                    <a:pt x="53500" y="1326419"/>
                  </a:cubicBezTo>
                  <a:cubicBezTo>
                    <a:pt x="91161" y="1326419"/>
                    <a:pt x="128821" y="1315148"/>
                    <a:pt x="158949" y="1285087"/>
                  </a:cubicBezTo>
                  <a:cubicBezTo>
                    <a:pt x="170247" y="1258784"/>
                    <a:pt x="185311" y="1228723"/>
                    <a:pt x="177779" y="1198664"/>
                  </a:cubicBezTo>
                  <a:cubicBezTo>
                    <a:pt x="162715" y="1168605"/>
                    <a:pt x="155183" y="1123514"/>
                    <a:pt x="121289" y="1119755"/>
                  </a:cubicBezTo>
                  <a:cubicBezTo>
                    <a:pt x="121289" y="1119755"/>
                    <a:pt x="121289" y="1119755"/>
                    <a:pt x="143885" y="1161089"/>
                  </a:cubicBezTo>
                  <a:cubicBezTo>
                    <a:pt x="162715" y="1206179"/>
                    <a:pt x="151417" y="1262543"/>
                    <a:pt x="106225" y="1288843"/>
                  </a:cubicBezTo>
                  <a:cubicBezTo>
                    <a:pt x="68565" y="1303876"/>
                    <a:pt x="34670" y="1288843"/>
                    <a:pt x="776" y="1266299"/>
                  </a:cubicBezTo>
                  <a:cubicBezTo>
                    <a:pt x="776" y="1266299"/>
                    <a:pt x="776" y="1266299"/>
                    <a:pt x="776" y="1240939"/>
                  </a:cubicBezTo>
                  <a:lnTo>
                    <a:pt x="776" y="1209937"/>
                  </a:lnTo>
                  <a:cubicBezTo>
                    <a:pt x="15840" y="1224967"/>
                    <a:pt x="12074" y="1255028"/>
                    <a:pt x="42202" y="1262543"/>
                  </a:cubicBezTo>
                  <a:cubicBezTo>
                    <a:pt x="68565" y="1270059"/>
                    <a:pt x="102459" y="1270059"/>
                    <a:pt x="117523" y="1243755"/>
                  </a:cubicBezTo>
                  <a:cubicBezTo>
                    <a:pt x="128821" y="1217453"/>
                    <a:pt x="125055" y="1187391"/>
                    <a:pt x="113757" y="1161089"/>
                  </a:cubicBezTo>
                  <a:cubicBezTo>
                    <a:pt x="109991" y="1134785"/>
                    <a:pt x="76097" y="1127270"/>
                    <a:pt x="49734" y="1127270"/>
                  </a:cubicBezTo>
                  <a:cubicBezTo>
                    <a:pt x="15840" y="1134785"/>
                    <a:pt x="4542" y="1164847"/>
                    <a:pt x="776" y="1187391"/>
                  </a:cubicBezTo>
                  <a:cubicBezTo>
                    <a:pt x="776" y="1187391"/>
                    <a:pt x="776" y="1187391"/>
                    <a:pt x="776" y="1131030"/>
                  </a:cubicBezTo>
                  <a:cubicBezTo>
                    <a:pt x="23372" y="1112240"/>
                    <a:pt x="42202" y="1104725"/>
                    <a:pt x="53500" y="1093453"/>
                  </a:cubicBezTo>
                  <a:cubicBezTo>
                    <a:pt x="42202" y="1067150"/>
                    <a:pt x="23372" y="1082181"/>
                    <a:pt x="776" y="1089696"/>
                  </a:cubicBezTo>
                  <a:cubicBezTo>
                    <a:pt x="776" y="1089696"/>
                    <a:pt x="776" y="1089696"/>
                    <a:pt x="776" y="1059635"/>
                  </a:cubicBezTo>
                  <a:cubicBezTo>
                    <a:pt x="12074" y="1059635"/>
                    <a:pt x="27138" y="1055879"/>
                    <a:pt x="34670" y="1048364"/>
                  </a:cubicBezTo>
                  <a:cubicBezTo>
                    <a:pt x="27138" y="1010783"/>
                    <a:pt x="27138" y="961933"/>
                    <a:pt x="4542" y="928116"/>
                  </a:cubicBezTo>
                  <a:cubicBezTo>
                    <a:pt x="4542" y="924358"/>
                    <a:pt x="776" y="920601"/>
                    <a:pt x="776" y="913086"/>
                  </a:cubicBezTo>
                  <a:cubicBezTo>
                    <a:pt x="776" y="913086"/>
                    <a:pt x="776" y="913086"/>
                    <a:pt x="776" y="856723"/>
                  </a:cubicBezTo>
                  <a:cubicBezTo>
                    <a:pt x="4542" y="860480"/>
                    <a:pt x="8308" y="867995"/>
                    <a:pt x="12074" y="871753"/>
                  </a:cubicBezTo>
                  <a:cubicBezTo>
                    <a:pt x="15840" y="830420"/>
                    <a:pt x="38436" y="792844"/>
                    <a:pt x="64799" y="766541"/>
                  </a:cubicBezTo>
                  <a:cubicBezTo>
                    <a:pt x="87395" y="725208"/>
                    <a:pt x="132587" y="698905"/>
                    <a:pt x="147651" y="661330"/>
                  </a:cubicBezTo>
                  <a:cubicBezTo>
                    <a:pt x="109991" y="601209"/>
                    <a:pt x="94927" y="529815"/>
                    <a:pt x="106225" y="458421"/>
                  </a:cubicBezTo>
                  <a:cubicBezTo>
                    <a:pt x="121289" y="394543"/>
                    <a:pt x="189077" y="360725"/>
                    <a:pt x="245567" y="345695"/>
                  </a:cubicBezTo>
                  <a:cubicBezTo>
                    <a:pt x="245567" y="345695"/>
                    <a:pt x="245567" y="345695"/>
                    <a:pt x="238035" y="341937"/>
                  </a:cubicBezTo>
                  <a:cubicBezTo>
                    <a:pt x="166481" y="285574"/>
                    <a:pt x="83629" y="263029"/>
                    <a:pt x="776" y="236725"/>
                  </a:cubicBezTo>
                  <a:cubicBezTo>
                    <a:pt x="776" y="236725"/>
                    <a:pt x="776" y="236725"/>
                    <a:pt x="776" y="217938"/>
                  </a:cubicBezTo>
                  <a:close/>
                  <a:moveTo>
                    <a:pt x="776" y="0"/>
                  </a:moveTo>
                  <a:cubicBezTo>
                    <a:pt x="219205" y="37575"/>
                    <a:pt x="418804" y="139029"/>
                    <a:pt x="573211" y="311876"/>
                  </a:cubicBezTo>
                  <a:cubicBezTo>
                    <a:pt x="769044" y="480967"/>
                    <a:pt x="840598" y="732723"/>
                    <a:pt x="874493" y="980721"/>
                  </a:cubicBezTo>
                  <a:cubicBezTo>
                    <a:pt x="919685" y="1007024"/>
                    <a:pt x="987473" y="1007024"/>
                    <a:pt x="1040197" y="1025812"/>
                  </a:cubicBezTo>
                  <a:cubicBezTo>
                    <a:pt x="1187072" y="1078423"/>
                    <a:pt x="1333947" y="1149818"/>
                    <a:pt x="1424331" y="1292603"/>
                  </a:cubicBezTo>
                  <a:cubicBezTo>
                    <a:pt x="1424331" y="1292603"/>
                    <a:pt x="1424331" y="1292603"/>
                    <a:pt x="1522248" y="1480479"/>
                  </a:cubicBezTo>
                  <a:cubicBezTo>
                    <a:pt x="1552376" y="1581934"/>
                    <a:pt x="1559908" y="1694659"/>
                    <a:pt x="1574972" y="1803630"/>
                  </a:cubicBezTo>
                  <a:cubicBezTo>
                    <a:pt x="1684187" y="1844962"/>
                    <a:pt x="1800933" y="1852477"/>
                    <a:pt x="1895084" y="1927630"/>
                  </a:cubicBezTo>
                  <a:cubicBezTo>
                    <a:pt x="2015596" y="2002784"/>
                    <a:pt x="2113513" y="2126778"/>
                    <a:pt x="2128577" y="2273323"/>
                  </a:cubicBezTo>
                  <a:cubicBezTo>
                    <a:pt x="2132343" y="2378534"/>
                    <a:pt x="2158705" y="2468717"/>
                    <a:pt x="2170003" y="2566414"/>
                  </a:cubicBezTo>
                  <a:cubicBezTo>
                    <a:pt x="2203897" y="2746773"/>
                    <a:pt x="2282984" y="2923375"/>
                    <a:pt x="2448688" y="3024828"/>
                  </a:cubicBezTo>
                  <a:cubicBezTo>
                    <a:pt x="2490115" y="3051131"/>
                    <a:pt x="2550371" y="3073675"/>
                    <a:pt x="2584265" y="3111251"/>
                  </a:cubicBezTo>
                  <a:cubicBezTo>
                    <a:pt x="2572967" y="3116888"/>
                    <a:pt x="2567318" y="3127221"/>
                    <a:pt x="2563081" y="3138024"/>
                  </a:cubicBezTo>
                  <a:lnTo>
                    <a:pt x="2562206" y="3140063"/>
                  </a:lnTo>
                  <a:lnTo>
                    <a:pt x="2358304" y="3140063"/>
                  </a:lnTo>
                  <a:lnTo>
                    <a:pt x="2358304" y="3133796"/>
                  </a:lnTo>
                  <a:cubicBezTo>
                    <a:pt x="2211429" y="3051131"/>
                    <a:pt x="2087151" y="2904592"/>
                    <a:pt x="2060788" y="2735504"/>
                  </a:cubicBezTo>
                  <a:cubicBezTo>
                    <a:pt x="2011830" y="2566414"/>
                    <a:pt x="2045724" y="2386049"/>
                    <a:pt x="1947808" y="2235747"/>
                  </a:cubicBezTo>
                  <a:cubicBezTo>
                    <a:pt x="1902616" y="2126778"/>
                    <a:pt x="1793401" y="2036598"/>
                    <a:pt x="1680421" y="2006542"/>
                  </a:cubicBezTo>
                  <a:cubicBezTo>
                    <a:pt x="1601334" y="2002784"/>
                    <a:pt x="1514716" y="1968963"/>
                    <a:pt x="1428097" y="1972721"/>
                  </a:cubicBezTo>
                  <a:cubicBezTo>
                    <a:pt x="1405501" y="1957689"/>
                    <a:pt x="1424331" y="1931386"/>
                    <a:pt x="1420565" y="1901327"/>
                  </a:cubicBezTo>
                  <a:cubicBezTo>
                    <a:pt x="1416799" y="1751023"/>
                    <a:pt x="1413033" y="1596963"/>
                    <a:pt x="1333947" y="1461691"/>
                  </a:cubicBezTo>
                  <a:cubicBezTo>
                    <a:pt x="1213434" y="1247513"/>
                    <a:pt x="995005" y="1112240"/>
                    <a:pt x="753980" y="1134785"/>
                  </a:cubicBezTo>
                  <a:cubicBezTo>
                    <a:pt x="735150" y="1134785"/>
                    <a:pt x="723852" y="1108484"/>
                    <a:pt x="723852" y="1097211"/>
                  </a:cubicBezTo>
                  <a:cubicBezTo>
                    <a:pt x="723852" y="1007024"/>
                    <a:pt x="712554" y="901813"/>
                    <a:pt x="663595" y="822905"/>
                  </a:cubicBezTo>
                  <a:cubicBezTo>
                    <a:pt x="633467" y="661330"/>
                    <a:pt x="520487" y="529815"/>
                    <a:pt x="422570" y="402058"/>
                  </a:cubicBezTo>
                  <a:cubicBezTo>
                    <a:pt x="294526" y="304361"/>
                    <a:pt x="177779" y="180363"/>
                    <a:pt x="4542" y="172847"/>
                  </a:cubicBezTo>
                  <a:cubicBezTo>
                    <a:pt x="4542" y="172847"/>
                    <a:pt x="776" y="172847"/>
                    <a:pt x="776" y="165332"/>
                  </a:cubicBezTo>
                  <a:cubicBezTo>
                    <a:pt x="776" y="165332"/>
                    <a:pt x="776" y="165332"/>
                    <a:pt x="776" y="71393"/>
                  </a:cubicBezTo>
                  <a:cubicBezTo>
                    <a:pt x="87395" y="86423"/>
                    <a:pt x="170247" y="120242"/>
                    <a:pt x="256865" y="154059"/>
                  </a:cubicBezTo>
                  <a:cubicBezTo>
                    <a:pt x="437634" y="236725"/>
                    <a:pt x="565679" y="387028"/>
                    <a:pt x="678660" y="544845"/>
                  </a:cubicBezTo>
                  <a:cubicBezTo>
                    <a:pt x="761512" y="653814"/>
                    <a:pt x="769044" y="792844"/>
                    <a:pt x="810470" y="913086"/>
                  </a:cubicBezTo>
                  <a:cubicBezTo>
                    <a:pt x="829300" y="954418"/>
                    <a:pt x="806704" y="1010783"/>
                    <a:pt x="833066" y="1048364"/>
                  </a:cubicBezTo>
                  <a:cubicBezTo>
                    <a:pt x="953579" y="1059635"/>
                    <a:pt x="1055261" y="1100969"/>
                    <a:pt x="1153178" y="1146059"/>
                  </a:cubicBezTo>
                  <a:cubicBezTo>
                    <a:pt x="1424331" y="1292603"/>
                    <a:pt x="1518482" y="1578176"/>
                    <a:pt x="1526014" y="1871266"/>
                  </a:cubicBezTo>
                  <a:cubicBezTo>
                    <a:pt x="1526014" y="1871266"/>
                    <a:pt x="1526014" y="1871266"/>
                    <a:pt x="1541078" y="1878780"/>
                  </a:cubicBezTo>
                  <a:cubicBezTo>
                    <a:pt x="1654058" y="1901327"/>
                    <a:pt x="1778337" y="1931386"/>
                    <a:pt x="1872487" y="1991508"/>
                  </a:cubicBezTo>
                  <a:cubicBezTo>
                    <a:pt x="2147407" y="2160598"/>
                    <a:pt x="2072086" y="2528837"/>
                    <a:pt x="2185067" y="2795622"/>
                  </a:cubicBezTo>
                  <a:cubicBezTo>
                    <a:pt x="2256621" y="2938407"/>
                    <a:pt x="2369602" y="3107494"/>
                    <a:pt x="2550371" y="3118766"/>
                  </a:cubicBezTo>
                  <a:cubicBezTo>
                    <a:pt x="2550371" y="3118766"/>
                    <a:pt x="2550371" y="3118766"/>
                    <a:pt x="2550371" y="3107494"/>
                  </a:cubicBezTo>
                  <a:cubicBezTo>
                    <a:pt x="2550371" y="3107494"/>
                    <a:pt x="2550371" y="3107494"/>
                    <a:pt x="2437390" y="3036102"/>
                  </a:cubicBezTo>
                  <a:cubicBezTo>
                    <a:pt x="2260387" y="2945921"/>
                    <a:pt x="2188833" y="2758048"/>
                    <a:pt x="2158705" y="2585199"/>
                  </a:cubicBezTo>
                  <a:cubicBezTo>
                    <a:pt x="2121045" y="2525079"/>
                    <a:pt x="2147407" y="2446173"/>
                    <a:pt x="2121045" y="2389806"/>
                  </a:cubicBezTo>
                  <a:cubicBezTo>
                    <a:pt x="2113513" y="2292112"/>
                    <a:pt x="2094683" y="2209443"/>
                    <a:pt x="2064554" y="2123019"/>
                  </a:cubicBezTo>
                  <a:cubicBezTo>
                    <a:pt x="1970404" y="1995268"/>
                    <a:pt x="1827295" y="1886294"/>
                    <a:pt x="1680421" y="1852477"/>
                  </a:cubicBezTo>
                  <a:cubicBezTo>
                    <a:pt x="1646526" y="1822418"/>
                    <a:pt x="1563674" y="1867509"/>
                    <a:pt x="1548610" y="1803630"/>
                  </a:cubicBezTo>
                  <a:cubicBezTo>
                    <a:pt x="1552376" y="1683387"/>
                    <a:pt x="1526014" y="1540601"/>
                    <a:pt x="1477055" y="1427873"/>
                  </a:cubicBezTo>
                  <a:cubicBezTo>
                    <a:pt x="1379139" y="1191150"/>
                    <a:pt x="1149412" y="1040842"/>
                    <a:pt x="900855" y="1010783"/>
                  </a:cubicBezTo>
                  <a:cubicBezTo>
                    <a:pt x="885791" y="1014539"/>
                    <a:pt x="870727" y="1025812"/>
                    <a:pt x="855662" y="1014539"/>
                  </a:cubicBezTo>
                  <a:cubicBezTo>
                    <a:pt x="829300" y="796602"/>
                    <a:pt x="787874" y="589936"/>
                    <a:pt x="648531" y="420846"/>
                  </a:cubicBezTo>
                  <a:cubicBezTo>
                    <a:pt x="490359" y="206665"/>
                    <a:pt x="256865" y="63878"/>
                    <a:pt x="776" y="22544"/>
                  </a:cubicBezTo>
                  <a:cubicBezTo>
                    <a:pt x="776" y="22544"/>
                    <a:pt x="776" y="22544"/>
                    <a:pt x="776" y="0"/>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32" name="组合 31"/>
          <p:cNvGrpSpPr/>
          <p:nvPr userDrawn="1"/>
        </p:nvGrpSpPr>
        <p:grpSpPr>
          <a:xfrm flipH="1">
            <a:off x="11121943" y="0"/>
            <a:ext cx="1070057" cy="1286411"/>
            <a:chOff x="10666013" y="3143251"/>
            <a:chExt cx="2592159" cy="3116265"/>
          </a:xfrm>
        </p:grpSpPr>
        <p:sp>
          <p:nvSpPr>
            <p:cNvPr id="33" name="Freeform 134"/>
            <p:cNvSpPr>
              <a:spLocks noEditPoints="1"/>
            </p:cNvSpPr>
            <p:nvPr/>
          </p:nvSpPr>
          <p:spPr bwMode="auto">
            <a:xfrm>
              <a:off x="10666013" y="3257550"/>
              <a:ext cx="395288" cy="280988"/>
            </a:xfrm>
            <a:custGeom>
              <a:gdLst>
                <a:gd name="T0" fmla="*/ 1 w 105"/>
                <a:gd name="T1" fmla="*/ 36 h 75"/>
                <a:gd name="T2" fmla="*/ 55 w 105"/>
                <a:gd name="T3" fmla="*/ 27 h 75"/>
                <a:gd name="T4" fmla="*/ 60 w 105"/>
                <a:gd name="T5" fmla="*/ 22 h 75"/>
                <a:gd name="T6" fmla="*/ 7 w 105"/>
                <a:gd name="T7" fmla="*/ 24 h 75"/>
                <a:gd name="T8" fmla="*/ 42 w 105"/>
                <a:gd name="T9" fmla="*/ 6 h 75"/>
                <a:gd name="T10" fmla="*/ 73 w 105"/>
                <a:gd name="T11" fmla="*/ 12 h 75"/>
                <a:gd name="T12" fmla="*/ 87 w 105"/>
                <a:gd name="T13" fmla="*/ 22 h 75"/>
                <a:gd name="T14" fmla="*/ 61 w 105"/>
                <a:gd name="T15" fmla="*/ 24 h 75"/>
                <a:gd name="T16" fmla="*/ 72 w 105"/>
                <a:gd name="T17" fmla="*/ 33 h 75"/>
                <a:gd name="T18" fmla="*/ 0 w 105"/>
                <a:gd name="T19" fmla="*/ 49 h 75"/>
                <a:gd name="T20" fmla="*/ 0 w 105"/>
                <a:gd name="T21" fmla="*/ 57 h 75"/>
                <a:gd name="T22" fmla="*/ 7 w 105"/>
                <a:gd name="T23" fmla="*/ 58 h 75"/>
                <a:gd name="T24" fmla="*/ 103 w 105"/>
                <a:gd name="T25" fmla="*/ 27 h 75"/>
                <a:gd name="T26" fmla="*/ 105 w 105"/>
                <a:gd name="T27" fmla="*/ 23 h 75"/>
                <a:gd name="T28" fmla="*/ 62 w 105"/>
                <a:gd name="T29" fmla="*/ 0 h 75"/>
                <a:gd name="T30" fmla="*/ 1 w 105"/>
                <a:gd name="T31" fmla="*/ 17 h 75"/>
                <a:gd name="T32" fmla="*/ 0 w 105"/>
                <a:gd name="T33" fmla="*/ 18 h 75"/>
                <a:gd name="T34" fmla="*/ 0 w 105"/>
                <a:gd name="T35" fmla="*/ 38 h 75"/>
                <a:gd name="T36" fmla="*/ 1 w 105"/>
                <a:gd name="T37" fmla="*/ 36 h 75"/>
                <a:gd name="T38" fmla="*/ 5 w 105"/>
                <a:gd name="T39" fmla="*/ 28 h 75"/>
                <a:gd name="T40" fmla="*/ 10 w 105"/>
                <a:gd name="T41" fmla="*/ 27 h 75"/>
                <a:gd name="T42" fmla="*/ 5 w 105"/>
                <a:gd name="T43" fmla="*/ 28 h 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75">
                  <a:moveTo>
                    <a:pt x="1" y="36"/>
                  </a:moveTo>
                  <a:cubicBezTo>
                    <a:pt x="18" y="29"/>
                    <a:pt x="37" y="23"/>
                    <a:pt x="55" y="27"/>
                  </a:cubicBezTo>
                  <a:cubicBezTo>
                    <a:pt x="60" y="22"/>
                    <a:pt x="60" y="22"/>
                    <a:pt x="60" y="22"/>
                  </a:cubicBezTo>
                  <a:cubicBezTo>
                    <a:pt x="45" y="16"/>
                    <a:pt x="23" y="20"/>
                    <a:pt x="7" y="24"/>
                  </a:cubicBezTo>
                  <a:cubicBezTo>
                    <a:pt x="14" y="12"/>
                    <a:pt x="30" y="9"/>
                    <a:pt x="42" y="6"/>
                  </a:cubicBezTo>
                  <a:cubicBezTo>
                    <a:pt x="52" y="4"/>
                    <a:pt x="63" y="12"/>
                    <a:pt x="73" y="12"/>
                  </a:cubicBezTo>
                  <a:cubicBezTo>
                    <a:pt x="76" y="18"/>
                    <a:pt x="85" y="15"/>
                    <a:pt x="87" y="22"/>
                  </a:cubicBezTo>
                  <a:cubicBezTo>
                    <a:pt x="79" y="27"/>
                    <a:pt x="67" y="14"/>
                    <a:pt x="61" y="24"/>
                  </a:cubicBezTo>
                  <a:cubicBezTo>
                    <a:pt x="63" y="28"/>
                    <a:pt x="74" y="27"/>
                    <a:pt x="72" y="33"/>
                  </a:cubicBezTo>
                  <a:cubicBezTo>
                    <a:pt x="54" y="50"/>
                    <a:pt x="25" y="58"/>
                    <a:pt x="0" y="49"/>
                  </a:cubicBezTo>
                  <a:cubicBezTo>
                    <a:pt x="0" y="57"/>
                    <a:pt x="0" y="57"/>
                    <a:pt x="0" y="57"/>
                  </a:cubicBezTo>
                  <a:cubicBezTo>
                    <a:pt x="2" y="58"/>
                    <a:pt x="5" y="58"/>
                    <a:pt x="7" y="58"/>
                  </a:cubicBezTo>
                  <a:cubicBezTo>
                    <a:pt x="46" y="75"/>
                    <a:pt x="69" y="35"/>
                    <a:pt x="103" y="27"/>
                  </a:cubicBezTo>
                  <a:cubicBezTo>
                    <a:pt x="103" y="26"/>
                    <a:pt x="105" y="25"/>
                    <a:pt x="105" y="23"/>
                  </a:cubicBezTo>
                  <a:cubicBezTo>
                    <a:pt x="92" y="10"/>
                    <a:pt x="77" y="7"/>
                    <a:pt x="62" y="0"/>
                  </a:cubicBezTo>
                  <a:cubicBezTo>
                    <a:pt x="40" y="2"/>
                    <a:pt x="17" y="0"/>
                    <a:pt x="1" y="17"/>
                  </a:cubicBezTo>
                  <a:cubicBezTo>
                    <a:pt x="0" y="18"/>
                    <a:pt x="0" y="18"/>
                    <a:pt x="0" y="18"/>
                  </a:cubicBezTo>
                  <a:cubicBezTo>
                    <a:pt x="0" y="38"/>
                    <a:pt x="0" y="38"/>
                    <a:pt x="0" y="38"/>
                  </a:cubicBezTo>
                  <a:cubicBezTo>
                    <a:pt x="1" y="37"/>
                    <a:pt x="1" y="37"/>
                    <a:pt x="1" y="36"/>
                  </a:cubicBezTo>
                  <a:close/>
                  <a:moveTo>
                    <a:pt x="5" y="28"/>
                  </a:moveTo>
                  <a:cubicBezTo>
                    <a:pt x="10" y="27"/>
                    <a:pt x="10" y="27"/>
                    <a:pt x="10" y="27"/>
                  </a:cubicBezTo>
                  <a:cubicBezTo>
                    <a:pt x="10" y="28"/>
                    <a:pt x="6" y="29"/>
                    <a:pt x="5" y="28"/>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任意多边形 33"/>
            <p:cNvSpPr/>
            <p:nvPr/>
          </p:nvSpPr>
          <p:spPr bwMode="auto">
            <a:xfrm>
              <a:off x="10666789" y="3143251"/>
              <a:ext cx="2591383" cy="3116265"/>
            </a:xfrm>
            <a:custGeom>
              <a:gdLst>
                <a:gd name="connsiteX0" fmla="*/ 377049 w 2591383"/>
                <a:gd name="connsiteY0" fmla="*/ 2682874 h 3116265"/>
                <a:gd name="connsiteX1" fmla="*/ 346886 w 2591383"/>
                <a:gd name="connsiteY1" fmla="*/ 2713037 h 3116265"/>
                <a:gd name="connsiteX2" fmla="*/ 377049 w 2591383"/>
                <a:gd name="connsiteY2" fmla="*/ 2682874 h 3116265"/>
                <a:gd name="connsiteX3" fmla="*/ 146931 w 2591383"/>
                <a:gd name="connsiteY3" fmla="*/ 2597149 h 3116265"/>
                <a:gd name="connsiteX4" fmla="*/ 78599 w 2591383"/>
                <a:gd name="connsiteY4" fmla="*/ 2762249 h 3116265"/>
                <a:gd name="connsiteX5" fmla="*/ 158320 w 2591383"/>
                <a:gd name="connsiteY5" fmla="*/ 2683452 h 3116265"/>
                <a:gd name="connsiteX6" fmla="*/ 146931 w 2591383"/>
                <a:gd name="connsiteY6" fmla="*/ 2597149 h 3116265"/>
                <a:gd name="connsiteX7" fmla="*/ 100755 w 2591383"/>
                <a:gd name="connsiteY7" fmla="*/ 2589212 h 3116265"/>
                <a:gd name="connsiteX8" fmla="*/ 63483 w 2591383"/>
                <a:gd name="connsiteY8" fmla="*/ 2611806 h 3116265"/>
                <a:gd name="connsiteX9" fmla="*/ 33665 w 2591383"/>
                <a:gd name="connsiteY9" fmla="*/ 2736074 h 3116265"/>
                <a:gd name="connsiteX10" fmla="*/ 70937 w 2591383"/>
                <a:gd name="connsiteY10" fmla="*/ 2709715 h 3116265"/>
                <a:gd name="connsiteX11" fmla="*/ 100755 w 2591383"/>
                <a:gd name="connsiteY11" fmla="*/ 2589212 h 3116265"/>
                <a:gd name="connsiteX12" fmla="*/ 583424 w 2591383"/>
                <a:gd name="connsiteY12" fmla="*/ 2363787 h 3116265"/>
                <a:gd name="connsiteX13" fmla="*/ 394511 w 2591383"/>
                <a:gd name="connsiteY13" fmla="*/ 2661061 h 3116265"/>
                <a:gd name="connsiteX14" fmla="*/ 398289 w 2591383"/>
                <a:gd name="connsiteY14" fmla="*/ 2668587 h 3116265"/>
                <a:gd name="connsiteX15" fmla="*/ 473855 w 2591383"/>
                <a:gd name="connsiteY15" fmla="*/ 2582039 h 3116265"/>
                <a:gd name="connsiteX16" fmla="*/ 583424 w 2591383"/>
                <a:gd name="connsiteY16" fmla="*/ 2363787 h 3116265"/>
                <a:gd name="connsiteX17" fmla="*/ 448486 w 2591383"/>
                <a:gd name="connsiteY17" fmla="*/ 2322512 h 3116265"/>
                <a:gd name="connsiteX18" fmla="*/ 425808 w 2591383"/>
                <a:gd name="connsiteY18" fmla="*/ 2330062 h 3116265"/>
                <a:gd name="connsiteX19" fmla="*/ 289736 w 2591383"/>
                <a:gd name="connsiteY19" fmla="*/ 2492375 h 3116265"/>
                <a:gd name="connsiteX20" fmla="*/ 338873 w 2591383"/>
                <a:gd name="connsiteY20" fmla="*/ 2488601 h 3116265"/>
                <a:gd name="connsiteX21" fmla="*/ 448486 w 2591383"/>
                <a:gd name="connsiteY21" fmla="*/ 2322512 h 3116265"/>
                <a:gd name="connsiteX22" fmla="*/ 598108 w 2591383"/>
                <a:gd name="connsiteY22" fmla="*/ 2303462 h 3116265"/>
                <a:gd name="connsiteX23" fmla="*/ 583027 w 2591383"/>
                <a:gd name="connsiteY23" fmla="*/ 2352675 h 3116265"/>
                <a:gd name="connsiteX24" fmla="*/ 598108 w 2591383"/>
                <a:gd name="connsiteY24" fmla="*/ 2303462 h 3116265"/>
                <a:gd name="connsiteX25" fmla="*/ 381083 w 2591383"/>
                <a:gd name="connsiteY25" fmla="*/ 2293882 h 3116265"/>
                <a:gd name="connsiteX26" fmla="*/ 357451 w 2591383"/>
                <a:gd name="connsiteY26" fmla="*/ 2296707 h 3116265"/>
                <a:gd name="connsiteX27" fmla="*/ 217549 w 2591383"/>
                <a:gd name="connsiteY27" fmla="*/ 2473729 h 3116265"/>
                <a:gd name="connsiteX28" fmla="*/ 312077 w 2591383"/>
                <a:gd name="connsiteY28" fmla="*/ 2420999 h 3116265"/>
                <a:gd name="connsiteX29" fmla="*/ 410387 w 2591383"/>
                <a:gd name="connsiteY29" fmla="*/ 2296707 h 3116265"/>
                <a:gd name="connsiteX30" fmla="*/ 381083 w 2591383"/>
                <a:gd name="connsiteY30" fmla="*/ 2293882 h 3116265"/>
                <a:gd name="connsiteX31" fmla="*/ 131322 w 2591383"/>
                <a:gd name="connsiteY31" fmla="*/ 2117923 h 3116265"/>
                <a:gd name="connsiteX32" fmla="*/ 71486 w 2591383"/>
                <a:gd name="connsiteY32" fmla="*/ 2131577 h 3116265"/>
                <a:gd name="connsiteX33" fmla="*/ 26211 w 2591383"/>
                <a:gd name="connsiteY33" fmla="*/ 2233270 h 3116265"/>
                <a:gd name="connsiteX34" fmla="*/ 278995 w 2591383"/>
                <a:gd name="connsiteY34" fmla="*/ 2210672 h 3116265"/>
                <a:gd name="connsiteX35" fmla="*/ 301633 w 2591383"/>
                <a:gd name="connsiteY35" fmla="*/ 2173007 h 3116265"/>
                <a:gd name="connsiteX36" fmla="*/ 131322 w 2591383"/>
                <a:gd name="connsiteY36" fmla="*/ 2117923 h 3116265"/>
                <a:gd name="connsiteX37" fmla="*/ 94307 w 2591383"/>
                <a:gd name="connsiteY37" fmla="*/ 2003424 h 3116265"/>
                <a:gd name="connsiteX38" fmla="*/ 75508 w 2591383"/>
                <a:gd name="connsiteY38" fmla="*/ 2094040 h 3116265"/>
                <a:gd name="connsiteX39" fmla="*/ 319899 w 2591383"/>
                <a:gd name="connsiteY39" fmla="*/ 2143124 h 3116265"/>
                <a:gd name="connsiteX40" fmla="*/ 319899 w 2591383"/>
                <a:gd name="connsiteY40" fmla="*/ 2135573 h 3116265"/>
                <a:gd name="connsiteX41" fmla="*/ 94307 w 2591383"/>
                <a:gd name="connsiteY41" fmla="*/ 2003424 h 3116265"/>
                <a:gd name="connsiteX42" fmla="*/ 538974 w 2591383"/>
                <a:gd name="connsiteY42" fmla="*/ 1958974 h 3116265"/>
                <a:gd name="connsiteX43" fmla="*/ 424674 w 2591383"/>
                <a:gd name="connsiteY43" fmla="*/ 2048781 h 3116265"/>
                <a:gd name="connsiteX44" fmla="*/ 504684 w 2591383"/>
                <a:gd name="connsiteY44" fmla="*/ 2022588 h 3116265"/>
                <a:gd name="connsiteX45" fmla="*/ 538974 w 2591383"/>
                <a:gd name="connsiteY45" fmla="*/ 1958974 h 3116265"/>
                <a:gd name="connsiteX46" fmla="*/ 523099 w 2591383"/>
                <a:gd name="connsiteY46" fmla="*/ 1898763 h 3116265"/>
                <a:gd name="connsiteX47" fmla="*/ 338949 w 2591383"/>
                <a:gd name="connsiteY47" fmla="*/ 2018506 h 3116265"/>
                <a:gd name="connsiteX48" fmla="*/ 523099 w 2591383"/>
                <a:gd name="connsiteY48" fmla="*/ 1924957 h 3116265"/>
                <a:gd name="connsiteX49" fmla="*/ 523099 w 2591383"/>
                <a:gd name="connsiteY49" fmla="*/ 1898763 h 3116265"/>
                <a:gd name="connsiteX50" fmla="*/ 835836 w 2591383"/>
                <a:gd name="connsiteY50" fmla="*/ 1852612 h 3116265"/>
                <a:gd name="connsiteX51" fmla="*/ 865999 w 2591383"/>
                <a:gd name="connsiteY51" fmla="*/ 1871662 h 3116265"/>
                <a:gd name="connsiteX52" fmla="*/ 862229 w 2591383"/>
                <a:gd name="connsiteY52" fmla="*/ 1864042 h 3116265"/>
                <a:gd name="connsiteX53" fmla="*/ 835836 w 2591383"/>
                <a:gd name="connsiteY53" fmla="*/ 1852612 h 3116265"/>
                <a:gd name="connsiteX54" fmla="*/ 500874 w 2591383"/>
                <a:gd name="connsiteY54" fmla="*/ 1804987 h 3116265"/>
                <a:gd name="connsiteX55" fmla="*/ 530991 w 2591383"/>
                <a:gd name="connsiteY55" fmla="*/ 1834923 h 3116265"/>
                <a:gd name="connsiteX56" fmla="*/ 632637 w 2591383"/>
                <a:gd name="connsiteY56" fmla="*/ 1831181 h 3116265"/>
                <a:gd name="connsiteX57" fmla="*/ 500874 w 2591383"/>
                <a:gd name="connsiteY57" fmla="*/ 1804987 h 3116265"/>
                <a:gd name="connsiteX58" fmla="*/ 843774 w 2591383"/>
                <a:gd name="connsiteY58" fmla="*/ 1803977 h 3116265"/>
                <a:gd name="connsiteX59" fmla="*/ 899337 w 2591383"/>
                <a:gd name="connsiteY59" fmla="*/ 1841499 h 3116265"/>
                <a:gd name="connsiteX60" fmla="*/ 843774 w 2591383"/>
                <a:gd name="connsiteY60" fmla="*/ 1803977 h 3116265"/>
                <a:gd name="connsiteX61" fmla="*/ 772397 w 2591383"/>
                <a:gd name="connsiteY61" fmla="*/ 1785937 h 3116265"/>
                <a:gd name="connsiteX62" fmla="*/ 640567 w 2591383"/>
                <a:gd name="connsiteY62" fmla="*/ 1864844 h 3116265"/>
                <a:gd name="connsiteX63" fmla="*/ 531336 w 2591383"/>
                <a:gd name="connsiteY63" fmla="*/ 2037687 h 3116265"/>
                <a:gd name="connsiteX64" fmla="*/ 320409 w 2591383"/>
                <a:gd name="connsiteY64" fmla="*/ 2067747 h 3116265"/>
                <a:gd name="connsiteX65" fmla="*/ 361841 w 2591383"/>
                <a:gd name="connsiteY65" fmla="*/ 2157926 h 3116265"/>
                <a:gd name="connsiteX66" fmla="*/ 376907 w 2591383"/>
                <a:gd name="connsiteY66" fmla="*/ 2236833 h 3116265"/>
                <a:gd name="connsiteX67" fmla="*/ 350541 w 2591383"/>
                <a:gd name="connsiteY67" fmla="*/ 2233075 h 3116265"/>
                <a:gd name="connsiteX68" fmla="*/ 83115 w 2591383"/>
                <a:gd name="connsiteY68" fmla="*/ 2289437 h 3116265"/>
                <a:gd name="connsiteX69" fmla="*/ 49215 w 2591383"/>
                <a:gd name="connsiteY69" fmla="*/ 2420949 h 3116265"/>
                <a:gd name="connsiteX70" fmla="*/ 177279 w 2591383"/>
                <a:gd name="connsiteY70" fmla="*/ 2496098 h 3116265"/>
                <a:gd name="connsiteX71" fmla="*/ 335475 w 2591383"/>
                <a:gd name="connsiteY71" fmla="*/ 2274408 h 3116265"/>
                <a:gd name="connsiteX72" fmla="*/ 493671 w 2591383"/>
                <a:gd name="connsiteY72" fmla="*/ 2251863 h 3116265"/>
                <a:gd name="connsiteX73" fmla="*/ 354308 w 2591383"/>
                <a:gd name="connsiteY73" fmla="*/ 2511128 h 3116265"/>
                <a:gd name="connsiteX74" fmla="*/ 150913 w 2591383"/>
                <a:gd name="connsiteY74" fmla="*/ 2533673 h 3116265"/>
                <a:gd name="connsiteX75" fmla="*/ 181045 w 2591383"/>
                <a:gd name="connsiteY75" fmla="*/ 2582520 h 3116265"/>
                <a:gd name="connsiteX76" fmla="*/ 162213 w 2591383"/>
                <a:gd name="connsiteY76" fmla="*/ 2740333 h 3116265"/>
                <a:gd name="connsiteX77" fmla="*/ 75581 w 2591383"/>
                <a:gd name="connsiteY77" fmla="*/ 2830512 h 3116265"/>
                <a:gd name="connsiteX78" fmla="*/ 414573 w 2591383"/>
                <a:gd name="connsiteY78" fmla="*/ 2590035 h 3116265"/>
                <a:gd name="connsiteX79" fmla="*/ 610434 w 2591383"/>
                <a:gd name="connsiteY79" fmla="*/ 1962538 h 3116265"/>
                <a:gd name="connsiteX80" fmla="*/ 617968 w 2591383"/>
                <a:gd name="connsiteY80" fmla="*/ 1936236 h 3116265"/>
                <a:gd name="connsiteX81" fmla="*/ 832662 w 2591383"/>
                <a:gd name="connsiteY81" fmla="*/ 1902419 h 3116265"/>
                <a:gd name="connsiteX82" fmla="*/ 772397 w 2591383"/>
                <a:gd name="connsiteY82" fmla="*/ 1785937 h 3116265"/>
                <a:gd name="connsiteX83" fmla="*/ 512321 w 2591383"/>
                <a:gd name="connsiteY83" fmla="*/ 1717967 h 3116265"/>
                <a:gd name="connsiteX84" fmla="*/ 454836 w 2591383"/>
                <a:gd name="connsiteY84" fmla="*/ 1721690 h 3116265"/>
                <a:gd name="connsiteX85" fmla="*/ 485085 w 2591383"/>
                <a:gd name="connsiteY85" fmla="*/ 1755728 h 3116265"/>
                <a:gd name="connsiteX86" fmla="*/ 662799 w 2591383"/>
                <a:gd name="connsiteY86" fmla="*/ 1789766 h 3116265"/>
                <a:gd name="connsiteX87" fmla="*/ 512321 w 2591383"/>
                <a:gd name="connsiteY87" fmla="*/ 1717967 h 3116265"/>
                <a:gd name="connsiteX88" fmla="*/ 956486 w 2591383"/>
                <a:gd name="connsiteY88" fmla="*/ 1714499 h 3116265"/>
                <a:gd name="connsiteX89" fmla="*/ 956486 w 2591383"/>
                <a:gd name="connsiteY89" fmla="*/ 1729104 h 3116265"/>
                <a:gd name="connsiteX90" fmla="*/ 1024219 w 2591383"/>
                <a:gd name="connsiteY90" fmla="*/ 1747361 h 3116265"/>
                <a:gd name="connsiteX91" fmla="*/ 1054323 w 2591383"/>
                <a:gd name="connsiteY91" fmla="*/ 1729104 h 3116265"/>
                <a:gd name="connsiteX92" fmla="*/ 956486 w 2591383"/>
                <a:gd name="connsiteY92" fmla="*/ 1714499 h 3116265"/>
                <a:gd name="connsiteX93" fmla="*/ 892697 w 2591383"/>
                <a:gd name="connsiteY93" fmla="*/ 1608739 h 3116265"/>
                <a:gd name="connsiteX94" fmla="*/ 888945 w 2591383"/>
                <a:gd name="connsiteY94" fmla="*/ 1646511 h 3116265"/>
                <a:gd name="connsiteX95" fmla="*/ 1080311 w 2591383"/>
                <a:gd name="connsiteY95" fmla="*/ 1688060 h 3116265"/>
                <a:gd name="connsiteX96" fmla="*/ 892697 w 2591383"/>
                <a:gd name="connsiteY96" fmla="*/ 1608739 h 3116265"/>
                <a:gd name="connsiteX97" fmla="*/ 569136 w 2591383"/>
                <a:gd name="connsiteY97" fmla="*/ 1579564 h 3116265"/>
                <a:gd name="connsiteX98" fmla="*/ 572883 w 2591383"/>
                <a:gd name="connsiteY98" fmla="*/ 1590677 h 3116265"/>
                <a:gd name="connsiteX99" fmla="*/ 662799 w 2591383"/>
                <a:gd name="connsiteY99" fmla="*/ 1594381 h 3116265"/>
                <a:gd name="connsiteX100" fmla="*/ 569136 w 2591383"/>
                <a:gd name="connsiteY100" fmla="*/ 1579564 h 3116265"/>
                <a:gd name="connsiteX101" fmla="*/ 613653 w 2591383"/>
                <a:gd name="connsiteY101" fmla="*/ 1478143 h 3116265"/>
                <a:gd name="connsiteX102" fmla="*/ 508811 w 2591383"/>
                <a:gd name="connsiteY102" fmla="*/ 1503940 h 3116265"/>
                <a:gd name="connsiteX103" fmla="*/ 512572 w 2591383"/>
                <a:gd name="connsiteY103" fmla="*/ 1515196 h 3116265"/>
                <a:gd name="connsiteX104" fmla="*/ 742003 w 2591383"/>
                <a:gd name="connsiteY104" fmla="*/ 1556471 h 3116265"/>
                <a:gd name="connsiteX105" fmla="*/ 715675 w 2591383"/>
                <a:gd name="connsiteY105" fmla="*/ 1511444 h 3116265"/>
                <a:gd name="connsiteX106" fmla="*/ 613653 w 2591383"/>
                <a:gd name="connsiteY106" fmla="*/ 1478143 h 3116265"/>
                <a:gd name="connsiteX107" fmla="*/ 1167800 w 2591383"/>
                <a:gd name="connsiteY107" fmla="*/ 1428751 h 3116265"/>
                <a:gd name="connsiteX108" fmla="*/ 1175561 w 2591383"/>
                <a:gd name="connsiteY108" fmla="*/ 1541464 h 3116265"/>
                <a:gd name="connsiteX109" fmla="*/ 1175561 w 2591383"/>
                <a:gd name="connsiteY109" fmla="*/ 1533950 h 3116265"/>
                <a:gd name="connsiteX110" fmla="*/ 1167800 w 2591383"/>
                <a:gd name="connsiteY110" fmla="*/ 1428751 h 3116265"/>
                <a:gd name="connsiteX111" fmla="*/ 1208322 w 2591383"/>
                <a:gd name="connsiteY111" fmla="*/ 1420814 h 3116265"/>
                <a:gd name="connsiteX112" fmla="*/ 1235093 w 2591383"/>
                <a:gd name="connsiteY112" fmla="*/ 1646239 h 3116265"/>
                <a:gd name="connsiteX113" fmla="*/ 1265689 w 2591383"/>
                <a:gd name="connsiteY113" fmla="*/ 1510984 h 3116265"/>
                <a:gd name="connsiteX114" fmla="*/ 1208322 w 2591383"/>
                <a:gd name="connsiteY114" fmla="*/ 1420814 h 3116265"/>
                <a:gd name="connsiteX115" fmla="*/ 293110 w 2591383"/>
                <a:gd name="connsiteY115" fmla="*/ 1406524 h 3116265"/>
                <a:gd name="connsiteX116" fmla="*/ 293110 w 2591383"/>
                <a:gd name="connsiteY116" fmla="*/ 1662112 h 3116265"/>
                <a:gd name="connsiteX117" fmla="*/ 304421 w 2591383"/>
                <a:gd name="connsiteY117" fmla="*/ 1662112 h 3116265"/>
                <a:gd name="connsiteX118" fmla="*/ 296880 w 2591383"/>
                <a:gd name="connsiteY118" fmla="*/ 1406524 h 3116265"/>
                <a:gd name="connsiteX119" fmla="*/ 293110 w 2591383"/>
                <a:gd name="connsiteY119" fmla="*/ 1406524 h 3116265"/>
                <a:gd name="connsiteX120" fmla="*/ 964424 w 2591383"/>
                <a:gd name="connsiteY120" fmla="*/ 1384301 h 3116265"/>
                <a:gd name="connsiteX121" fmla="*/ 726299 w 2591383"/>
                <a:gd name="connsiteY121" fmla="*/ 1395493 h 3116265"/>
                <a:gd name="connsiteX122" fmla="*/ 726299 w 2591383"/>
                <a:gd name="connsiteY122" fmla="*/ 1410416 h 3116265"/>
                <a:gd name="connsiteX123" fmla="*/ 885049 w 2591383"/>
                <a:gd name="connsiteY123" fmla="*/ 1458914 h 3116265"/>
                <a:gd name="connsiteX124" fmla="*/ 964424 w 2591383"/>
                <a:gd name="connsiteY124" fmla="*/ 1384301 h 3116265"/>
                <a:gd name="connsiteX125" fmla="*/ 244969 w 2591383"/>
                <a:gd name="connsiteY125" fmla="*/ 1379537 h 3116265"/>
                <a:gd name="connsiteX126" fmla="*/ 184009 w 2591383"/>
                <a:gd name="connsiteY126" fmla="*/ 1545028 h 3116265"/>
                <a:gd name="connsiteX127" fmla="*/ 237349 w 2591383"/>
                <a:gd name="connsiteY127" fmla="*/ 1624012 h 3116265"/>
                <a:gd name="connsiteX128" fmla="*/ 233539 w 2591383"/>
                <a:gd name="connsiteY128" fmla="*/ 1548789 h 3116265"/>
                <a:gd name="connsiteX129" fmla="*/ 256399 w 2591383"/>
                <a:gd name="connsiteY129" fmla="*/ 1379537 h 3116265"/>
                <a:gd name="connsiteX130" fmla="*/ 244969 w 2591383"/>
                <a:gd name="connsiteY130" fmla="*/ 1379537 h 3116265"/>
                <a:gd name="connsiteX131" fmla="*/ 1189463 w 2591383"/>
                <a:gd name="connsiteY131" fmla="*/ 1327149 h 3116265"/>
                <a:gd name="connsiteX132" fmla="*/ 1057562 w 2591383"/>
                <a:gd name="connsiteY132" fmla="*/ 1357233 h 3116265"/>
                <a:gd name="connsiteX133" fmla="*/ 1001033 w 2591383"/>
                <a:gd name="connsiteY133" fmla="*/ 1406119 h 3116265"/>
                <a:gd name="connsiteX134" fmla="*/ 865364 w 2591383"/>
                <a:gd name="connsiteY134" fmla="*/ 1552777 h 3116265"/>
                <a:gd name="connsiteX135" fmla="*/ 940735 w 2591383"/>
                <a:gd name="connsiteY135" fmla="*/ 1579100 h 3116265"/>
                <a:gd name="connsiteX136" fmla="*/ 1155545 w 2591383"/>
                <a:gd name="connsiteY136" fmla="*/ 1706956 h 3116265"/>
                <a:gd name="connsiteX137" fmla="*/ 982190 w 2591383"/>
                <a:gd name="connsiteY137" fmla="*/ 1770884 h 3116265"/>
                <a:gd name="connsiteX138" fmla="*/ 899281 w 2591383"/>
                <a:gd name="connsiteY138" fmla="*/ 1695674 h 3116265"/>
                <a:gd name="connsiteX139" fmla="*/ 827678 w 2591383"/>
                <a:gd name="connsiteY139" fmla="*/ 1597902 h 3116265"/>
                <a:gd name="connsiteX140" fmla="*/ 805066 w 2591383"/>
                <a:gd name="connsiteY140" fmla="*/ 1767123 h 3116265"/>
                <a:gd name="connsiteX141" fmla="*/ 959578 w 2591383"/>
                <a:gd name="connsiteY141" fmla="*/ 1857374 h 3116265"/>
                <a:gd name="connsiteX142" fmla="*/ 1129165 w 2591383"/>
                <a:gd name="connsiteY142" fmla="*/ 1774644 h 3116265"/>
                <a:gd name="connsiteX143" fmla="*/ 1208305 w 2591383"/>
                <a:gd name="connsiteY143" fmla="*/ 1665591 h 3116265"/>
                <a:gd name="connsiteX144" fmla="*/ 1121628 w 2591383"/>
                <a:gd name="connsiteY144" fmla="*/ 1439963 h 3116265"/>
                <a:gd name="connsiteX145" fmla="*/ 1189463 w 2591383"/>
                <a:gd name="connsiteY145" fmla="*/ 1327149 h 3116265"/>
                <a:gd name="connsiteX146" fmla="*/ 1309635 w 2591383"/>
                <a:gd name="connsiteY146" fmla="*/ 1277753 h 3116265"/>
                <a:gd name="connsiteX147" fmla="*/ 1264871 w 2591383"/>
                <a:gd name="connsiteY147" fmla="*/ 1294132 h 3116265"/>
                <a:gd name="connsiteX148" fmla="*/ 1223186 w 2591383"/>
                <a:gd name="connsiteY148" fmla="*/ 1380545 h 3116265"/>
                <a:gd name="connsiteX149" fmla="*/ 1302766 w 2591383"/>
                <a:gd name="connsiteY149" fmla="*/ 1497014 h 3116265"/>
                <a:gd name="connsiteX150" fmla="*/ 1325503 w 2591383"/>
                <a:gd name="connsiteY150" fmla="*/ 1279103 h 3116265"/>
                <a:gd name="connsiteX151" fmla="*/ 1309635 w 2591383"/>
                <a:gd name="connsiteY151" fmla="*/ 1277753 h 3116265"/>
                <a:gd name="connsiteX152" fmla="*/ 507713 w 2591383"/>
                <a:gd name="connsiteY152" fmla="*/ 1217612 h 3116265"/>
                <a:gd name="connsiteX153" fmla="*/ 541783 w 2591383"/>
                <a:gd name="connsiteY153" fmla="*/ 1353343 h 3116265"/>
                <a:gd name="connsiteX154" fmla="*/ 632637 w 2591383"/>
                <a:gd name="connsiteY154" fmla="*/ 1375965 h 3116265"/>
                <a:gd name="connsiteX155" fmla="*/ 625066 w 2591383"/>
                <a:gd name="connsiteY155" fmla="*/ 1360884 h 3116265"/>
                <a:gd name="connsiteX156" fmla="*/ 507713 w 2591383"/>
                <a:gd name="connsiteY156" fmla="*/ 1217612 h 3116265"/>
                <a:gd name="connsiteX157" fmla="*/ 549116 w 2591383"/>
                <a:gd name="connsiteY157" fmla="*/ 1195389 h 3116265"/>
                <a:gd name="connsiteX158" fmla="*/ 545324 w 2591383"/>
                <a:gd name="connsiteY158" fmla="*/ 1199142 h 3116265"/>
                <a:gd name="connsiteX159" fmla="*/ 678057 w 2591383"/>
                <a:gd name="connsiteY159" fmla="*/ 1360489 h 3116265"/>
                <a:gd name="connsiteX160" fmla="*/ 681849 w 2591383"/>
                <a:gd name="connsiteY160" fmla="*/ 1349232 h 3116265"/>
                <a:gd name="connsiteX161" fmla="*/ 549116 w 2591383"/>
                <a:gd name="connsiteY161" fmla="*/ 1195389 h 3116265"/>
                <a:gd name="connsiteX162" fmla="*/ 959662 w 2591383"/>
                <a:gd name="connsiteY162" fmla="*/ 1176929 h 3116265"/>
                <a:gd name="connsiteX163" fmla="*/ 808849 w 2591383"/>
                <a:gd name="connsiteY163" fmla="*/ 1297398 h 3116265"/>
                <a:gd name="connsiteX164" fmla="*/ 839012 w 2591383"/>
                <a:gd name="connsiteY164" fmla="*/ 1304927 h 3116265"/>
                <a:gd name="connsiteX165" fmla="*/ 959662 w 2591383"/>
                <a:gd name="connsiteY165" fmla="*/ 1176929 h 3116265"/>
                <a:gd name="connsiteX166" fmla="*/ 924973 w 2591383"/>
                <a:gd name="connsiteY166" fmla="*/ 1128450 h 3116265"/>
                <a:gd name="connsiteX167" fmla="*/ 910754 w 2591383"/>
                <a:gd name="connsiteY167" fmla="*/ 1129733 h 3116265"/>
                <a:gd name="connsiteX168" fmla="*/ 881263 w 2591383"/>
                <a:gd name="connsiteY168" fmla="*/ 1139998 h 3116265"/>
                <a:gd name="connsiteX169" fmla="*/ 791386 w 2591383"/>
                <a:gd name="connsiteY169" fmla="*/ 1255714 h 3116265"/>
                <a:gd name="connsiteX170" fmla="*/ 937436 w 2591383"/>
                <a:gd name="connsiteY170" fmla="*/ 1136265 h 3116265"/>
                <a:gd name="connsiteX171" fmla="*/ 924973 w 2591383"/>
                <a:gd name="connsiteY171" fmla="*/ 1128450 h 3116265"/>
                <a:gd name="connsiteX172" fmla="*/ 372815 w 2591383"/>
                <a:gd name="connsiteY172" fmla="*/ 963611 h 3116265"/>
                <a:gd name="connsiteX173" fmla="*/ 417266 w 2591383"/>
                <a:gd name="connsiteY173" fmla="*/ 1093786 h 3116265"/>
                <a:gd name="connsiteX174" fmla="*/ 417266 w 2591383"/>
                <a:gd name="connsiteY174" fmla="*/ 1026839 h 3116265"/>
                <a:gd name="connsiteX175" fmla="*/ 372815 w 2591383"/>
                <a:gd name="connsiteY175" fmla="*/ 963611 h 3116265"/>
                <a:gd name="connsiteX176" fmla="*/ 331011 w 2591383"/>
                <a:gd name="connsiteY176" fmla="*/ 947736 h 3116265"/>
                <a:gd name="connsiteX177" fmla="*/ 372286 w 2591383"/>
                <a:gd name="connsiteY177" fmla="*/ 1098549 h 3116265"/>
                <a:gd name="connsiteX178" fmla="*/ 331011 w 2591383"/>
                <a:gd name="connsiteY178" fmla="*/ 947736 h 3116265"/>
                <a:gd name="connsiteX179" fmla="*/ 519924 w 2591383"/>
                <a:gd name="connsiteY179" fmla="*/ 917576 h 3116265"/>
                <a:gd name="connsiteX180" fmla="*/ 692962 w 2591383"/>
                <a:gd name="connsiteY180" fmla="*/ 1016001 h 3116265"/>
                <a:gd name="connsiteX181" fmla="*/ 519924 w 2591383"/>
                <a:gd name="connsiteY181" fmla="*/ 917576 h 3116265"/>
                <a:gd name="connsiteX182" fmla="*/ 1456838 w 2591383"/>
                <a:gd name="connsiteY182" fmla="*/ 898526 h 3116265"/>
                <a:gd name="connsiteX183" fmla="*/ 1351774 w 2591383"/>
                <a:gd name="connsiteY183" fmla="*/ 1052920 h 3116265"/>
                <a:gd name="connsiteX184" fmla="*/ 1445581 w 2591383"/>
                <a:gd name="connsiteY184" fmla="*/ 988903 h 3116265"/>
                <a:gd name="connsiteX185" fmla="*/ 1456838 w 2591383"/>
                <a:gd name="connsiteY185" fmla="*/ 898526 h 3116265"/>
                <a:gd name="connsiteX186" fmla="*/ 1581962 w 2591383"/>
                <a:gd name="connsiteY186" fmla="*/ 884240 h 3116265"/>
                <a:gd name="connsiteX187" fmla="*/ 1615844 w 2591383"/>
                <a:gd name="connsiteY187" fmla="*/ 933254 h 3116265"/>
                <a:gd name="connsiteX188" fmla="*/ 1713725 w 2591383"/>
                <a:gd name="connsiteY188" fmla="*/ 959647 h 3116265"/>
                <a:gd name="connsiteX189" fmla="*/ 1709960 w 2591383"/>
                <a:gd name="connsiteY189" fmla="*/ 955876 h 3116265"/>
                <a:gd name="connsiteX190" fmla="*/ 1581962 w 2591383"/>
                <a:gd name="connsiteY190" fmla="*/ 884240 h 3116265"/>
                <a:gd name="connsiteX191" fmla="*/ 1439087 w 2591383"/>
                <a:gd name="connsiteY191" fmla="*/ 861021 h 3116265"/>
                <a:gd name="connsiteX192" fmla="*/ 1269224 w 2591383"/>
                <a:gd name="connsiteY192" fmla="*/ 1034456 h 3116265"/>
                <a:gd name="connsiteX193" fmla="*/ 1284323 w 2591383"/>
                <a:gd name="connsiteY193" fmla="*/ 1038226 h 3116265"/>
                <a:gd name="connsiteX194" fmla="*/ 1439087 w 2591383"/>
                <a:gd name="connsiteY194" fmla="*/ 861021 h 3116265"/>
                <a:gd name="connsiteX195" fmla="*/ 1113669 w 2591383"/>
                <a:gd name="connsiteY195" fmla="*/ 852362 h 3116265"/>
                <a:gd name="connsiteX196" fmla="*/ 1106627 w 2591383"/>
                <a:gd name="connsiteY196" fmla="*/ 853653 h 3116265"/>
                <a:gd name="connsiteX197" fmla="*/ 1058208 w 2591383"/>
                <a:gd name="connsiteY197" fmla="*/ 1071564 h 3116265"/>
                <a:gd name="connsiteX198" fmla="*/ 1121525 w 2591383"/>
                <a:gd name="connsiteY198" fmla="*/ 872439 h 3116265"/>
                <a:gd name="connsiteX199" fmla="*/ 1113669 w 2591383"/>
                <a:gd name="connsiteY199" fmla="*/ 852362 h 3116265"/>
                <a:gd name="connsiteX200" fmla="*/ 1061715 w 2591383"/>
                <a:gd name="connsiteY200" fmla="*/ 838201 h 3116265"/>
                <a:gd name="connsiteX201" fmla="*/ 1031779 w 2591383"/>
                <a:gd name="connsiteY201" fmla="*/ 868486 h 3116265"/>
                <a:gd name="connsiteX202" fmla="*/ 1028037 w 2591383"/>
                <a:gd name="connsiteY202" fmla="*/ 936626 h 3116265"/>
                <a:gd name="connsiteX203" fmla="*/ 1061715 w 2591383"/>
                <a:gd name="connsiteY203" fmla="*/ 838201 h 3116265"/>
                <a:gd name="connsiteX204" fmla="*/ 538715 w 2591383"/>
                <a:gd name="connsiteY204" fmla="*/ 835026 h 3116265"/>
                <a:gd name="connsiteX205" fmla="*/ 519924 w 2591383"/>
                <a:gd name="connsiteY205" fmla="*/ 842546 h 3116265"/>
                <a:gd name="connsiteX206" fmla="*/ 692800 w 2591383"/>
                <a:gd name="connsiteY206" fmla="*/ 977901 h 3116265"/>
                <a:gd name="connsiteX207" fmla="*/ 704074 w 2591383"/>
                <a:gd name="connsiteY207" fmla="*/ 974141 h 3116265"/>
                <a:gd name="connsiteX208" fmla="*/ 538715 w 2591383"/>
                <a:gd name="connsiteY208" fmla="*/ 835026 h 3116265"/>
                <a:gd name="connsiteX209" fmla="*/ 1608968 w 2591383"/>
                <a:gd name="connsiteY209" fmla="*/ 810389 h 3116265"/>
                <a:gd name="connsiteX210" fmla="*/ 1566087 w 2591383"/>
                <a:gd name="connsiteY210" fmla="*/ 816406 h 3116265"/>
                <a:gd name="connsiteX211" fmla="*/ 1566087 w 2591383"/>
                <a:gd name="connsiteY211" fmla="*/ 823958 h 3116265"/>
                <a:gd name="connsiteX212" fmla="*/ 1751825 w 2591383"/>
                <a:gd name="connsiteY212" fmla="*/ 933452 h 3116265"/>
                <a:gd name="connsiteX213" fmla="*/ 1717710 w 2591383"/>
                <a:gd name="connsiteY213" fmla="*/ 873041 h 3116265"/>
                <a:gd name="connsiteX214" fmla="*/ 1608968 w 2591383"/>
                <a:gd name="connsiteY214" fmla="*/ 810389 h 3116265"/>
                <a:gd name="connsiteX215" fmla="*/ 108761 w 2591383"/>
                <a:gd name="connsiteY215" fmla="*/ 741361 h 3116265"/>
                <a:gd name="connsiteX216" fmla="*/ 191311 w 2591383"/>
                <a:gd name="connsiteY216" fmla="*/ 827086 h 3116265"/>
                <a:gd name="connsiteX217" fmla="*/ 108761 w 2591383"/>
                <a:gd name="connsiteY217" fmla="*/ 741361 h 3116265"/>
                <a:gd name="connsiteX218" fmla="*/ 1386211 w 2591383"/>
                <a:gd name="connsiteY218" fmla="*/ 738189 h 3116265"/>
                <a:gd name="connsiteX219" fmla="*/ 1261286 w 2591383"/>
                <a:gd name="connsiteY219" fmla="*/ 783013 h 3116265"/>
                <a:gd name="connsiteX220" fmla="*/ 1299142 w 2591383"/>
                <a:gd name="connsiteY220" fmla="*/ 801689 h 3116265"/>
                <a:gd name="connsiteX221" fmla="*/ 1389996 w 2591383"/>
                <a:gd name="connsiteY221" fmla="*/ 760601 h 3116265"/>
                <a:gd name="connsiteX222" fmla="*/ 1386211 w 2591383"/>
                <a:gd name="connsiteY222" fmla="*/ 738189 h 3116265"/>
                <a:gd name="connsiteX223" fmla="*/ 128374 w 2591383"/>
                <a:gd name="connsiteY223" fmla="*/ 696911 h 3116265"/>
                <a:gd name="connsiteX224" fmla="*/ 124636 w 2591383"/>
                <a:gd name="connsiteY224" fmla="*/ 704356 h 3116265"/>
                <a:gd name="connsiteX225" fmla="*/ 240524 w 2591383"/>
                <a:gd name="connsiteY225" fmla="*/ 801138 h 3116265"/>
                <a:gd name="connsiteX226" fmla="*/ 236786 w 2591383"/>
                <a:gd name="connsiteY226" fmla="*/ 786249 h 3116265"/>
                <a:gd name="connsiteX227" fmla="*/ 128374 w 2591383"/>
                <a:gd name="connsiteY227" fmla="*/ 696911 h 3116265"/>
                <a:gd name="connsiteX228" fmla="*/ 1254443 w 2591383"/>
                <a:gd name="connsiteY228" fmla="*/ 685272 h 3116265"/>
                <a:gd name="connsiteX229" fmla="*/ 1167624 w 2591383"/>
                <a:gd name="connsiteY229" fmla="*/ 714906 h 3116265"/>
                <a:gd name="connsiteX230" fmla="*/ 1243119 w 2591383"/>
                <a:gd name="connsiteY230" fmla="*/ 740835 h 3116265"/>
                <a:gd name="connsiteX231" fmla="*/ 1337487 w 2591383"/>
                <a:gd name="connsiteY231" fmla="*/ 714906 h 3116265"/>
                <a:gd name="connsiteX232" fmla="*/ 1254443 w 2591383"/>
                <a:gd name="connsiteY232" fmla="*/ 685272 h 3116265"/>
                <a:gd name="connsiteX233" fmla="*/ 1829612 w 2591383"/>
                <a:gd name="connsiteY233" fmla="*/ 620715 h 3116265"/>
                <a:gd name="connsiteX234" fmla="*/ 1664647 w 2591383"/>
                <a:gd name="connsiteY234" fmla="*/ 635796 h 3116265"/>
                <a:gd name="connsiteX235" fmla="*/ 1653399 w 2591383"/>
                <a:gd name="connsiteY235" fmla="*/ 643337 h 3116265"/>
                <a:gd name="connsiteX236" fmla="*/ 1762126 w 2591383"/>
                <a:gd name="connsiteY236" fmla="*/ 669729 h 3116265"/>
                <a:gd name="connsiteX237" fmla="*/ 1829612 w 2591383"/>
                <a:gd name="connsiteY237" fmla="*/ 620715 h 3116265"/>
                <a:gd name="connsiteX238" fmla="*/ 127811 w 2591383"/>
                <a:gd name="connsiteY238" fmla="*/ 565148 h 3116265"/>
                <a:gd name="connsiteX239" fmla="*/ 150036 w 2591383"/>
                <a:gd name="connsiteY239" fmla="*/ 590548 h 3116265"/>
                <a:gd name="connsiteX240" fmla="*/ 150036 w 2591383"/>
                <a:gd name="connsiteY240" fmla="*/ 579662 h 3116265"/>
                <a:gd name="connsiteX241" fmla="*/ 127811 w 2591383"/>
                <a:gd name="connsiteY241" fmla="*/ 565148 h 3116265"/>
                <a:gd name="connsiteX242" fmla="*/ 1725337 w 2591383"/>
                <a:gd name="connsiteY242" fmla="*/ 519115 h 3116265"/>
                <a:gd name="connsiteX243" fmla="*/ 1589899 w 2591383"/>
                <a:gd name="connsiteY243" fmla="*/ 582986 h 3116265"/>
                <a:gd name="connsiteX244" fmla="*/ 1864537 w 2591383"/>
                <a:gd name="connsiteY244" fmla="*/ 564200 h 3116265"/>
                <a:gd name="connsiteX245" fmla="*/ 1725337 w 2591383"/>
                <a:gd name="connsiteY245" fmla="*/ 519115 h 3116265"/>
                <a:gd name="connsiteX246" fmla="*/ 963307 w 2591383"/>
                <a:gd name="connsiteY246" fmla="*/ 492457 h 3116265"/>
                <a:gd name="connsiteX247" fmla="*/ 903569 w 2591383"/>
                <a:gd name="connsiteY247" fmla="*/ 505130 h 3116265"/>
                <a:gd name="connsiteX248" fmla="*/ 850888 w 2591383"/>
                <a:gd name="connsiteY248" fmla="*/ 745436 h 3116265"/>
                <a:gd name="connsiteX249" fmla="*/ 854651 w 2591383"/>
                <a:gd name="connsiteY249" fmla="*/ 914401 h 3116265"/>
                <a:gd name="connsiteX250" fmla="*/ 978829 w 2591383"/>
                <a:gd name="connsiteY250" fmla="*/ 805512 h 3116265"/>
                <a:gd name="connsiteX251" fmla="*/ 1008932 w 2591383"/>
                <a:gd name="connsiteY251" fmla="*/ 527659 h 3116265"/>
                <a:gd name="connsiteX252" fmla="*/ 963307 w 2591383"/>
                <a:gd name="connsiteY252" fmla="*/ 492457 h 3116265"/>
                <a:gd name="connsiteX253" fmla="*/ 828252 w 2591383"/>
                <a:gd name="connsiteY253" fmla="*/ 466726 h 3116265"/>
                <a:gd name="connsiteX254" fmla="*/ 741433 w 2591383"/>
                <a:gd name="connsiteY254" fmla="*/ 526807 h 3116265"/>
                <a:gd name="connsiteX255" fmla="*/ 741433 w 2591383"/>
                <a:gd name="connsiteY255" fmla="*/ 767130 h 3116265"/>
                <a:gd name="connsiteX256" fmla="*/ 813153 w 2591383"/>
                <a:gd name="connsiteY256" fmla="*/ 857251 h 3116265"/>
                <a:gd name="connsiteX257" fmla="*/ 832026 w 2591383"/>
                <a:gd name="connsiteY257" fmla="*/ 684519 h 3116265"/>
                <a:gd name="connsiteX258" fmla="*/ 865999 w 2591383"/>
                <a:gd name="connsiteY258" fmla="*/ 489256 h 3116265"/>
                <a:gd name="connsiteX259" fmla="*/ 828252 w 2591383"/>
                <a:gd name="connsiteY259" fmla="*/ 466726 h 3116265"/>
                <a:gd name="connsiteX260" fmla="*/ 150610 w 2591383"/>
                <a:gd name="connsiteY260" fmla="*/ 466723 h 3116265"/>
                <a:gd name="connsiteX261" fmla="*/ 154359 w 2591383"/>
                <a:gd name="connsiteY261" fmla="*/ 526759 h 3116265"/>
                <a:gd name="connsiteX262" fmla="*/ 323074 w 2591383"/>
                <a:gd name="connsiteY262" fmla="*/ 673098 h 3116265"/>
                <a:gd name="connsiteX263" fmla="*/ 150610 w 2591383"/>
                <a:gd name="connsiteY263" fmla="*/ 466723 h 3116265"/>
                <a:gd name="connsiteX264" fmla="*/ 1438293 w 2591383"/>
                <a:gd name="connsiteY264" fmla="*/ 414339 h 3116265"/>
                <a:gd name="connsiteX265" fmla="*/ 1438293 w 2591383"/>
                <a:gd name="connsiteY265" fmla="*/ 428627 h 3116265"/>
                <a:gd name="connsiteX266" fmla="*/ 1442262 w 2591383"/>
                <a:gd name="connsiteY266" fmla="*/ 421483 h 3116265"/>
                <a:gd name="connsiteX267" fmla="*/ 1438293 w 2591383"/>
                <a:gd name="connsiteY267" fmla="*/ 414339 h 3116265"/>
                <a:gd name="connsiteX268" fmla="*/ 836413 w 2591383"/>
                <a:gd name="connsiteY268" fmla="*/ 414339 h 3116265"/>
                <a:gd name="connsiteX269" fmla="*/ 866432 w 2591383"/>
                <a:gd name="connsiteY269" fmla="*/ 452042 h 3116265"/>
                <a:gd name="connsiteX270" fmla="*/ 956486 w 2591383"/>
                <a:gd name="connsiteY270" fmla="*/ 452042 h 3116265"/>
                <a:gd name="connsiteX271" fmla="*/ 836413 w 2591383"/>
                <a:gd name="connsiteY271" fmla="*/ 414339 h 3116265"/>
                <a:gd name="connsiteX272" fmla="*/ 674736 w 2591383"/>
                <a:gd name="connsiteY272" fmla="*/ 346124 h 3116265"/>
                <a:gd name="connsiteX273" fmla="*/ 459456 w 2591383"/>
                <a:gd name="connsiteY273" fmla="*/ 406400 h 3116265"/>
                <a:gd name="connsiteX274" fmla="*/ 399274 w 2591383"/>
                <a:gd name="connsiteY274" fmla="*/ 432719 h 3116265"/>
                <a:gd name="connsiteX275" fmla="*/ 504593 w 2591383"/>
                <a:gd name="connsiteY275" fmla="*/ 507916 h 3116265"/>
                <a:gd name="connsiteX276" fmla="*/ 786696 w 2591383"/>
                <a:gd name="connsiteY276" fmla="*/ 459038 h 3116265"/>
                <a:gd name="connsiteX277" fmla="*/ 749082 w 2591383"/>
                <a:gd name="connsiteY277" fmla="*/ 346242 h 3116265"/>
                <a:gd name="connsiteX278" fmla="*/ 674736 w 2591383"/>
                <a:gd name="connsiteY278" fmla="*/ 346124 h 3116265"/>
                <a:gd name="connsiteX279" fmla="*/ 786868 w 2591383"/>
                <a:gd name="connsiteY279" fmla="*/ 328614 h 3116265"/>
                <a:gd name="connsiteX280" fmla="*/ 779297 w 2591383"/>
                <a:gd name="connsiteY280" fmla="*/ 347414 h 3116265"/>
                <a:gd name="connsiteX281" fmla="*/ 824724 w 2591383"/>
                <a:gd name="connsiteY281" fmla="*/ 396292 h 3116265"/>
                <a:gd name="connsiteX282" fmla="*/ 786868 w 2591383"/>
                <a:gd name="connsiteY282" fmla="*/ 328614 h 3116265"/>
                <a:gd name="connsiteX283" fmla="*/ 779480 w 2591383"/>
                <a:gd name="connsiteY283" fmla="*/ 274639 h 3116265"/>
                <a:gd name="connsiteX284" fmla="*/ 775511 w 2591383"/>
                <a:gd name="connsiteY284" fmla="*/ 286545 h 3116265"/>
                <a:gd name="connsiteX285" fmla="*/ 787417 w 2591383"/>
                <a:gd name="connsiteY285" fmla="*/ 290514 h 3116265"/>
                <a:gd name="connsiteX286" fmla="*/ 779480 w 2591383"/>
                <a:gd name="connsiteY286" fmla="*/ 274639 h 3116265"/>
                <a:gd name="connsiteX287" fmla="*/ 1792434 w 2591383"/>
                <a:gd name="connsiteY287" fmla="*/ 219077 h 3116265"/>
                <a:gd name="connsiteX288" fmla="*/ 1691499 w 2591383"/>
                <a:gd name="connsiteY288" fmla="*/ 400052 h 3116265"/>
                <a:gd name="connsiteX289" fmla="*/ 1777481 w 2591383"/>
                <a:gd name="connsiteY289" fmla="*/ 305794 h 3116265"/>
                <a:gd name="connsiteX290" fmla="*/ 1792434 w 2591383"/>
                <a:gd name="connsiteY290" fmla="*/ 219077 h 3116265"/>
                <a:gd name="connsiteX291" fmla="*/ 1841544 w 2591383"/>
                <a:gd name="connsiteY291" fmla="*/ 204790 h 3116265"/>
                <a:gd name="connsiteX292" fmla="*/ 1751824 w 2591383"/>
                <a:gd name="connsiteY292" fmla="*/ 403661 h 3116265"/>
                <a:gd name="connsiteX293" fmla="*/ 1781731 w 2591383"/>
                <a:gd name="connsiteY293" fmla="*/ 411165 h 3116265"/>
                <a:gd name="connsiteX294" fmla="*/ 1860235 w 2591383"/>
                <a:gd name="connsiteY294" fmla="*/ 313606 h 3116265"/>
                <a:gd name="connsiteX295" fmla="*/ 1841544 w 2591383"/>
                <a:gd name="connsiteY295" fmla="*/ 204790 h 3116265"/>
                <a:gd name="connsiteX296" fmla="*/ 1547037 w 2591383"/>
                <a:gd name="connsiteY296" fmla="*/ 188914 h 3116265"/>
                <a:gd name="connsiteX297" fmla="*/ 1423403 w 2591383"/>
                <a:gd name="connsiteY297" fmla="*/ 282868 h 3116265"/>
                <a:gd name="connsiteX298" fmla="*/ 1359712 w 2591383"/>
                <a:gd name="connsiteY298" fmla="*/ 324208 h 3116265"/>
                <a:gd name="connsiteX299" fmla="*/ 1423403 w 2591383"/>
                <a:gd name="connsiteY299" fmla="*/ 373064 h 3116265"/>
                <a:gd name="connsiteX300" fmla="*/ 1547037 w 2591383"/>
                <a:gd name="connsiteY300" fmla="*/ 188914 h 3116265"/>
                <a:gd name="connsiteX301" fmla="*/ 2075675 w 2591383"/>
                <a:gd name="connsiteY301" fmla="*/ 34927 h 3116265"/>
                <a:gd name="connsiteX302" fmla="*/ 2015026 w 2591383"/>
                <a:gd name="connsiteY302" fmla="*/ 53727 h 3116265"/>
                <a:gd name="connsiteX303" fmla="*/ 1889937 w 2591383"/>
                <a:gd name="connsiteY303" fmla="*/ 87566 h 3116265"/>
                <a:gd name="connsiteX304" fmla="*/ 1977120 w 2591383"/>
                <a:gd name="connsiteY304" fmla="*/ 106365 h 3116265"/>
                <a:gd name="connsiteX305" fmla="*/ 2075675 w 2591383"/>
                <a:gd name="connsiteY305" fmla="*/ 34927 h 3116265"/>
                <a:gd name="connsiteX306" fmla="*/ 1733157 w 2591383"/>
                <a:gd name="connsiteY306" fmla="*/ 0 h 3116265"/>
                <a:gd name="connsiteX307" fmla="*/ 1857156 w 2591383"/>
                <a:gd name="connsiteY307" fmla="*/ 0 h 3116265"/>
                <a:gd name="connsiteX308" fmla="*/ 1856292 w 2591383"/>
                <a:gd name="connsiteY308" fmla="*/ 258 h 3116265"/>
                <a:gd name="connsiteX309" fmla="*/ 1818499 w 2591383"/>
                <a:gd name="connsiteY309" fmla="*/ 19880 h 3116265"/>
                <a:gd name="connsiteX310" fmla="*/ 1983990 w 2591383"/>
                <a:gd name="connsiteY310" fmla="*/ 42243 h 3116265"/>
                <a:gd name="connsiteX311" fmla="*/ 2053277 w 2591383"/>
                <a:gd name="connsiteY311" fmla="*/ 8700 h 3116265"/>
                <a:gd name="connsiteX312" fmla="*/ 2055257 w 2591383"/>
                <a:gd name="connsiteY312" fmla="*/ 0 h 3116265"/>
                <a:gd name="connsiteX313" fmla="*/ 2137802 w 2591383"/>
                <a:gd name="connsiteY313" fmla="*/ 0 h 3116265"/>
                <a:gd name="connsiteX314" fmla="*/ 2128474 w 2591383"/>
                <a:gd name="connsiteY314" fmla="*/ 11345 h 3116265"/>
                <a:gd name="connsiteX315" fmla="*/ 2034180 w 2591383"/>
                <a:gd name="connsiteY315" fmla="*/ 113824 h 3116265"/>
                <a:gd name="connsiteX316" fmla="*/ 1891034 w 2591383"/>
                <a:gd name="connsiteY316" fmla="*/ 117580 h 3116265"/>
                <a:gd name="connsiteX317" fmla="*/ 1830762 w 2591383"/>
                <a:gd name="connsiteY317" fmla="*/ 83773 h 3116265"/>
                <a:gd name="connsiteX318" fmla="*/ 1883500 w 2591383"/>
                <a:gd name="connsiteY318" fmla="*/ 245297 h 3116265"/>
                <a:gd name="connsiteX319" fmla="*/ 1804392 w 2591383"/>
                <a:gd name="connsiteY319" fmla="*/ 429359 h 3116265"/>
                <a:gd name="connsiteX320" fmla="*/ 1631110 w 2591383"/>
                <a:gd name="connsiteY320" fmla="*/ 466923 h 3116265"/>
                <a:gd name="connsiteX321" fmla="*/ 1608508 w 2591383"/>
                <a:gd name="connsiteY321" fmla="*/ 440628 h 3116265"/>
                <a:gd name="connsiteX322" fmla="*/ 1796858 w 2591383"/>
                <a:gd name="connsiteY322" fmla="*/ 177682 h 3116265"/>
                <a:gd name="connsiteX323" fmla="*/ 1740353 w 2591383"/>
                <a:gd name="connsiteY323" fmla="*/ 4889 h 3116265"/>
                <a:gd name="connsiteX324" fmla="*/ 403270 w 2591383"/>
                <a:gd name="connsiteY324" fmla="*/ 0 h 3116265"/>
                <a:gd name="connsiteX325" fmla="*/ 449420 w 2591383"/>
                <a:gd name="connsiteY325" fmla="*/ 0 h 3116265"/>
                <a:gd name="connsiteX326" fmla="*/ 497115 w 2591383"/>
                <a:gd name="connsiteY326" fmla="*/ 27551 h 3116265"/>
                <a:gd name="connsiteX327" fmla="*/ 493557 w 2591383"/>
                <a:gd name="connsiteY327" fmla="*/ 0 h 3116265"/>
                <a:gd name="connsiteX328" fmla="*/ 526616 w 2591383"/>
                <a:gd name="connsiteY328" fmla="*/ 0 h 3116265"/>
                <a:gd name="connsiteX329" fmla="*/ 534128 w 2591383"/>
                <a:gd name="connsiteY329" fmla="*/ 15874 h 3116265"/>
                <a:gd name="connsiteX330" fmla="*/ 552458 w 2591383"/>
                <a:gd name="connsiteY330" fmla="*/ 1736 h 3116265"/>
                <a:gd name="connsiteX331" fmla="*/ 553818 w 2591383"/>
                <a:gd name="connsiteY331" fmla="*/ 0 h 3116265"/>
                <a:gd name="connsiteX332" fmla="*/ 619691 w 2591383"/>
                <a:gd name="connsiteY332" fmla="*/ 0 h 3116265"/>
                <a:gd name="connsiteX333" fmla="*/ 626647 w 2591383"/>
                <a:gd name="connsiteY333" fmla="*/ 25431 h 3116265"/>
                <a:gd name="connsiteX334" fmla="*/ 613800 w 2591383"/>
                <a:gd name="connsiteY334" fmla="*/ 147518 h 3116265"/>
                <a:gd name="connsiteX335" fmla="*/ 700449 w 2591383"/>
                <a:gd name="connsiteY335" fmla="*/ 196403 h 3116265"/>
                <a:gd name="connsiteX336" fmla="*/ 625102 w 2591383"/>
                <a:gd name="connsiteY336" fmla="*/ 218966 h 3116265"/>
                <a:gd name="connsiteX337" fmla="*/ 421665 w 2591383"/>
                <a:gd name="connsiteY337" fmla="*/ 343059 h 3116265"/>
                <a:gd name="connsiteX338" fmla="*/ 380224 w 2591383"/>
                <a:gd name="connsiteY338" fmla="*/ 403225 h 3116265"/>
                <a:gd name="connsiteX339" fmla="*/ 749424 w 2591383"/>
                <a:gd name="connsiteY339" fmla="*/ 309215 h 3116265"/>
                <a:gd name="connsiteX340" fmla="*/ 790865 w 2591383"/>
                <a:gd name="connsiteY340" fmla="*/ 166320 h 3116265"/>
                <a:gd name="connsiteX341" fmla="*/ 787098 w 2591383"/>
                <a:gd name="connsiteY341" fmla="*/ 162560 h 3116265"/>
                <a:gd name="connsiteX342" fmla="*/ 775796 w 2591383"/>
                <a:gd name="connsiteY342" fmla="*/ 177602 h 3116265"/>
                <a:gd name="connsiteX343" fmla="*/ 760727 w 2591383"/>
                <a:gd name="connsiteY343" fmla="*/ 170081 h 3116265"/>
                <a:gd name="connsiteX344" fmla="*/ 764494 w 2591383"/>
                <a:gd name="connsiteY344" fmla="*/ 139998 h 3116265"/>
                <a:gd name="connsiteX345" fmla="*/ 662775 w 2591383"/>
                <a:gd name="connsiteY345" fmla="*/ 45988 h 3116265"/>
                <a:gd name="connsiteX346" fmla="*/ 662775 w 2591383"/>
                <a:gd name="connsiteY346" fmla="*/ 30946 h 3116265"/>
                <a:gd name="connsiteX347" fmla="*/ 828539 w 2591383"/>
                <a:gd name="connsiteY347" fmla="*/ 151279 h 3116265"/>
                <a:gd name="connsiteX348" fmla="*/ 881282 w 2591383"/>
                <a:gd name="connsiteY348" fmla="*/ 128716 h 3116265"/>
                <a:gd name="connsiteX349" fmla="*/ 883806 w 2591383"/>
                <a:gd name="connsiteY349" fmla="*/ 40546 h 3116265"/>
                <a:gd name="connsiteX350" fmla="*/ 884966 w 2591383"/>
                <a:gd name="connsiteY350" fmla="*/ 0 h 3116265"/>
                <a:gd name="connsiteX351" fmla="*/ 925556 w 2591383"/>
                <a:gd name="connsiteY351" fmla="*/ 0 h 3116265"/>
                <a:gd name="connsiteX352" fmla="*/ 918117 w 2591383"/>
                <a:gd name="connsiteY352" fmla="*/ 17542 h 3116265"/>
                <a:gd name="connsiteX353" fmla="*/ 910640 w 2591383"/>
                <a:gd name="connsiteY353" fmla="*/ 110164 h 3116265"/>
                <a:gd name="connsiteX354" fmla="*/ 959623 w 2591383"/>
                <a:gd name="connsiteY354" fmla="*/ 132761 h 3116265"/>
                <a:gd name="connsiteX355" fmla="*/ 995006 w 2591383"/>
                <a:gd name="connsiteY355" fmla="*/ 43140 h 3116265"/>
                <a:gd name="connsiteX356" fmla="*/ 1022658 w 2591383"/>
                <a:gd name="connsiteY356" fmla="*/ 0 h 3116265"/>
                <a:gd name="connsiteX357" fmla="*/ 1051761 w 2591383"/>
                <a:gd name="connsiteY357" fmla="*/ 0 h 3116265"/>
                <a:gd name="connsiteX358" fmla="*/ 1036733 w 2591383"/>
                <a:gd name="connsiteY358" fmla="*/ 19421 h 3116265"/>
                <a:gd name="connsiteX359" fmla="*/ 1004732 w 2591383"/>
                <a:gd name="connsiteY359" fmla="*/ 83887 h 3116265"/>
                <a:gd name="connsiteX360" fmla="*/ 982101 w 2591383"/>
                <a:gd name="connsiteY360" fmla="*/ 208001 h 3116265"/>
                <a:gd name="connsiteX361" fmla="*/ 1008504 w 2591383"/>
                <a:gd name="connsiteY361" fmla="*/ 196718 h 3116265"/>
                <a:gd name="connsiteX362" fmla="*/ 978329 w 2591383"/>
                <a:gd name="connsiteY362" fmla="*/ 313311 h 3116265"/>
                <a:gd name="connsiteX363" fmla="*/ 1008504 w 2591383"/>
                <a:gd name="connsiteY363" fmla="*/ 358443 h 3116265"/>
                <a:gd name="connsiteX364" fmla="*/ 1023591 w 2591383"/>
                <a:gd name="connsiteY364" fmla="*/ 335877 h 3116265"/>
                <a:gd name="connsiteX365" fmla="*/ 1053765 w 2591383"/>
                <a:gd name="connsiteY365" fmla="*/ 384770 h 3116265"/>
                <a:gd name="connsiteX366" fmla="*/ 1027363 w 2591383"/>
                <a:gd name="connsiteY366" fmla="*/ 403576 h 3116265"/>
                <a:gd name="connsiteX367" fmla="*/ 1016047 w 2591383"/>
                <a:gd name="connsiteY367" fmla="*/ 467513 h 3116265"/>
                <a:gd name="connsiteX368" fmla="*/ 1110342 w 2591383"/>
                <a:gd name="connsiteY368" fmla="*/ 569062 h 3116265"/>
                <a:gd name="connsiteX369" fmla="*/ 1408315 w 2591383"/>
                <a:gd name="connsiteY369" fmla="*/ 561539 h 3116265"/>
                <a:gd name="connsiteX370" fmla="*/ 1434717 w 2591383"/>
                <a:gd name="connsiteY370" fmla="*/ 535212 h 3116265"/>
                <a:gd name="connsiteX371" fmla="*/ 1065081 w 2591383"/>
                <a:gd name="connsiteY371" fmla="*/ 392293 h 3116265"/>
                <a:gd name="connsiteX372" fmla="*/ 1068852 w 2591383"/>
                <a:gd name="connsiteY372" fmla="*/ 384770 h 3116265"/>
                <a:gd name="connsiteX373" fmla="*/ 1215953 w 2591383"/>
                <a:gd name="connsiteY373" fmla="*/ 471274 h 3116265"/>
                <a:gd name="connsiteX374" fmla="*/ 1442261 w 2591383"/>
                <a:gd name="connsiteY374" fmla="*/ 501363 h 3116265"/>
                <a:gd name="connsiteX375" fmla="*/ 1378140 w 2591383"/>
                <a:gd name="connsiteY375" fmla="*/ 388532 h 3116265"/>
                <a:gd name="connsiteX376" fmla="*/ 1076396 w 2591383"/>
                <a:gd name="connsiteY376" fmla="*/ 241851 h 3116265"/>
                <a:gd name="connsiteX377" fmla="*/ 1072624 w 2591383"/>
                <a:gd name="connsiteY377" fmla="*/ 230568 h 3116265"/>
                <a:gd name="connsiteX378" fmla="*/ 1193322 w 2591383"/>
                <a:gd name="connsiteY378" fmla="*/ 117736 h 3116265"/>
                <a:gd name="connsiteX379" fmla="*/ 1225088 w 2591383"/>
                <a:gd name="connsiteY379" fmla="*/ 55209 h 3116265"/>
                <a:gd name="connsiteX380" fmla="*/ 1230817 w 2591383"/>
                <a:gd name="connsiteY380" fmla="*/ 0 h 3116265"/>
                <a:gd name="connsiteX381" fmla="*/ 1264709 w 2591383"/>
                <a:gd name="connsiteY381" fmla="*/ 0 h 3116265"/>
                <a:gd name="connsiteX382" fmla="*/ 1264441 w 2591383"/>
                <a:gd name="connsiteY382" fmla="*/ 18334 h 3116265"/>
                <a:gd name="connsiteX383" fmla="*/ 1137338 w 2591383"/>
                <a:gd name="connsiteY383" fmla="*/ 215429 h 3116265"/>
                <a:gd name="connsiteX384" fmla="*/ 1144870 w 2591383"/>
                <a:gd name="connsiteY384" fmla="*/ 230459 h 3116265"/>
                <a:gd name="connsiteX385" fmla="*/ 1329405 w 2591383"/>
                <a:gd name="connsiteY385" fmla="*/ 286822 h 3116265"/>
                <a:gd name="connsiteX386" fmla="*/ 1408491 w 2591383"/>
                <a:gd name="connsiteY386" fmla="*/ 249247 h 3116265"/>
                <a:gd name="connsiteX387" fmla="*/ 1299277 w 2591383"/>
                <a:gd name="connsiteY387" fmla="*/ 136520 h 3116265"/>
                <a:gd name="connsiteX388" fmla="*/ 1297887 w 2591383"/>
                <a:gd name="connsiteY388" fmla="*/ 15639 h 3116265"/>
                <a:gd name="connsiteX389" fmla="*/ 1289349 w 2591383"/>
                <a:gd name="connsiteY389" fmla="*/ 0 h 3116265"/>
                <a:gd name="connsiteX390" fmla="*/ 1347188 w 2591383"/>
                <a:gd name="connsiteY390" fmla="*/ 0 h 3116265"/>
                <a:gd name="connsiteX391" fmla="*/ 1340615 w 2591383"/>
                <a:gd name="connsiteY391" fmla="*/ 12578 h 3116265"/>
                <a:gd name="connsiteX392" fmla="*/ 1324787 w 2591383"/>
                <a:gd name="connsiteY392" fmla="*/ 72442 h 3116265"/>
                <a:gd name="connsiteX393" fmla="*/ 1422695 w 2591383"/>
                <a:gd name="connsiteY393" fmla="*/ 8524 h 3116265"/>
                <a:gd name="connsiteX394" fmla="*/ 1426389 w 2591383"/>
                <a:gd name="connsiteY394" fmla="*/ 0 h 3116265"/>
                <a:gd name="connsiteX395" fmla="*/ 1456391 w 2591383"/>
                <a:gd name="connsiteY395" fmla="*/ 0 h 3116265"/>
                <a:gd name="connsiteX396" fmla="*/ 1427321 w 2591383"/>
                <a:gd name="connsiteY396" fmla="*/ 46338 h 3116265"/>
                <a:gd name="connsiteX397" fmla="*/ 1340703 w 2591383"/>
                <a:gd name="connsiteY397" fmla="*/ 155308 h 3116265"/>
                <a:gd name="connsiteX398" fmla="*/ 1453683 w 2591383"/>
                <a:gd name="connsiteY398" fmla="*/ 226701 h 3116265"/>
                <a:gd name="connsiteX399" fmla="*/ 1581728 w 2591383"/>
                <a:gd name="connsiteY399" fmla="*/ 72641 h 3116265"/>
                <a:gd name="connsiteX400" fmla="*/ 1587646 w 2591383"/>
                <a:gd name="connsiteY400" fmla="*/ 0 h 3116265"/>
                <a:gd name="connsiteX401" fmla="*/ 1619707 w 2591383"/>
                <a:gd name="connsiteY401" fmla="*/ 0 h 3116265"/>
                <a:gd name="connsiteX402" fmla="*/ 1619986 w 2591383"/>
                <a:gd name="connsiteY402" fmla="*/ 16158 h 3116265"/>
                <a:gd name="connsiteX403" fmla="*/ 1616042 w 2591383"/>
                <a:gd name="connsiteY403" fmla="*/ 53722 h 3116265"/>
                <a:gd name="connsiteX404" fmla="*/ 1461594 w 2591383"/>
                <a:gd name="connsiteY404" fmla="*/ 470679 h 3116265"/>
                <a:gd name="connsiteX405" fmla="*/ 1503031 w 2591383"/>
                <a:gd name="connsiteY405" fmla="*/ 534538 h 3116265"/>
                <a:gd name="connsiteX406" fmla="*/ 1548235 w 2591383"/>
                <a:gd name="connsiteY406" fmla="*/ 560832 h 3116265"/>
                <a:gd name="connsiteX407" fmla="*/ 1691382 w 2591383"/>
                <a:gd name="connsiteY407" fmla="*/ 500730 h 3116265"/>
                <a:gd name="connsiteX408" fmla="*/ 1932471 w 2591383"/>
                <a:gd name="connsiteY408" fmla="*/ 523269 h 3116265"/>
                <a:gd name="connsiteX409" fmla="*/ 1940005 w 2591383"/>
                <a:gd name="connsiteY409" fmla="*/ 549563 h 3116265"/>
                <a:gd name="connsiteX410" fmla="*/ 1793091 w 2591383"/>
                <a:gd name="connsiteY410" fmla="*/ 688549 h 3116265"/>
                <a:gd name="connsiteX411" fmla="*/ 1472895 w 2591383"/>
                <a:gd name="connsiteY411" fmla="*/ 560832 h 3116265"/>
                <a:gd name="connsiteX412" fmla="*/ 1446526 w 2591383"/>
                <a:gd name="connsiteY412" fmla="*/ 594640 h 3116265"/>
                <a:gd name="connsiteX413" fmla="*/ 1529400 w 2591383"/>
                <a:gd name="connsiteY413" fmla="*/ 778702 h 3116265"/>
                <a:gd name="connsiteX414" fmla="*/ 1729052 w 2591383"/>
                <a:gd name="connsiteY414" fmla="*/ 857586 h 3116265"/>
                <a:gd name="connsiteX415" fmla="*/ 1808159 w 2591383"/>
                <a:gd name="connsiteY415" fmla="*/ 947739 h 3116265"/>
                <a:gd name="connsiteX416" fmla="*/ 1970141 w 2591383"/>
                <a:gd name="connsiteY416" fmla="*/ 508243 h 3116265"/>
                <a:gd name="connsiteX417" fmla="*/ 2075617 w 2591383"/>
                <a:gd name="connsiteY417" fmla="*/ 158900 h 3116265"/>
                <a:gd name="connsiteX418" fmla="*/ 2237599 w 2591383"/>
                <a:gd name="connsiteY418" fmla="*/ 1132 h 3116265"/>
                <a:gd name="connsiteX419" fmla="*/ 2236202 w 2591383"/>
                <a:gd name="connsiteY419" fmla="*/ 0 h 3116265"/>
                <a:gd name="connsiteX420" fmla="*/ 2277637 w 2591383"/>
                <a:gd name="connsiteY420" fmla="*/ 0 h 3116265"/>
                <a:gd name="connsiteX421" fmla="*/ 2289740 w 2591383"/>
                <a:gd name="connsiteY421" fmla="*/ 12520 h 3116265"/>
                <a:gd name="connsiteX422" fmla="*/ 1969628 w 2591383"/>
                <a:gd name="connsiteY422" fmla="*/ 617487 h 3116265"/>
                <a:gd name="connsiteX423" fmla="*/ 1871711 w 2591383"/>
                <a:gd name="connsiteY423" fmla="*/ 914335 h 3116265"/>
                <a:gd name="connsiteX424" fmla="*/ 1419789 w 2591383"/>
                <a:gd name="connsiteY424" fmla="*/ 1147304 h 3116265"/>
                <a:gd name="connsiteX425" fmla="*/ 1370831 w 2591383"/>
                <a:gd name="connsiteY425" fmla="*/ 1147304 h 3116265"/>
                <a:gd name="connsiteX426" fmla="*/ 1359533 w 2591383"/>
                <a:gd name="connsiteY426" fmla="*/ 1369000 h 3116265"/>
                <a:gd name="connsiteX427" fmla="*/ 1141104 w 2591383"/>
                <a:gd name="connsiteY427" fmla="*/ 1793604 h 3116265"/>
                <a:gd name="connsiteX428" fmla="*/ 647755 w 2591383"/>
                <a:gd name="connsiteY428" fmla="*/ 1962694 h 3116265"/>
                <a:gd name="connsiteX429" fmla="*/ 636457 w 2591383"/>
                <a:gd name="connsiteY429" fmla="*/ 1981482 h 3116265"/>
                <a:gd name="connsiteX430" fmla="*/ 617627 w 2591383"/>
                <a:gd name="connsiteY430" fmla="*/ 2203178 h 3116265"/>
                <a:gd name="connsiteX431" fmla="*/ 625159 w 2591383"/>
                <a:gd name="connsiteY431" fmla="*/ 2210693 h 3116265"/>
                <a:gd name="connsiteX432" fmla="*/ 674118 w 2591383"/>
                <a:gd name="connsiteY432" fmla="*/ 2097966 h 3116265"/>
                <a:gd name="connsiteX433" fmla="*/ 659053 w 2591383"/>
                <a:gd name="connsiteY433" fmla="*/ 2004027 h 3116265"/>
                <a:gd name="connsiteX434" fmla="*/ 997995 w 2591383"/>
                <a:gd name="connsiteY434" fmla="*/ 1925119 h 3116265"/>
                <a:gd name="connsiteX435" fmla="*/ 1265382 w 2591383"/>
                <a:gd name="connsiteY435" fmla="*/ 1744756 h 3116265"/>
                <a:gd name="connsiteX436" fmla="*/ 1400959 w 2591383"/>
                <a:gd name="connsiteY436" fmla="*/ 1177364 h 3116265"/>
                <a:gd name="connsiteX437" fmla="*/ 1604324 w 2591383"/>
                <a:gd name="connsiteY437" fmla="*/ 1139789 h 3116265"/>
                <a:gd name="connsiteX438" fmla="*/ 1901840 w 2591383"/>
                <a:gd name="connsiteY438" fmla="*/ 951910 h 3116265"/>
                <a:gd name="connsiteX439" fmla="*/ 2093907 w 2591383"/>
                <a:gd name="connsiteY439" fmla="*/ 290580 h 3116265"/>
                <a:gd name="connsiteX440" fmla="*/ 2357528 w 2591383"/>
                <a:gd name="connsiteY440" fmla="*/ 5005 h 3116265"/>
                <a:gd name="connsiteX441" fmla="*/ 2357528 w 2591383"/>
                <a:gd name="connsiteY441" fmla="*/ 3596 h 3116265"/>
                <a:gd name="connsiteX442" fmla="*/ 2357528 w 2591383"/>
                <a:gd name="connsiteY442" fmla="*/ 0 h 3116265"/>
                <a:gd name="connsiteX443" fmla="*/ 2561429 w 2591383"/>
                <a:gd name="connsiteY443" fmla="*/ 0 h 3116265"/>
                <a:gd name="connsiteX444" fmla="*/ 2549595 w 2591383"/>
                <a:gd name="connsiteY444" fmla="*/ 27551 h 3116265"/>
                <a:gd name="connsiteX445" fmla="*/ 2591021 w 2591383"/>
                <a:gd name="connsiteY445" fmla="*/ 35066 h 3116265"/>
                <a:gd name="connsiteX446" fmla="*/ 2591021 w 2591383"/>
                <a:gd name="connsiteY446" fmla="*/ 42581 h 3116265"/>
                <a:gd name="connsiteX447" fmla="*/ 2248313 w 2591383"/>
                <a:gd name="connsiteY447" fmla="*/ 335670 h 3116265"/>
                <a:gd name="connsiteX448" fmla="*/ 2090141 w 2591383"/>
                <a:gd name="connsiteY448" fmla="*/ 906820 h 3116265"/>
                <a:gd name="connsiteX449" fmla="*/ 1807689 w 2591383"/>
                <a:gd name="connsiteY449" fmla="*/ 1248758 h 3116265"/>
                <a:gd name="connsiteX450" fmla="*/ 1581728 w 2591383"/>
                <a:gd name="connsiteY450" fmla="*/ 1342697 h 3116265"/>
                <a:gd name="connsiteX451" fmla="*/ 1562898 w 2591383"/>
                <a:gd name="connsiteY451" fmla="*/ 1489242 h 3116265"/>
                <a:gd name="connsiteX452" fmla="*/ 1254084 w 2591383"/>
                <a:gd name="connsiteY452" fmla="*/ 1985240 h 3116265"/>
                <a:gd name="connsiteX453" fmla="*/ 862418 w 2591383"/>
                <a:gd name="connsiteY453" fmla="*/ 2143057 h 3116265"/>
                <a:gd name="connsiteX454" fmla="*/ 802162 w 2591383"/>
                <a:gd name="connsiteY454" fmla="*/ 2379783 h 3116265"/>
                <a:gd name="connsiteX455" fmla="*/ 301282 w 2591383"/>
                <a:gd name="connsiteY455" fmla="*/ 3011054 h 3116265"/>
                <a:gd name="connsiteX456" fmla="*/ 0 w 2591383"/>
                <a:gd name="connsiteY456" fmla="*/ 3116265 h 3116265"/>
                <a:gd name="connsiteX457" fmla="*/ 0 w 2591383"/>
                <a:gd name="connsiteY457" fmla="*/ 3086205 h 3116265"/>
                <a:gd name="connsiteX458" fmla="*/ 338942 w 2591383"/>
                <a:gd name="connsiteY458" fmla="*/ 2958448 h 3116265"/>
                <a:gd name="connsiteX459" fmla="*/ 734374 w 2591383"/>
                <a:gd name="connsiteY459" fmla="*/ 2522571 h 3116265"/>
                <a:gd name="connsiteX460" fmla="*/ 805928 w 2591383"/>
                <a:gd name="connsiteY460" fmla="*/ 2252026 h 3116265"/>
                <a:gd name="connsiteX461" fmla="*/ 839822 w 2591383"/>
                <a:gd name="connsiteY461" fmla="*/ 2124269 h 3116265"/>
                <a:gd name="connsiteX462" fmla="*/ 1084614 w 2591383"/>
                <a:gd name="connsiteY462" fmla="*/ 2060391 h 3116265"/>
                <a:gd name="connsiteX463" fmla="*/ 1540302 w 2591383"/>
                <a:gd name="connsiteY463" fmla="*/ 1459181 h 3116265"/>
                <a:gd name="connsiteX464" fmla="*/ 1559132 w 2591383"/>
                <a:gd name="connsiteY464" fmla="*/ 1320151 h 3116265"/>
                <a:gd name="connsiteX465" fmla="*/ 2048714 w 2591383"/>
                <a:gd name="connsiteY465" fmla="*/ 944395 h 3116265"/>
                <a:gd name="connsiteX466" fmla="*/ 2180525 w 2591383"/>
                <a:gd name="connsiteY466" fmla="*/ 433367 h 3116265"/>
                <a:gd name="connsiteX467" fmla="*/ 2530765 w 2591383"/>
                <a:gd name="connsiteY467" fmla="*/ 35066 h 3116265"/>
                <a:gd name="connsiteX468" fmla="*/ 2523233 w 2591383"/>
                <a:gd name="connsiteY468" fmla="*/ 35066 h 3116265"/>
                <a:gd name="connsiteX469" fmla="*/ 2161695 w 2591383"/>
                <a:gd name="connsiteY469" fmla="*/ 392034 h 3116265"/>
                <a:gd name="connsiteX470" fmla="*/ 2029884 w 2591383"/>
                <a:gd name="connsiteY470" fmla="*/ 899305 h 3116265"/>
                <a:gd name="connsiteX471" fmla="*/ 1600558 w 2591383"/>
                <a:gd name="connsiteY471" fmla="*/ 1278818 h 3116265"/>
                <a:gd name="connsiteX472" fmla="*/ 1510174 w 2591383"/>
                <a:gd name="connsiteY472" fmla="*/ 1312636 h 3116265"/>
                <a:gd name="connsiteX473" fmla="*/ 1374597 w 2591383"/>
                <a:gd name="connsiteY473" fmla="*/ 1782331 h 3116265"/>
                <a:gd name="connsiteX474" fmla="*/ 805928 w 2591383"/>
                <a:gd name="connsiteY474" fmla="*/ 2116754 h 3116265"/>
                <a:gd name="connsiteX475" fmla="*/ 749438 w 2591383"/>
                <a:gd name="connsiteY475" fmla="*/ 2267057 h 3116265"/>
                <a:gd name="connsiteX476" fmla="*/ 576201 w 2591383"/>
                <a:gd name="connsiteY476" fmla="*/ 2684146 h 3116265"/>
                <a:gd name="connsiteX477" fmla="*/ 154407 w 2591383"/>
                <a:gd name="connsiteY477" fmla="*/ 3007296 h 3116265"/>
                <a:gd name="connsiteX478" fmla="*/ 0 w 2591383"/>
                <a:gd name="connsiteY478" fmla="*/ 3048629 h 3116265"/>
                <a:gd name="connsiteX479" fmla="*/ 0 w 2591383"/>
                <a:gd name="connsiteY479" fmla="*/ 2920872 h 3116265"/>
                <a:gd name="connsiteX480" fmla="*/ 37660 w 2591383"/>
                <a:gd name="connsiteY480" fmla="*/ 2913357 h 3116265"/>
                <a:gd name="connsiteX481" fmla="*/ 335176 w 2591383"/>
                <a:gd name="connsiteY481" fmla="*/ 2721721 h 3116265"/>
                <a:gd name="connsiteX482" fmla="*/ 316346 w 2591383"/>
                <a:gd name="connsiteY482" fmla="*/ 2721721 h 3116265"/>
                <a:gd name="connsiteX483" fmla="*/ 0 w 2591383"/>
                <a:gd name="connsiteY483" fmla="*/ 2883297 h 3116265"/>
                <a:gd name="connsiteX484" fmla="*/ 0 w 2591383"/>
                <a:gd name="connsiteY484" fmla="*/ 2849478 h 3116265"/>
                <a:gd name="connsiteX485" fmla="*/ 33894 w 2591383"/>
                <a:gd name="connsiteY485" fmla="*/ 2845721 h 3116265"/>
                <a:gd name="connsiteX486" fmla="*/ 45192 w 2591383"/>
                <a:gd name="connsiteY486" fmla="*/ 2834448 h 3116265"/>
                <a:gd name="connsiteX487" fmla="*/ 7532 w 2591383"/>
                <a:gd name="connsiteY487" fmla="*/ 2639055 h 3116265"/>
                <a:gd name="connsiteX488" fmla="*/ 105449 w 2591383"/>
                <a:gd name="connsiteY488" fmla="*/ 2518813 h 3116265"/>
                <a:gd name="connsiteX489" fmla="*/ 37660 w 2591383"/>
                <a:gd name="connsiteY489" fmla="*/ 2458692 h 3116265"/>
                <a:gd name="connsiteX490" fmla="*/ 0 w 2591383"/>
                <a:gd name="connsiteY490" fmla="*/ 2503783 h 3116265"/>
                <a:gd name="connsiteX491" fmla="*/ 0 w 2591383"/>
                <a:gd name="connsiteY491" fmla="*/ 2462450 h 3116265"/>
                <a:gd name="connsiteX492" fmla="*/ 26362 w 2591383"/>
                <a:gd name="connsiteY492" fmla="*/ 2421117 h 3116265"/>
                <a:gd name="connsiteX493" fmla="*/ 0 w 2591383"/>
                <a:gd name="connsiteY493" fmla="*/ 2248269 h 3116265"/>
                <a:gd name="connsiteX494" fmla="*/ 0 w 2591383"/>
                <a:gd name="connsiteY494" fmla="*/ 2203178 h 3116265"/>
                <a:gd name="connsiteX495" fmla="*/ 30128 w 2591383"/>
                <a:gd name="connsiteY495" fmla="*/ 2169360 h 3116265"/>
                <a:gd name="connsiteX496" fmla="*/ 33894 w 2591383"/>
                <a:gd name="connsiteY496" fmla="*/ 2124269 h 3116265"/>
                <a:gd name="connsiteX497" fmla="*/ 0 w 2591383"/>
                <a:gd name="connsiteY497" fmla="*/ 2161845 h 3116265"/>
                <a:gd name="connsiteX498" fmla="*/ 0 w 2591383"/>
                <a:gd name="connsiteY498" fmla="*/ 2109239 h 3116265"/>
                <a:gd name="connsiteX499" fmla="*/ 0 w 2591383"/>
                <a:gd name="connsiteY499" fmla="*/ 2079179 h 3116265"/>
                <a:gd name="connsiteX500" fmla="*/ 0 w 2591383"/>
                <a:gd name="connsiteY500" fmla="*/ 2026573 h 3116265"/>
                <a:gd name="connsiteX501" fmla="*/ 33894 w 2591383"/>
                <a:gd name="connsiteY501" fmla="*/ 2067906 h 3116265"/>
                <a:gd name="connsiteX502" fmla="*/ 0 w 2591383"/>
                <a:gd name="connsiteY502" fmla="*/ 1996512 h 3116265"/>
                <a:gd name="connsiteX503" fmla="*/ 0 w 2591383"/>
                <a:gd name="connsiteY503" fmla="*/ 1958937 h 3116265"/>
                <a:gd name="connsiteX504" fmla="*/ 37660 w 2591383"/>
                <a:gd name="connsiteY504" fmla="*/ 1977724 h 3116265"/>
                <a:gd name="connsiteX505" fmla="*/ 158173 w 2591383"/>
                <a:gd name="connsiteY505" fmla="*/ 1834937 h 3116265"/>
                <a:gd name="connsiteX506" fmla="*/ 131811 w 2591383"/>
                <a:gd name="connsiteY506" fmla="*/ 1707180 h 3116265"/>
                <a:gd name="connsiteX507" fmla="*/ 0 w 2591383"/>
                <a:gd name="connsiteY507" fmla="*/ 1853725 h 3116265"/>
                <a:gd name="connsiteX508" fmla="*/ 0 w 2591383"/>
                <a:gd name="connsiteY508" fmla="*/ 1793604 h 3116265"/>
                <a:gd name="connsiteX509" fmla="*/ 79087 w 2591383"/>
                <a:gd name="connsiteY509" fmla="*/ 1707180 h 3116265"/>
                <a:gd name="connsiteX510" fmla="*/ 86619 w 2591383"/>
                <a:gd name="connsiteY510" fmla="*/ 1688392 h 3116265"/>
                <a:gd name="connsiteX511" fmla="*/ 37660 w 2591383"/>
                <a:gd name="connsiteY511" fmla="*/ 1692150 h 3116265"/>
                <a:gd name="connsiteX512" fmla="*/ 0 w 2591383"/>
                <a:gd name="connsiteY512" fmla="*/ 1710938 h 3116265"/>
                <a:gd name="connsiteX513" fmla="*/ 0 w 2591383"/>
                <a:gd name="connsiteY513" fmla="*/ 1677120 h 3116265"/>
                <a:gd name="connsiteX514" fmla="*/ 139343 w 2591383"/>
                <a:gd name="connsiteY514" fmla="*/ 1635786 h 3116265"/>
                <a:gd name="connsiteX515" fmla="*/ 180769 w 2591383"/>
                <a:gd name="connsiteY515" fmla="*/ 1714695 h 3116265"/>
                <a:gd name="connsiteX516" fmla="*/ 112981 w 2591383"/>
                <a:gd name="connsiteY516" fmla="*/ 1973967 h 3116265"/>
                <a:gd name="connsiteX517" fmla="*/ 256089 w 2591383"/>
                <a:gd name="connsiteY517" fmla="*/ 2019058 h 3116265"/>
                <a:gd name="connsiteX518" fmla="*/ 497115 w 2591383"/>
                <a:gd name="connsiteY518" fmla="*/ 1853725 h 3116265"/>
                <a:gd name="connsiteX519" fmla="*/ 451922 w 2591383"/>
                <a:gd name="connsiteY519" fmla="*/ 1801119 h 3116265"/>
                <a:gd name="connsiteX520" fmla="*/ 384134 w 2591383"/>
                <a:gd name="connsiteY520" fmla="*/ 1714695 h 3116265"/>
                <a:gd name="connsiteX521" fmla="*/ 640223 w 2591383"/>
                <a:gd name="connsiteY521" fmla="*/ 1729725 h 3116265"/>
                <a:gd name="connsiteX522" fmla="*/ 719310 w 2591383"/>
                <a:gd name="connsiteY522" fmla="*/ 1786089 h 3116265"/>
                <a:gd name="connsiteX523" fmla="*/ 787098 w 2591383"/>
                <a:gd name="connsiteY523" fmla="*/ 1586938 h 3116265"/>
                <a:gd name="connsiteX524" fmla="*/ 768268 w 2591383"/>
                <a:gd name="connsiteY524" fmla="*/ 1586938 h 3116265"/>
                <a:gd name="connsiteX525" fmla="*/ 621393 w 2591383"/>
                <a:gd name="connsiteY525" fmla="*/ 1643302 h 3116265"/>
                <a:gd name="connsiteX526" fmla="*/ 436858 w 2591383"/>
                <a:gd name="connsiteY526" fmla="*/ 1492999 h 3116265"/>
                <a:gd name="connsiteX527" fmla="*/ 444390 w 2591383"/>
                <a:gd name="connsiteY527" fmla="*/ 1477969 h 3116265"/>
                <a:gd name="connsiteX528" fmla="*/ 662819 w 2591383"/>
                <a:gd name="connsiteY528" fmla="*/ 1455424 h 3116265"/>
                <a:gd name="connsiteX529" fmla="*/ 824758 w 2591383"/>
                <a:gd name="connsiteY529" fmla="*/ 1538090 h 3116265"/>
                <a:gd name="connsiteX530" fmla="*/ 854886 w 2591383"/>
                <a:gd name="connsiteY530" fmla="*/ 1489242 h 3116265"/>
                <a:gd name="connsiteX531" fmla="*/ 738140 w 2591383"/>
                <a:gd name="connsiteY531" fmla="*/ 1462939 h 3116265"/>
                <a:gd name="connsiteX532" fmla="*/ 625159 w 2591383"/>
                <a:gd name="connsiteY532" fmla="*/ 1425363 h 3116265"/>
                <a:gd name="connsiteX533" fmla="*/ 436858 w 2591383"/>
                <a:gd name="connsiteY533" fmla="*/ 1320151 h 3116265"/>
                <a:gd name="connsiteX534" fmla="*/ 357772 w 2591383"/>
                <a:gd name="connsiteY534" fmla="*/ 1331424 h 3116265"/>
                <a:gd name="connsiteX535" fmla="*/ 320112 w 2591383"/>
                <a:gd name="connsiteY535" fmla="*/ 1372757 h 3116265"/>
                <a:gd name="connsiteX536" fmla="*/ 342708 w 2591383"/>
                <a:gd name="connsiteY536" fmla="*/ 1665847 h 3116265"/>
                <a:gd name="connsiteX537" fmla="*/ 323878 w 2591383"/>
                <a:gd name="connsiteY537" fmla="*/ 1774816 h 3116265"/>
                <a:gd name="connsiteX538" fmla="*/ 316346 w 2591383"/>
                <a:gd name="connsiteY538" fmla="*/ 1771059 h 3116265"/>
                <a:gd name="connsiteX539" fmla="*/ 177003 w 2591383"/>
                <a:gd name="connsiteY539" fmla="*/ 1609484 h 3116265"/>
                <a:gd name="connsiteX540" fmla="*/ 169471 w 2591383"/>
                <a:gd name="connsiteY540" fmla="*/ 1421606 h 3116265"/>
                <a:gd name="connsiteX541" fmla="*/ 372836 w 2591383"/>
                <a:gd name="connsiteY541" fmla="*/ 1275061 h 3116265"/>
                <a:gd name="connsiteX542" fmla="*/ 237259 w 2591383"/>
                <a:gd name="connsiteY542" fmla="*/ 1226212 h 3116265"/>
                <a:gd name="connsiteX543" fmla="*/ 112981 w 2591383"/>
                <a:gd name="connsiteY543" fmla="*/ 1211182 h 3116265"/>
                <a:gd name="connsiteX544" fmla="*/ 0 w 2591383"/>
                <a:gd name="connsiteY544" fmla="*/ 1432878 h 3116265"/>
                <a:gd name="connsiteX545" fmla="*/ 0 w 2591383"/>
                <a:gd name="connsiteY545" fmla="*/ 1387787 h 3116265"/>
                <a:gd name="connsiteX546" fmla="*/ 82853 w 2591383"/>
                <a:gd name="connsiteY546" fmla="*/ 1256273 h 3116265"/>
                <a:gd name="connsiteX547" fmla="*/ 41426 w 2591383"/>
                <a:gd name="connsiteY547" fmla="*/ 1241243 h 3116265"/>
                <a:gd name="connsiteX548" fmla="*/ 0 w 2591383"/>
                <a:gd name="connsiteY548" fmla="*/ 1301364 h 3116265"/>
                <a:gd name="connsiteX549" fmla="*/ 0 w 2591383"/>
                <a:gd name="connsiteY549" fmla="*/ 1237485 h 3116265"/>
                <a:gd name="connsiteX550" fmla="*/ 3766 w 2591383"/>
                <a:gd name="connsiteY550" fmla="*/ 1233728 h 3116265"/>
                <a:gd name="connsiteX551" fmla="*/ 0 w 2591383"/>
                <a:gd name="connsiteY551" fmla="*/ 1233728 h 3116265"/>
                <a:gd name="connsiteX552" fmla="*/ 0 w 2591383"/>
                <a:gd name="connsiteY552" fmla="*/ 1196152 h 3116265"/>
                <a:gd name="connsiteX553" fmla="*/ 101683 w 2591383"/>
                <a:gd name="connsiteY553" fmla="*/ 1169849 h 3116265"/>
                <a:gd name="connsiteX554" fmla="*/ 0 w 2591383"/>
                <a:gd name="connsiteY554" fmla="*/ 1072152 h 3116265"/>
                <a:gd name="connsiteX555" fmla="*/ 0 w 2591383"/>
                <a:gd name="connsiteY555" fmla="*/ 1012031 h 3116265"/>
                <a:gd name="connsiteX556" fmla="*/ 3766 w 2591383"/>
                <a:gd name="connsiteY556" fmla="*/ 1019546 h 3116265"/>
                <a:gd name="connsiteX557" fmla="*/ 37660 w 2591383"/>
                <a:gd name="connsiteY557" fmla="*/ 797850 h 3116265"/>
                <a:gd name="connsiteX558" fmla="*/ 3766 w 2591383"/>
                <a:gd name="connsiteY558" fmla="*/ 764032 h 3116265"/>
                <a:gd name="connsiteX559" fmla="*/ 0 w 2591383"/>
                <a:gd name="connsiteY559" fmla="*/ 775305 h 3116265"/>
                <a:gd name="connsiteX560" fmla="*/ 0 w 2591383"/>
                <a:gd name="connsiteY560" fmla="*/ 707669 h 3116265"/>
                <a:gd name="connsiteX561" fmla="*/ 3766 w 2591383"/>
                <a:gd name="connsiteY561" fmla="*/ 703911 h 3116265"/>
                <a:gd name="connsiteX562" fmla="*/ 67789 w 2591383"/>
                <a:gd name="connsiteY562" fmla="*/ 933123 h 3116265"/>
                <a:gd name="connsiteX563" fmla="*/ 41426 w 2591383"/>
                <a:gd name="connsiteY563" fmla="*/ 1079668 h 3116265"/>
                <a:gd name="connsiteX564" fmla="*/ 274920 w 2591383"/>
                <a:gd name="connsiteY564" fmla="*/ 1196152 h 3116265"/>
                <a:gd name="connsiteX565" fmla="*/ 120513 w 2591383"/>
                <a:gd name="connsiteY565" fmla="*/ 1030819 h 3116265"/>
                <a:gd name="connsiteX566" fmla="*/ 79087 w 2591383"/>
                <a:gd name="connsiteY566" fmla="*/ 963183 h 3116265"/>
                <a:gd name="connsiteX567" fmla="*/ 90385 w 2591383"/>
                <a:gd name="connsiteY567" fmla="*/ 959425 h 3116265"/>
                <a:gd name="connsiteX568" fmla="*/ 361538 w 2591383"/>
                <a:gd name="connsiteY568" fmla="*/ 1229970 h 3116265"/>
                <a:gd name="connsiteX569" fmla="*/ 466987 w 2591383"/>
                <a:gd name="connsiteY569" fmla="*/ 1293848 h 3116265"/>
                <a:gd name="connsiteX570" fmla="*/ 489583 w 2591383"/>
                <a:gd name="connsiteY570" fmla="*/ 1124758 h 3116265"/>
                <a:gd name="connsiteX571" fmla="*/ 508413 w 2591383"/>
                <a:gd name="connsiteY571" fmla="*/ 1139789 h 3116265"/>
                <a:gd name="connsiteX572" fmla="*/ 719310 w 2591383"/>
                <a:gd name="connsiteY572" fmla="*/ 1357727 h 3116265"/>
                <a:gd name="connsiteX573" fmla="*/ 911377 w 2591383"/>
                <a:gd name="connsiteY573" fmla="*/ 1353969 h 3116265"/>
                <a:gd name="connsiteX574" fmla="*/ 1190062 w 2591383"/>
                <a:gd name="connsiteY574" fmla="*/ 1282576 h 3116265"/>
                <a:gd name="connsiteX575" fmla="*/ 1024357 w 2591383"/>
                <a:gd name="connsiteY575" fmla="*/ 1173607 h 3116265"/>
                <a:gd name="connsiteX576" fmla="*/ 930207 w 2591383"/>
                <a:gd name="connsiteY576" fmla="*/ 1282576 h 3116265"/>
                <a:gd name="connsiteX577" fmla="*/ 787098 w 2591383"/>
                <a:gd name="connsiteY577" fmla="*/ 1331424 h 3116265"/>
                <a:gd name="connsiteX578" fmla="*/ 723076 w 2591383"/>
                <a:gd name="connsiteY578" fmla="*/ 1278818 h 3116265"/>
                <a:gd name="connsiteX579" fmla="*/ 798396 w 2591383"/>
                <a:gd name="connsiteY579" fmla="*/ 1173607 h 3116265"/>
                <a:gd name="connsiteX580" fmla="*/ 941505 w 2591383"/>
                <a:gd name="connsiteY580" fmla="*/ 1102213 h 3116265"/>
                <a:gd name="connsiteX581" fmla="*/ 1035655 w 2591383"/>
                <a:gd name="connsiteY581" fmla="*/ 1136031 h 3116265"/>
                <a:gd name="connsiteX582" fmla="*/ 997995 w 2591383"/>
                <a:gd name="connsiteY582" fmla="*/ 869244 h 3116265"/>
                <a:gd name="connsiteX583" fmla="*/ 1122274 w 2591383"/>
                <a:gd name="connsiteY583" fmla="*/ 782820 h 3116265"/>
                <a:gd name="connsiteX584" fmla="*/ 1080848 w 2591383"/>
                <a:gd name="connsiteY584" fmla="*/ 1105970 h 3116265"/>
                <a:gd name="connsiteX585" fmla="*/ 1118508 w 2591383"/>
                <a:gd name="connsiteY585" fmla="*/ 1192394 h 3116265"/>
                <a:gd name="connsiteX586" fmla="*/ 1295511 w 2591383"/>
                <a:gd name="connsiteY586" fmla="*/ 1256273 h 3116265"/>
                <a:gd name="connsiteX587" fmla="*/ 1344469 w 2591383"/>
                <a:gd name="connsiteY587" fmla="*/ 1113486 h 3116265"/>
                <a:gd name="connsiteX588" fmla="*/ 1690943 w 2591383"/>
                <a:gd name="connsiteY588" fmla="*/ 1053364 h 3116265"/>
                <a:gd name="connsiteX589" fmla="*/ 1766263 w 2591383"/>
                <a:gd name="connsiteY589" fmla="*/ 985728 h 3116265"/>
                <a:gd name="connsiteX590" fmla="*/ 1664580 w 2591383"/>
                <a:gd name="connsiteY590" fmla="*/ 981971 h 3116265"/>
                <a:gd name="connsiteX591" fmla="*/ 1498876 w 2591383"/>
                <a:gd name="connsiteY591" fmla="*/ 786578 h 3116265"/>
                <a:gd name="connsiteX592" fmla="*/ 1480046 w 2591383"/>
                <a:gd name="connsiteY592" fmla="*/ 786578 h 3116265"/>
                <a:gd name="connsiteX593" fmla="*/ 1472513 w 2591383"/>
                <a:gd name="connsiteY593" fmla="*/ 1004516 h 3116265"/>
                <a:gd name="connsiteX594" fmla="*/ 1329405 w 2591383"/>
                <a:gd name="connsiteY594" fmla="*/ 1094698 h 3116265"/>
                <a:gd name="connsiteX595" fmla="*/ 1205126 w 2591383"/>
                <a:gd name="connsiteY595" fmla="*/ 1038334 h 3116265"/>
                <a:gd name="connsiteX596" fmla="*/ 1333171 w 2591383"/>
                <a:gd name="connsiteY596" fmla="*/ 873002 h 3116265"/>
                <a:gd name="connsiteX597" fmla="*/ 1442385 w 2591383"/>
                <a:gd name="connsiteY597" fmla="*/ 816638 h 3116265"/>
                <a:gd name="connsiteX598" fmla="*/ 1446151 w 2591383"/>
                <a:gd name="connsiteY598" fmla="*/ 741487 h 3116265"/>
                <a:gd name="connsiteX599" fmla="*/ 1321873 w 2591383"/>
                <a:gd name="connsiteY599" fmla="*/ 831668 h 3116265"/>
                <a:gd name="connsiteX600" fmla="*/ 1133572 w 2591383"/>
                <a:gd name="connsiteY600" fmla="*/ 722699 h 3116265"/>
                <a:gd name="connsiteX601" fmla="*/ 1141104 w 2591383"/>
                <a:gd name="connsiteY601" fmla="*/ 681366 h 3116265"/>
                <a:gd name="connsiteX602" fmla="*/ 1321873 w 2591383"/>
                <a:gd name="connsiteY602" fmla="*/ 677608 h 3116265"/>
                <a:gd name="connsiteX603" fmla="*/ 1423555 w 2591383"/>
                <a:gd name="connsiteY603" fmla="*/ 670093 h 3116265"/>
                <a:gd name="connsiteX604" fmla="*/ 1412257 w 2591383"/>
                <a:gd name="connsiteY604" fmla="*/ 598700 h 3116265"/>
                <a:gd name="connsiteX605" fmla="*/ 1174998 w 2591383"/>
                <a:gd name="connsiteY605" fmla="*/ 625003 h 3116265"/>
                <a:gd name="connsiteX606" fmla="*/ 1058251 w 2591383"/>
                <a:gd name="connsiteY606" fmla="*/ 591185 h 3116265"/>
                <a:gd name="connsiteX607" fmla="*/ 1046953 w 2591383"/>
                <a:gd name="connsiteY607" fmla="*/ 722699 h 3116265"/>
                <a:gd name="connsiteX608" fmla="*/ 888781 w 2591383"/>
                <a:gd name="connsiteY608" fmla="*/ 925607 h 3116265"/>
                <a:gd name="connsiteX609" fmla="*/ 862418 w 2591383"/>
                <a:gd name="connsiteY609" fmla="*/ 1012031 h 3116265"/>
                <a:gd name="connsiteX610" fmla="*/ 828524 w 2591383"/>
                <a:gd name="connsiteY610" fmla="*/ 936880 h 3116265"/>
                <a:gd name="connsiteX611" fmla="*/ 689182 w 2591383"/>
                <a:gd name="connsiteY611" fmla="*/ 662578 h 3116265"/>
                <a:gd name="connsiteX612" fmla="*/ 564903 w 2591383"/>
                <a:gd name="connsiteY612" fmla="*/ 677608 h 3116265"/>
                <a:gd name="connsiteX613" fmla="*/ 519711 w 2591383"/>
                <a:gd name="connsiteY613" fmla="*/ 805366 h 3116265"/>
                <a:gd name="connsiteX614" fmla="*/ 741906 w 2591383"/>
                <a:gd name="connsiteY614" fmla="*/ 981971 h 3116265"/>
                <a:gd name="connsiteX615" fmla="*/ 809694 w 2591383"/>
                <a:gd name="connsiteY615" fmla="*/ 1068395 h 3116265"/>
                <a:gd name="connsiteX616" fmla="*/ 779566 w 2591383"/>
                <a:gd name="connsiteY616" fmla="*/ 1060880 h 3116265"/>
                <a:gd name="connsiteX617" fmla="*/ 512179 w 2591383"/>
                <a:gd name="connsiteY617" fmla="*/ 985728 h 3116265"/>
                <a:gd name="connsiteX618" fmla="*/ 482051 w 2591383"/>
                <a:gd name="connsiteY618" fmla="*/ 745245 h 3116265"/>
                <a:gd name="connsiteX619" fmla="*/ 410496 w 2591383"/>
                <a:gd name="connsiteY619" fmla="*/ 801608 h 3116265"/>
                <a:gd name="connsiteX620" fmla="*/ 459455 w 2591383"/>
                <a:gd name="connsiteY620" fmla="*/ 1075910 h 3116265"/>
                <a:gd name="connsiteX621" fmla="*/ 429326 w 2591383"/>
                <a:gd name="connsiteY621" fmla="*/ 1211182 h 3116265"/>
                <a:gd name="connsiteX622" fmla="*/ 414262 w 2591383"/>
                <a:gd name="connsiteY622" fmla="*/ 1199909 h 3116265"/>
                <a:gd name="connsiteX623" fmla="*/ 323878 w 2591383"/>
                <a:gd name="connsiteY623" fmla="*/ 1105970 h 3116265"/>
                <a:gd name="connsiteX624" fmla="*/ 316346 w 2591383"/>
                <a:gd name="connsiteY624" fmla="*/ 865486 h 3116265"/>
                <a:gd name="connsiteX625" fmla="*/ 225961 w 2591383"/>
                <a:gd name="connsiteY625" fmla="*/ 869244 h 3116265"/>
                <a:gd name="connsiteX626" fmla="*/ 79087 w 2591383"/>
                <a:gd name="connsiteY626" fmla="*/ 752760 h 3116265"/>
                <a:gd name="connsiteX627" fmla="*/ 52724 w 2591383"/>
                <a:gd name="connsiteY627" fmla="*/ 662578 h 3116265"/>
                <a:gd name="connsiteX628" fmla="*/ 263622 w 2591383"/>
                <a:gd name="connsiteY628" fmla="*/ 767790 h 3116265"/>
                <a:gd name="connsiteX629" fmla="*/ 289984 w 2591383"/>
                <a:gd name="connsiteY629" fmla="*/ 827911 h 3116265"/>
                <a:gd name="connsiteX630" fmla="*/ 425560 w 2591383"/>
                <a:gd name="connsiteY630" fmla="*/ 745245 h 3116265"/>
                <a:gd name="connsiteX631" fmla="*/ 395432 w 2591383"/>
                <a:gd name="connsiteY631" fmla="*/ 722699 h 3116265"/>
                <a:gd name="connsiteX632" fmla="*/ 214663 w 2591383"/>
                <a:gd name="connsiteY632" fmla="*/ 685124 h 3116265"/>
                <a:gd name="connsiteX633" fmla="*/ 101683 w 2591383"/>
                <a:gd name="connsiteY633" fmla="*/ 508518 h 3116265"/>
                <a:gd name="connsiteX634" fmla="*/ 139343 w 2591383"/>
                <a:gd name="connsiteY634" fmla="*/ 433367 h 3116265"/>
                <a:gd name="connsiteX635" fmla="*/ 357772 w 2591383"/>
                <a:gd name="connsiteY635" fmla="*/ 677608 h 3116265"/>
                <a:gd name="connsiteX636" fmla="*/ 470753 w 2591383"/>
                <a:gd name="connsiteY636" fmla="*/ 700154 h 3116265"/>
                <a:gd name="connsiteX637" fmla="*/ 689182 w 2591383"/>
                <a:gd name="connsiteY637" fmla="*/ 606215 h 3116265"/>
                <a:gd name="connsiteX638" fmla="*/ 692948 w 2591383"/>
                <a:gd name="connsiteY638" fmla="*/ 546094 h 3116265"/>
                <a:gd name="connsiteX639" fmla="*/ 380368 w 2591383"/>
                <a:gd name="connsiteY639" fmla="*/ 467185 h 3116265"/>
                <a:gd name="connsiteX640" fmla="*/ 305048 w 2591383"/>
                <a:gd name="connsiteY640" fmla="*/ 463428 h 3116265"/>
                <a:gd name="connsiteX641" fmla="*/ 512179 w 2591383"/>
                <a:gd name="connsiteY641" fmla="*/ 211671 h 3116265"/>
                <a:gd name="connsiteX642" fmla="*/ 610095 w 2591383"/>
                <a:gd name="connsiteY642" fmla="*/ 170338 h 3116265"/>
                <a:gd name="connsiteX643" fmla="*/ 519711 w 2591383"/>
                <a:gd name="connsiteY643" fmla="*/ 76399 h 3116265"/>
                <a:gd name="connsiteX644" fmla="*/ 447215 w 2591383"/>
                <a:gd name="connsiteY644" fmla="*/ 33657 h 3116265"/>
                <a:gd name="connsiteX645" fmla="*/ 6644 w 2591383"/>
                <a:gd name="connsiteY645" fmla="*/ 0 h 3116265"/>
                <a:gd name="connsiteX646" fmla="*/ 75888 w 2591383"/>
                <a:gd name="connsiteY646" fmla="*/ 0 h 3116265"/>
                <a:gd name="connsiteX647" fmla="*/ 34284 w 2591383"/>
                <a:gd name="connsiteY647" fmla="*/ 26865 h 3116265"/>
                <a:gd name="connsiteX648" fmla="*/ 38033 w 2591383"/>
                <a:gd name="connsiteY648" fmla="*/ 49212 h 3116265"/>
                <a:gd name="connsiteX649" fmla="*/ 167732 w 2591383"/>
                <a:gd name="connsiteY649" fmla="*/ 9930 h 3116265"/>
                <a:gd name="connsiteX650" fmla="*/ 176621 w 2591383"/>
                <a:gd name="connsiteY650" fmla="*/ 0 h 3116265"/>
                <a:gd name="connsiteX651" fmla="*/ 228418 w 2591383"/>
                <a:gd name="connsiteY651" fmla="*/ 0 h 3116265"/>
                <a:gd name="connsiteX652" fmla="*/ 219547 w 2591383"/>
                <a:gd name="connsiteY652" fmla="*/ 8763 h 3116265"/>
                <a:gd name="connsiteX653" fmla="*/ 188301 w 2591383"/>
                <a:gd name="connsiteY653" fmla="*/ 35066 h 3116265"/>
                <a:gd name="connsiteX654" fmla="*/ 0 w 2591383"/>
                <a:gd name="connsiteY654" fmla="*/ 95187 h 3116265"/>
                <a:gd name="connsiteX655" fmla="*/ 0 w 2591383"/>
                <a:gd name="connsiteY655" fmla="*/ 20035 h 311626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Lst>
              <a:rect l="l" t="t" r="r" b="b"/>
              <a:pathLst>
                <a:path w="2591383" h="3116265">
                  <a:moveTo>
                    <a:pt x="377049" y="2682874"/>
                  </a:moveTo>
                  <a:cubicBezTo>
                    <a:pt x="361968" y="2682874"/>
                    <a:pt x="350657" y="2697956"/>
                    <a:pt x="346886" y="2713037"/>
                  </a:cubicBezTo>
                  <a:cubicBezTo>
                    <a:pt x="354427" y="2713037"/>
                    <a:pt x="373279" y="2694185"/>
                    <a:pt x="377049" y="2682874"/>
                  </a:cubicBezTo>
                  <a:close/>
                  <a:moveTo>
                    <a:pt x="146931" y="2597149"/>
                  </a:moveTo>
                  <a:cubicBezTo>
                    <a:pt x="124154" y="2657186"/>
                    <a:pt x="101376" y="2709717"/>
                    <a:pt x="78599" y="2762249"/>
                  </a:cubicBezTo>
                  <a:cubicBezTo>
                    <a:pt x="116561" y="2758497"/>
                    <a:pt x="150727" y="2720974"/>
                    <a:pt x="158320" y="2683452"/>
                  </a:cubicBezTo>
                  <a:cubicBezTo>
                    <a:pt x="165912" y="2649681"/>
                    <a:pt x="162116" y="2615911"/>
                    <a:pt x="146931" y="2597149"/>
                  </a:cubicBezTo>
                  <a:close/>
                  <a:moveTo>
                    <a:pt x="100755" y="2589212"/>
                  </a:moveTo>
                  <a:cubicBezTo>
                    <a:pt x="100755" y="2589212"/>
                    <a:pt x="100755" y="2589212"/>
                    <a:pt x="63483" y="2611806"/>
                  </a:cubicBezTo>
                  <a:cubicBezTo>
                    <a:pt x="33665" y="2641932"/>
                    <a:pt x="26211" y="2690886"/>
                    <a:pt x="33665" y="2736074"/>
                  </a:cubicBezTo>
                  <a:cubicBezTo>
                    <a:pt x="52301" y="2751137"/>
                    <a:pt x="56029" y="2717246"/>
                    <a:pt x="70937" y="2709715"/>
                  </a:cubicBezTo>
                  <a:cubicBezTo>
                    <a:pt x="89573" y="2672058"/>
                    <a:pt x="111936" y="2626869"/>
                    <a:pt x="100755" y="2589212"/>
                  </a:cubicBezTo>
                  <a:close/>
                  <a:moveTo>
                    <a:pt x="583424" y="2363787"/>
                  </a:moveTo>
                  <a:cubicBezTo>
                    <a:pt x="511637" y="2461624"/>
                    <a:pt x="473855" y="2566987"/>
                    <a:pt x="394511" y="2661061"/>
                  </a:cubicBezTo>
                  <a:cubicBezTo>
                    <a:pt x="394511" y="2661061"/>
                    <a:pt x="394511" y="2661061"/>
                    <a:pt x="398289" y="2668587"/>
                  </a:cubicBezTo>
                  <a:cubicBezTo>
                    <a:pt x="432294" y="2646009"/>
                    <a:pt x="447407" y="2604617"/>
                    <a:pt x="473855" y="2582039"/>
                  </a:cubicBezTo>
                  <a:cubicBezTo>
                    <a:pt x="519194" y="2514306"/>
                    <a:pt x="572089" y="2435284"/>
                    <a:pt x="583424" y="2363787"/>
                  </a:cubicBezTo>
                  <a:close/>
                  <a:moveTo>
                    <a:pt x="448486" y="2322512"/>
                  </a:moveTo>
                  <a:cubicBezTo>
                    <a:pt x="437147" y="2322512"/>
                    <a:pt x="433367" y="2330062"/>
                    <a:pt x="425808" y="2330062"/>
                  </a:cubicBezTo>
                  <a:cubicBezTo>
                    <a:pt x="391790" y="2394232"/>
                    <a:pt x="338873" y="2447078"/>
                    <a:pt x="289736" y="2492375"/>
                  </a:cubicBezTo>
                  <a:cubicBezTo>
                    <a:pt x="289736" y="2492375"/>
                    <a:pt x="289736" y="2492375"/>
                    <a:pt x="338873" y="2488601"/>
                  </a:cubicBezTo>
                  <a:cubicBezTo>
                    <a:pt x="406909" y="2462177"/>
                    <a:pt x="444706" y="2390457"/>
                    <a:pt x="448486" y="2322512"/>
                  </a:cubicBezTo>
                  <a:close/>
                  <a:moveTo>
                    <a:pt x="598108" y="2303462"/>
                  </a:moveTo>
                  <a:cubicBezTo>
                    <a:pt x="583027" y="2318605"/>
                    <a:pt x="575486" y="2333747"/>
                    <a:pt x="583027" y="2352675"/>
                  </a:cubicBezTo>
                  <a:cubicBezTo>
                    <a:pt x="605649" y="2337533"/>
                    <a:pt x="594338" y="2311033"/>
                    <a:pt x="598108" y="2303462"/>
                  </a:cubicBezTo>
                  <a:close/>
                  <a:moveTo>
                    <a:pt x="381083" y="2293882"/>
                  </a:moveTo>
                  <a:cubicBezTo>
                    <a:pt x="372576" y="2294824"/>
                    <a:pt x="365013" y="2296707"/>
                    <a:pt x="357451" y="2296707"/>
                  </a:cubicBezTo>
                  <a:cubicBezTo>
                    <a:pt x="293172" y="2334371"/>
                    <a:pt x="202424" y="2390868"/>
                    <a:pt x="217549" y="2473729"/>
                  </a:cubicBezTo>
                  <a:cubicBezTo>
                    <a:pt x="251579" y="2481262"/>
                    <a:pt x="289390" y="2451131"/>
                    <a:pt x="312077" y="2420999"/>
                  </a:cubicBezTo>
                  <a:cubicBezTo>
                    <a:pt x="349889" y="2390868"/>
                    <a:pt x="395263" y="2345671"/>
                    <a:pt x="410387" y="2296707"/>
                  </a:cubicBezTo>
                  <a:cubicBezTo>
                    <a:pt x="399044" y="2292941"/>
                    <a:pt x="389591" y="2292941"/>
                    <a:pt x="381083" y="2293882"/>
                  </a:cubicBezTo>
                  <a:close/>
                  <a:moveTo>
                    <a:pt x="131322" y="2117923"/>
                  </a:moveTo>
                  <a:cubicBezTo>
                    <a:pt x="111337" y="2118159"/>
                    <a:pt x="91294" y="2122161"/>
                    <a:pt x="71486" y="2131577"/>
                  </a:cubicBezTo>
                  <a:cubicBezTo>
                    <a:pt x="75259" y="2173007"/>
                    <a:pt x="33757" y="2195606"/>
                    <a:pt x="26211" y="2233270"/>
                  </a:cubicBezTo>
                  <a:cubicBezTo>
                    <a:pt x="105442" y="2286000"/>
                    <a:pt x="203537" y="2248336"/>
                    <a:pt x="278995" y="2210672"/>
                  </a:cubicBezTo>
                  <a:cubicBezTo>
                    <a:pt x="294087" y="2203139"/>
                    <a:pt x="316724" y="2188073"/>
                    <a:pt x="301633" y="2173007"/>
                  </a:cubicBezTo>
                  <a:cubicBezTo>
                    <a:pt x="250698" y="2150409"/>
                    <a:pt x="191275" y="2117217"/>
                    <a:pt x="131322" y="2117923"/>
                  </a:cubicBezTo>
                  <a:close/>
                  <a:moveTo>
                    <a:pt x="94307" y="2003424"/>
                  </a:moveTo>
                  <a:cubicBezTo>
                    <a:pt x="34149" y="2003424"/>
                    <a:pt x="75508" y="2063835"/>
                    <a:pt x="75508" y="2094040"/>
                  </a:cubicBezTo>
                  <a:cubicBezTo>
                    <a:pt x="161985" y="2090265"/>
                    <a:pt x="244702" y="2128022"/>
                    <a:pt x="319899" y="2143124"/>
                  </a:cubicBezTo>
                  <a:cubicBezTo>
                    <a:pt x="319899" y="2143124"/>
                    <a:pt x="319899" y="2143124"/>
                    <a:pt x="319899" y="2135573"/>
                  </a:cubicBezTo>
                  <a:cubicBezTo>
                    <a:pt x="282300" y="2052508"/>
                    <a:pt x="184544" y="2003424"/>
                    <a:pt x="94307" y="2003424"/>
                  </a:cubicBezTo>
                  <a:close/>
                  <a:moveTo>
                    <a:pt x="538974" y="1958974"/>
                  </a:moveTo>
                  <a:cubicBezTo>
                    <a:pt x="504684" y="1985168"/>
                    <a:pt x="455154" y="2007620"/>
                    <a:pt x="424674" y="2048781"/>
                  </a:cubicBezTo>
                  <a:cubicBezTo>
                    <a:pt x="455154" y="2063749"/>
                    <a:pt x="485634" y="2041297"/>
                    <a:pt x="504684" y="2022588"/>
                  </a:cubicBezTo>
                  <a:cubicBezTo>
                    <a:pt x="523734" y="2007620"/>
                    <a:pt x="538974" y="1981426"/>
                    <a:pt x="538974" y="1958974"/>
                  </a:cubicBezTo>
                  <a:close/>
                  <a:moveTo>
                    <a:pt x="523099" y="1898763"/>
                  </a:moveTo>
                  <a:cubicBezTo>
                    <a:pt x="444178" y="1887537"/>
                    <a:pt x="387805" y="1962377"/>
                    <a:pt x="338949" y="2018506"/>
                  </a:cubicBezTo>
                  <a:cubicBezTo>
                    <a:pt x="414112" y="2044700"/>
                    <a:pt x="470485" y="1969861"/>
                    <a:pt x="523099" y="1924957"/>
                  </a:cubicBezTo>
                  <a:cubicBezTo>
                    <a:pt x="523099" y="1924957"/>
                    <a:pt x="523099" y="1924957"/>
                    <a:pt x="523099" y="1898763"/>
                  </a:cubicBezTo>
                  <a:close/>
                  <a:moveTo>
                    <a:pt x="835836" y="1852612"/>
                  </a:moveTo>
                  <a:cubicBezTo>
                    <a:pt x="839606" y="1864042"/>
                    <a:pt x="854688" y="1867852"/>
                    <a:pt x="865999" y="1871662"/>
                  </a:cubicBezTo>
                  <a:cubicBezTo>
                    <a:pt x="865999" y="1867852"/>
                    <a:pt x="865999" y="1867852"/>
                    <a:pt x="862229" y="1864042"/>
                  </a:cubicBezTo>
                  <a:cubicBezTo>
                    <a:pt x="862229" y="1856422"/>
                    <a:pt x="843377" y="1852612"/>
                    <a:pt x="835836" y="1852612"/>
                  </a:cubicBezTo>
                  <a:close/>
                  <a:moveTo>
                    <a:pt x="500874" y="1804987"/>
                  </a:moveTo>
                  <a:cubicBezTo>
                    <a:pt x="500874" y="1819955"/>
                    <a:pt x="519697" y="1823697"/>
                    <a:pt x="530991" y="1834923"/>
                  </a:cubicBezTo>
                  <a:cubicBezTo>
                    <a:pt x="564873" y="1849891"/>
                    <a:pt x="610049" y="1857375"/>
                    <a:pt x="632637" y="1831181"/>
                  </a:cubicBezTo>
                  <a:cubicBezTo>
                    <a:pt x="583697" y="1834923"/>
                    <a:pt x="538521" y="1812471"/>
                    <a:pt x="500874" y="1804987"/>
                  </a:cubicBezTo>
                  <a:close/>
                  <a:moveTo>
                    <a:pt x="843774" y="1803977"/>
                  </a:moveTo>
                  <a:cubicBezTo>
                    <a:pt x="847478" y="1830242"/>
                    <a:pt x="880816" y="1833995"/>
                    <a:pt x="899337" y="1841499"/>
                  </a:cubicBezTo>
                  <a:cubicBezTo>
                    <a:pt x="888224" y="1822738"/>
                    <a:pt x="873408" y="1800224"/>
                    <a:pt x="843774" y="1803977"/>
                  </a:cubicBezTo>
                  <a:close/>
                  <a:moveTo>
                    <a:pt x="772397" y="1785937"/>
                  </a:moveTo>
                  <a:cubicBezTo>
                    <a:pt x="719665" y="1800967"/>
                    <a:pt x="700832" y="1861087"/>
                    <a:pt x="640567" y="1864844"/>
                  </a:cubicBezTo>
                  <a:cubicBezTo>
                    <a:pt x="550169" y="1883631"/>
                    <a:pt x="602901" y="1988840"/>
                    <a:pt x="531336" y="2037687"/>
                  </a:cubicBezTo>
                  <a:cubicBezTo>
                    <a:pt x="471071" y="2109079"/>
                    <a:pt x="399507" y="2075262"/>
                    <a:pt x="320409" y="2067747"/>
                  </a:cubicBezTo>
                  <a:cubicBezTo>
                    <a:pt x="335475" y="2097807"/>
                    <a:pt x="354308" y="2127866"/>
                    <a:pt x="361841" y="2157926"/>
                  </a:cubicBezTo>
                  <a:cubicBezTo>
                    <a:pt x="373141" y="2180471"/>
                    <a:pt x="407040" y="2210531"/>
                    <a:pt x="376907" y="2236833"/>
                  </a:cubicBezTo>
                  <a:cubicBezTo>
                    <a:pt x="369374" y="2240590"/>
                    <a:pt x="354308" y="2236833"/>
                    <a:pt x="350541" y="2233075"/>
                  </a:cubicBezTo>
                  <a:cubicBezTo>
                    <a:pt x="256377" y="2221803"/>
                    <a:pt x="188579" y="2304467"/>
                    <a:pt x="83115" y="2289437"/>
                  </a:cubicBezTo>
                  <a:cubicBezTo>
                    <a:pt x="34149" y="2315740"/>
                    <a:pt x="75581" y="2383374"/>
                    <a:pt x="49215" y="2420949"/>
                  </a:cubicBezTo>
                  <a:cubicBezTo>
                    <a:pt x="71815" y="2469796"/>
                    <a:pt x="128313" y="2499855"/>
                    <a:pt x="177279" y="2496098"/>
                  </a:cubicBezTo>
                  <a:cubicBezTo>
                    <a:pt x="184812" y="2398404"/>
                    <a:pt x="245077" y="2319497"/>
                    <a:pt x="335475" y="2274408"/>
                  </a:cubicBezTo>
                  <a:cubicBezTo>
                    <a:pt x="384440" y="2263135"/>
                    <a:pt x="437172" y="2248105"/>
                    <a:pt x="493671" y="2251863"/>
                  </a:cubicBezTo>
                  <a:cubicBezTo>
                    <a:pt x="482371" y="2345799"/>
                    <a:pt x="456005" y="2469796"/>
                    <a:pt x="354308" y="2511128"/>
                  </a:cubicBezTo>
                  <a:cubicBezTo>
                    <a:pt x="294043" y="2548702"/>
                    <a:pt x="214945" y="2492340"/>
                    <a:pt x="150913" y="2533673"/>
                  </a:cubicBezTo>
                  <a:cubicBezTo>
                    <a:pt x="147146" y="2556217"/>
                    <a:pt x="177279" y="2563732"/>
                    <a:pt x="181045" y="2582520"/>
                  </a:cubicBezTo>
                  <a:cubicBezTo>
                    <a:pt x="192345" y="2635124"/>
                    <a:pt x="196112" y="2695244"/>
                    <a:pt x="162213" y="2740333"/>
                  </a:cubicBezTo>
                  <a:cubicBezTo>
                    <a:pt x="139613" y="2774150"/>
                    <a:pt x="90648" y="2792938"/>
                    <a:pt x="75581" y="2830512"/>
                  </a:cubicBezTo>
                  <a:cubicBezTo>
                    <a:pt x="207411" y="2792938"/>
                    <a:pt x="324175" y="2699001"/>
                    <a:pt x="414573" y="2590035"/>
                  </a:cubicBezTo>
                  <a:cubicBezTo>
                    <a:pt x="546403" y="2405919"/>
                    <a:pt x="614201" y="2199258"/>
                    <a:pt x="610434" y="1962538"/>
                  </a:cubicBezTo>
                  <a:cubicBezTo>
                    <a:pt x="610434" y="1962538"/>
                    <a:pt x="610434" y="1962538"/>
                    <a:pt x="617968" y="1936236"/>
                  </a:cubicBezTo>
                  <a:cubicBezTo>
                    <a:pt x="693299" y="1924963"/>
                    <a:pt x="761097" y="1943751"/>
                    <a:pt x="832662" y="1902419"/>
                  </a:cubicBezTo>
                  <a:cubicBezTo>
                    <a:pt x="806296" y="1868601"/>
                    <a:pt x="802530" y="1819754"/>
                    <a:pt x="772397" y="1785937"/>
                  </a:cubicBezTo>
                  <a:close/>
                  <a:moveTo>
                    <a:pt x="512321" y="1717967"/>
                  </a:moveTo>
                  <a:cubicBezTo>
                    <a:pt x="493120" y="1716726"/>
                    <a:pt x="473742" y="1717908"/>
                    <a:pt x="454836" y="1721690"/>
                  </a:cubicBezTo>
                  <a:cubicBezTo>
                    <a:pt x="458617" y="1736818"/>
                    <a:pt x="473742" y="1744382"/>
                    <a:pt x="485085" y="1755728"/>
                  </a:cubicBezTo>
                  <a:cubicBezTo>
                    <a:pt x="538021" y="1778420"/>
                    <a:pt x="606082" y="1835150"/>
                    <a:pt x="662799" y="1789766"/>
                  </a:cubicBezTo>
                  <a:cubicBezTo>
                    <a:pt x="625933" y="1747219"/>
                    <a:pt x="569925" y="1721690"/>
                    <a:pt x="512321" y="1717967"/>
                  </a:cubicBezTo>
                  <a:close/>
                  <a:moveTo>
                    <a:pt x="956486" y="1714499"/>
                  </a:moveTo>
                  <a:cubicBezTo>
                    <a:pt x="956486" y="1714499"/>
                    <a:pt x="956486" y="1714499"/>
                    <a:pt x="956486" y="1729104"/>
                  </a:cubicBezTo>
                  <a:cubicBezTo>
                    <a:pt x="971538" y="1743710"/>
                    <a:pt x="997879" y="1751012"/>
                    <a:pt x="1024219" y="1747361"/>
                  </a:cubicBezTo>
                  <a:cubicBezTo>
                    <a:pt x="1035508" y="1747361"/>
                    <a:pt x="1058086" y="1740058"/>
                    <a:pt x="1054323" y="1729104"/>
                  </a:cubicBezTo>
                  <a:cubicBezTo>
                    <a:pt x="1054323" y="1729104"/>
                    <a:pt x="1054323" y="1729104"/>
                    <a:pt x="956486" y="1714499"/>
                  </a:cubicBezTo>
                  <a:close/>
                  <a:moveTo>
                    <a:pt x="892697" y="1608739"/>
                  </a:moveTo>
                  <a:cubicBezTo>
                    <a:pt x="873936" y="1612517"/>
                    <a:pt x="881441" y="1635180"/>
                    <a:pt x="888945" y="1646511"/>
                  </a:cubicBezTo>
                  <a:cubicBezTo>
                    <a:pt x="941477" y="1688060"/>
                    <a:pt x="1016522" y="1714500"/>
                    <a:pt x="1080311" y="1688060"/>
                  </a:cubicBezTo>
                  <a:cubicBezTo>
                    <a:pt x="1035284" y="1623848"/>
                    <a:pt x="967743" y="1604962"/>
                    <a:pt x="892697" y="1608739"/>
                  </a:cubicBezTo>
                  <a:close/>
                  <a:moveTo>
                    <a:pt x="569136" y="1579564"/>
                  </a:moveTo>
                  <a:cubicBezTo>
                    <a:pt x="569136" y="1579564"/>
                    <a:pt x="569136" y="1579564"/>
                    <a:pt x="572883" y="1590677"/>
                  </a:cubicBezTo>
                  <a:cubicBezTo>
                    <a:pt x="595362" y="1612902"/>
                    <a:pt x="640320" y="1609198"/>
                    <a:pt x="662799" y="1594381"/>
                  </a:cubicBezTo>
                  <a:cubicBezTo>
                    <a:pt x="632827" y="1590677"/>
                    <a:pt x="602855" y="1579564"/>
                    <a:pt x="569136" y="1579564"/>
                  </a:cubicBezTo>
                  <a:close/>
                  <a:moveTo>
                    <a:pt x="613653" y="1478143"/>
                  </a:moveTo>
                  <a:cubicBezTo>
                    <a:pt x="576512" y="1479550"/>
                    <a:pt x="538900" y="1490807"/>
                    <a:pt x="508811" y="1503940"/>
                  </a:cubicBezTo>
                  <a:cubicBezTo>
                    <a:pt x="508811" y="1503940"/>
                    <a:pt x="508811" y="1503940"/>
                    <a:pt x="512572" y="1515196"/>
                  </a:cubicBezTo>
                  <a:cubicBezTo>
                    <a:pt x="584034" y="1552719"/>
                    <a:pt x="655496" y="1582737"/>
                    <a:pt x="742003" y="1556471"/>
                  </a:cubicBezTo>
                  <a:cubicBezTo>
                    <a:pt x="753286" y="1533958"/>
                    <a:pt x="726958" y="1530205"/>
                    <a:pt x="715675" y="1511444"/>
                  </a:cubicBezTo>
                  <a:cubicBezTo>
                    <a:pt x="687466" y="1485178"/>
                    <a:pt x="650795" y="1476736"/>
                    <a:pt x="613653" y="1478143"/>
                  </a:cubicBezTo>
                  <a:close/>
                  <a:moveTo>
                    <a:pt x="1167800" y="1428751"/>
                  </a:moveTo>
                  <a:cubicBezTo>
                    <a:pt x="1140636" y="1462565"/>
                    <a:pt x="1152278" y="1511407"/>
                    <a:pt x="1175561" y="1541464"/>
                  </a:cubicBezTo>
                  <a:cubicBezTo>
                    <a:pt x="1175561" y="1541464"/>
                    <a:pt x="1175561" y="1541464"/>
                    <a:pt x="1175561" y="1533950"/>
                  </a:cubicBezTo>
                  <a:cubicBezTo>
                    <a:pt x="1171681" y="1496379"/>
                    <a:pt x="1167800" y="1462565"/>
                    <a:pt x="1167800" y="1428751"/>
                  </a:cubicBezTo>
                  <a:close/>
                  <a:moveTo>
                    <a:pt x="1208322" y="1420814"/>
                  </a:moveTo>
                  <a:cubicBezTo>
                    <a:pt x="1204497" y="1492199"/>
                    <a:pt x="1193024" y="1586126"/>
                    <a:pt x="1235093" y="1646239"/>
                  </a:cubicBezTo>
                  <a:cubicBezTo>
                    <a:pt x="1269513" y="1616183"/>
                    <a:pt x="1277162" y="1556069"/>
                    <a:pt x="1265689" y="1510984"/>
                  </a:cubicBezTo>
                  <a:cubicBezTo>
                    <a:pt x="1250391" y="1477170"/>
                    <a:pt x="1250391" y="1432085"/>
                    <a:pt x="1208322" y="1420814"/>
                  </a:cubicBezTo>
                  <a:close/>
                  <a:moveTo>
                    <a:pt x="293110" y="1406524"/>
                  </a:moveTo>
                  <a:cubicBezTo>
                    <a:pt x="262947" y="1489214"/>
                    <a:pt x="251636" y="1583181"/>
                    <a:pt x="293110" y="1662112"/>
                  </a:cubicBezTo>
                  <a:cubicBezTo>
                    <a:pt x="293110" y="1662112"/>
                    <a:pt x="293110" y="1662112"/>
                    <a:pt x="304421" y="1662112"/>
                  </a:cubicBezTo>
                  <a:cubicBezTo>
                    <a:pt x="334583" y="1583181"/>
                    <a:pt x="342124" y="1485456"/>
                    <a:pt x="296880" y="1406524"/>
                  </a:cubicBezTo>
                  <a:cubicBezTo>
                    <a:pt x="296880" y="1406524"/>
                    <a:pt x="296880" y="1406524"/>
                    <a:pt x="293110" y="1406524"/>
                  </a:cubicBezTo>
                  <a:close/>
                  <a:moveTo>
                    <a:pt x="964424" y="1384301"/>
                  </a:moveTo>
                  <a:cubicBezTo>
                    <a:pt x="892609" y="1384301"/>
                    <a:pt x="801894" y="1395493"/>
                    <a:pt x="726299" y="1395493"/>
                  </a:cubicBezTo>
                  <a:cubicBezTo>
                    <a:pt x="726299" y="1395493"/>
                    <a:pt x="726299" y="1395493"/>
                    <a:pt x="726299" y="1410416"/>
                  </a:cubicBezTo>
                  <a:cubicBezTo>
                    <a:pt x="775436" y="1447722"/>
                    <a:pt x="828353" y="1455184"/>
                    <a:pt x="885049" y="1458914"/>
                  </a:cubicBezTo>
                  <a:cubicBezTo>
                    <a:pt x="922847" y="1451453"/>
                    <a:pt x="945525" y="1406685"/>
                    <a:pt x="964424" y="1384301"/>
                  </a:cubicBezTo>
                  <a:close/>
                  <a:moveTo>
                    <a:pt x="244969" y="1379537"/>
                  </a:moveTo>
                  <a:cubicBezTo>
                    <a:pt x="184009" y="1413388"/>
                    <a:pt x="180199" y="1484850"/>
                    <a:pt x="184009" y="1545028"/>
                  </a:cubicBezTo>
                  <a:cubicBezTo>
                    <a:pt x="187819" y="1578878"/>
                    <a:pt x="206869" y="1612729"/>
                    <a:pt x="237349" y="1624012"/>
                  </a:cubicBezTo>
                  <a:cubicBezTo>
                    <a:pt x="244969" y="1608968"/>
                    <a:pt x="233539" y="1575117"/>
                    <a:pt x="233539" y="1548789"/>
                  </a:cubicBezTo>
                  <a:cubicBezTo>
                    <a:pt x="233539" y="1492372"/>
                    <a:pt x="241159" y="1435955"/>
                    <a:pt x="256399" y="1379537"/>
                  </a:cubicBezTo>
                  <a:cubicBezTo>
                    <a:pt x="256399" y="1379537"/>
                    <a:pt x="256399" y="1379537"/>
                    <a:pt x="244969" y="1379537"/>
                  </a:cubicBezTo>
                  <a:close/>
                  <a:moveTo>
                    <a:pt x="1189463" y="1327149"/>
                  </a:moveTo>
                  <a:cubicBezTo>
                    <a:pt x="1189463" y="1327149"/>
                    <a:pt x="1189463" y="1327149"/>
                    <a:pt x="1057562" y="1357233"/>
                  </a:cubicBezTo>
                  <a:cubicBezTo>
                    <a:pt x="1038719" y="1372275"/>
                    <a:pt x="1023645" y="1391077"/>
                    <a:pt x="1001033" y="1406119"/>
                  </a:cubicBezTo>
                  <a:cubicBezTo>
                    <a:pt x="944504" y="1447484"/>
                    <a:pt x="899281" y="1488849"/>
                    <a:pt x="865364" y="1552777"/>
                  </a:cubicBezTo>
                  <a:cubicBezTo>
                    <a:pt x="865364" y="1605423"/>
                    <a:pt x="914355" y="1567819"/>
                    <a:pt x="940735" y="1579100"/>
                  </a:cubicBezTo>
                  <a:cubicBezTo>
                    <a:pt x="1031182" y="1582861"/>
                    <a:pt x="1080173" y="1673112"/>
                    <a:pt x="1155545" y="1706956"/>
                  </a:cubicBezTo>
                  <a:cubicBezTo>
                    <a:pt x="1110322" y="1752081"/>
                    <a:pt x="1042487" y="1778405"/>
                    <a:pt x="982190" y="1770884"/>
                  </a:cubicBezTo>
                  <a:cubicBezTo>
                    <a:pt x="940735" y="1770884"/>
                    <a:pt x="914355" y="1729519"/>
                    <a:pt x="899281" y="1695674"/>
                  </a:cubicBezTo>
                  <a:cubicBezTo>
                    <a:pt x="869132" y="1669351"/>
                    <a:pt x="846521" y="1627986"/>
                    <a:pt x="827678" y="1597902"/>
                  </a:cubicBezTo>
                  <a:cubicBezTo>
                    <a:pt x="789992" y="1643028"/>
                    <a:pt x="778686" y="1714477"/>
                    <a:pt x="805066" y="1767123"/>
                  </a:cubicBezTo>
                  <a:cubicBezTo>
                    <a:pt x="869132" y="1770884"/>
                    <a:pt x="921893" y="1804728"/>
                    <a:pt x="959578" y="1857374"/>
                  </a:cubicBezTo>
                  <a:cubicBezTo>
                    <a:pt x="1019876" y="1853614"/>
                    <a:pt x="1076405" y="1812249"/>
                    <a:pt x="1129165" y="1774644"/>
                  </a:cubicBezTo>
                  <a:cubicBezTo>
                    <a:pt x="1166851" y="1744560"/>
                    <a:pt x="1212074" y="1714477"/>
                    <a:pt x="1208305" y="1665591"/>
                  </a:cubicBezTo>
                  <a:cubicBezTo>
                    <a:pt x="1140471" y="1612944"/>
                    <a:pt x="1121628" y="1518933"/>
                    <a:pt x="1121628" y="1439963"/>
                  </a:cubicBezTo>
                  <a:cubicBezTo>
                    <a:pt x="1132934" y="1394838"/>
                    <a:pt x="1208305" y="1372275"/>
                    <a:pt x="1189463" y="1327149"/>
                  </a:cubicBezTo>
                  <a:close/>
                  <a:moveTo>
                    <a:pt x="1309635" y="1277753"/>
                  </a:moveTo>
                  <a:cubicBezTo>
                    <a:pt x="1294713" y="1280043"/>
                    <a:pt x="1281924" y="1291315"/>
                    <a:pt x="1264871" y="1294132"/>
                  </a:cubicBezTo>
                  <a:cubicBezTo>
                    <a:pt x="1234555" y="1312917"/>
                    <a:pt x="1223186" y="1346731"/>
                    <a:pt x="1223186" y="1380545"/>
                  </a:cubicBezTo>
                  <a:cubicBezTo>
                    <a:pt x="1261081" y="1418115"/>
                    <a:pt x="1276239" y="1459443"/>
                    <a:pt x="1302766" y="1497014"/>
                  </a:cubicBezTo>
                  <a:cubicBezTo>
                    <a:pt x="1329293" y="1429387"/>
                    <a:pt x="1340661" y="1346731"/>
                    <a:pt x="1325503" y="1279103"/>
                  </a:cubicBezTo>
                  <a:cubicBezTo>
                    <a:pt x="1319819" y="1277225"/>
                    <a:pt x="1314608" y="1276990"/>
                    <a:pt x="1309635" y="1277753"/>
                  </a:cubicBezTo>
                  <a:close/>
                  <a:moveTo>
                    <a:pt x="507713" y="1217612"/>
                  </a:moveTo>
                  <a:cubicBezTo>
                    <a:pt x="484999" y="1262856"/>
                    <a:pt x="507713" y="1315640"/>
                    <a:pt x="541783" y="1353343"/>
                  </a:cubicBezTo>
                  <a:cubicBezTo>
                    <a:pt x="572068" y="1368425"/>
                    <a:pt x="606138" y="1398587"/>
                    <a:pt x="632637" y="1375965"/>
                  </a:cubicBezTo>
                  <a:cubicBezTo>
                    <a:pt x="632637" y="1375965"/>
                    <a:pt x="632637" y="1375965"/>
                    <a:pt x="625066" y="1360884"/>
                  </a:cubicBezTo>
                  <a:cubicBezTo>
                    <a:pt x="575853" y="1330722"/>
                    <a:pt x="549354" y="1266626"/>
                    <a:pt x="507713" y="1217612"/>
                  </a:cubicBezTo>
                  <a:close/>
                  <a:moveTo>
                    <a:pt x="549116" y="1195389"/>
                  </a:moveTo>
                  <a:cubicBezTo>
                    <a:pt x="549116" y="1195389"/>
                    <a:pt x="549116" y="1195389"/>
                    <a:pt x="545324" y="1199142"/>
                  </a:cubicBezTo>
                  <a:cubicBezTo>
                    <a:pt x="575663" y="1262930"/>
                    <a:pt x="609794" y="1334223"/>
                    <a:pt x="678057" y="1360489"/>
                  </a:cubicBezTo>
                  <a:cubicBezTo>
                    <a:pt x="678057" y="1360489"/>
                    <a:pt x="678057" y="1360489"/>
                    <a:pt x="681849" y="1349232"/>
                  </a:cubicBezTo>
                  <a:cubicBezTo>
                    <a:pt x="666680" y="1277939"/>
                    <a:pt x="613587" y="1217903"/>
                    <a:pt x="549116" y="1195389"/>
                  </a:cubicBezTo>
                  <a:close/>
                  <a:moveTo>
                    <a:pt x="959662" y="1176929"/>
                  </a:moveTo>
                  <a:cubicBezTo>
                    <a:pt x="891796" y="1173164"/>
                    <a:pt x="854093" y="1255987"/>
                    <a:pt x="808849" y="1297398"/>
                  </a:cubicBezTo>
                  <a:cubicBezTo>
                    <a:pt x="808849" y="1297398"/>
                    <a:pt x="808849" y="1297398"/>
                    <a:pt x="839012" y="1304927"/>
                  </a:cubicBezTo>
                  <a:cubicBezTo>
                    <a:pt x="903107" y="1293633"/>
                    <a:pt x="940810" y="1229634"/>
                    <a:pt x="959662" y="1176929"/>
                  </a:cubicBezTo>
                  <a:close/>
                  <a:moveTo>
                    <a:pt x="924973" y="1128450"/>
                  </a:moveTo>
                  <a:cubicBezTo>
                    <a:pt x="920467" y="1127633"/>
                    <a:pt x="915669" y="1128333"/>
                    <a:pt x="910754" y="1129733"/>
                  </a:cubicBezTo>
                  <a:cubicBezTo>
                    <a:pt x="900924" y="1132532"/>
                    <a:pt x="890625" y="1138132"/>
                    <a:pt x="881263" y="1139998"/>
                  </a:cubicBezTo>
                  <a:cubicBezTo>
                    <a:pt x="828835" y="1147464"/>
                    <a:pt x="810110" y="1203455"/>
                    <a:pt x="791386" y="1255714"/>
                  </a:cubicBezTo>
                  <a:cubicBezTo>
                    <a:pt x="843814" y="1222119"/>
                    <a:pt x="881263" y="1162395"/>
                    <a:pt x="937436" y="1136265"/>
                  </a:cubicBezTo>
                  <a:cubicBezTo>
                    <a:pt x="933691" y="1131599"/>
                    <a:pt x="929478" y="1129266"/>
                    <a:pt x="924973" y="1128450"/>
                  </a:cubicBezTo>
                  <a:close/>
                  <a:moveTo>
                    <a:pt x="372815" y="963611"/>
                  </a:moveTo>
                  <a:cubicBezTo>
                    <a:pt x="369111" y="1019400"/>
                    <a:pt x="387632" y="1060313"/>
                    <a:pt x="417266" y="1093786"/>
                  </a:cubicBezTo>
                  <a:cubicBezTo>
                    <a:pt x="424674" y="1075190"/>
                    <a:pt x="424674" y="1045435"/>
                    <a:pt x="417266" y="1026839"/>
                  </a:cubicBezTo>
                  <a:cubicBezTo>
                    <a:pt x="409857" y="1004523"/>
                    <a:pt x="395041" y="974769"/>
                    <a:pt x="372815" y="963611"/>
                  </a:cubicBezTo>
                  <a:close/>
                  <a:moveTo>
                    <a:pt x="331011" y="947736"/>
                  </a:moveTo>
                  <a:cubicBezTo>
                    <a:pt x="289736" y="996750"/>
                    <a:pt x="338516" y="1060846"/>
                    <a:pt x="372286" y="1098549"/>
                  </a:cubicBezTo>
                  <a:cubicBezTo>
                    <a:pt x="349772" y="1053305"/>
                    <a:pt x="342268" y="992980"/>
                    <a:pt x="331011" y="947736"/>
                  </a:cubicBezTo>
                  <a:close/>
                  <a:moveTo>
                    <a:pt x="519924" y="917576"/>
                  </a:moveTo>
                  <a:cubicBezTo>
                    <a:pt x="531209" y="1004644"/>
                    <a:pt x="632775" y="1016001"/>
                    <a:pt x="692962" y="1016001"/>
                  </a:cubicBezTo>
                  <a:cubicBezTo>
                    <a:pt x="644060" y="974360"/>
                    <a:pt x="572588" y="963003"/>
                    <a:pt x="519924" y="917576"/>
                  </a:cubicBezTo>
                  <a:close/>
                  <a:moveTo>
                    <a:pt x="1456838" y="898526"/>
                  </a:moveTo>
                  <a:cubicBezTo>
                    <a:pt x="1434324" y="955012"/>
                    <a:pt x="1404306" y="1003966"/>
                    <a:pt x="1351774" y="1052920"/>
                  </a:cubicBezTo>
                  <a:cubicBezTo>
                    <a:pt x="1396801" y="1060451"/>
                    <a:pt x="1419315" y="1019028"/>
                    <a:pt x="1445581" y="988903"/>
                  </a:cubicBezTo>
                  <a:cubicBezTo>
                    <a:pt x="1456838" y="962543"/>
                    <a:pt x="1475599" y="917355"/>
                    <a:pt x="1456838" y="898526"/>
                  </a:cubicBezTo>
                  <a:close/>
                  <a:moveTo>
                    <a:pt x="1581962" y="884240"/>
                  </a:moveTo>
                  <a:cubicBezTo>
                    <a:pt x="1589491" y="906862"/>
                    <a:pt x="1608315" y="914403"/>
                    <a:pt x="1615844" y="933254"/>
                  </a:cubicBezTo>
                  <a:cubicBezTo>
                    <a:pt x="1649726" y="948336"/>
                    <a:pt x="1683608" y="974728"/>
                    <a:pt x="1713725" y="959647"/>
                  </a:cubicBezTo>
                  <a:cubicBezTo>
                    <a:pt x="1713725" y="959647"/>
                    <a:pt x="1713725" y="959647"/>
                    <a:pt x="1709960" y="955876"/>
                  </a:cubicBezTo>
                  <a:cubicBezTo>
                    <a:pt x="1668549" y="933254"/>
                    <a:pt x="1627138" y="899321"/>
                    <a:pt x="1581962" y="884240"/>
                  </a:cubicBezTo>
                  <a:close/>
                  <a:moveTo>
                    <a:pt x="1439087" y="861021"/>
                  </a:moveTo>
                  <a:cubicBezTo>
                    <a:pt x="1337169" y="857251"/>
                    <a:pt x="1303197" y="966590"/>
                    <a:pt x="1269224" y="1034456"/>
                  </a:cubicBezTo>
                  <a:cubicBezTo>
                    <a:pt x="1269224" y="1034456"/>
                    <a:pt x="1269224" y="1034456"/>
                    <a:pt x="1284323" y="1038226"/>
                  </a:cubicBezTo>
                  <a:cubicBezTo>
                    <a:pt x="1367367" y="1023145"/>
                    <a:pt x="1420213" y="940198"/>
                    <a:pt x="1439087" y="861021"/>
                  </a:cubicBezTo>
                  <a:close/>
                  <a:moveTo>
                    <a:pt x="1113669" y="852362"/>
                  </a:moveTo>
                  <a:cubicBezTo>
                    <a:pt x="1111748" y="851540"/>
                    <a:pt x="1109421" y="851775"/>
                    <a:pt x="1106627" y="853653"/>
                  </a:cubicBezTo>
                  <a:cubicBezTo>
                    <a:pt x="1054484" y="910010"/>
                    <a:pt x="1035861" y="996422"/>
                    <a:pt x="1058208" y="1071564"/>
                  </a:cubicBezTo>
                  <a:cubicBezTo>
                    <a:pt x="1128975" y="1033993"/>
                    <a:pt x="1132699" y="943823"/>
                    <a:pt x="1121525" y="872439"/>
                  </a:cubicBezTo>
                  <a:cubicBezTo>
                    <a:pt x="1121525" y="866804"/>
                    <a:pt x="1119430" y="854828"/>
                    <a:pt x="1113669" y="852362"/>
                  </a:cubicBezTo>
                  <a:close/>
                  <a:moveTo>
                    <a:pt x="1061715" y="838201"/>
                  </a:moveTo>
                  <a:cubicBezTo>
                    <a:pt x="1046747" y="841987"/>
                    <a:pt x="1039263" y="857129"/>
                    <a:pt x="1031779" y="868486"/>
                  </a:cubicBezTo>
                  <a:cubicBezTo>
                    <a:pt x="1024295" y="883628"/>
                    <a:pt x="1016811" y="917698"/>
                    <a:pt x="1028037" y="936626"/>
                  </a:cubicBezTo>
                  <a:cubicBezTo>
                    <a:pt x="1039263" y="898770"/>
                    <a:pt x="1069199" y="864700"/>
                    <a:pt x="1061715" y="838201"/>
                  </a:cubicBezTo>
                  <a:close/>
                  <a:moveTo>
                    <a:pt x="538715" y="835026"/>
                  </a:moveTo>
                  <a:cubicBezTo>
                    <a:pt x="538715" y="835026"/>
                    <a:pt x="538715" y="835026"/>
                    <a:pt x="519924" y="842546"/>
                  </a:cubicBezTo>
                  <a:cubicBezTo>
                    <a:pt x="534957" y="925263"/>
                    <a:pt x="625153" y="951582"/>
                    <a:pt x="692800" y="977901"/>
                  </a:cubicBezTo>
                  <a:cubicBezTo>
                    <a:pt x="692800" y="977901"/>
                    <a:pt x="692800" y="977901"/>
                    <a:pt x="704074" y="974141"/>
                  </a:cubicBezTo>
                  <a:cubicBezTo>
                    <a:pt x="685283" y="902704"/>
                    <a:pt x="610120" y="838786"/>
                    <a:pt x="538715" y="835026"/>
                  </a:cubicBezTo>
                  <a:close/>
                  <a:moveTo>
                    <a:pt x="1608968" y="810389"/>
                  </a:moveTo>
                  <a:cubicBezTo>
                    <a:pt x="1595464" y="809091"/>
                    <a:pt x="1581249" y="810743"/>
                    <a:pt x="1566087" y="816406"/>
                  </a:cubicBezTo>
                  <a:cubicBezTo>
                    <a:pt x="1566087" y="816406"/>
                    <a:pt x="1566087" y="816406"/>
                    <a:pt x="1566087" y="823958"/>
                  </a:cubicBezTo>
                  <a:cubicBezTo>
                    <a:pt x="1619155" y="876817"/>
                    <a:pt x="1687385" y="918349"/>
                    <a:pt x="1751825" y="933452"/>
                  </a:cubicBezTo>
                  <a:cubicBezTo>
                    <a:pt x="1748035" y="910798"/>
                    <a:pt x="1729082" y="895695"/>
                    <a:pt x="1717710" y="873041"/>
                  </a:cubicBezTo>
                  <a:cubicBezTo>
                    <a:pt x="1683595" y="844724"/>
                    <a:pt x="1649480" y="814282"/>
                    <a:pt x="1608968" y="810389"/>
                  </a:cubicBezTo>
                  <a:close/>
                  <a:moveTo>
                    <a:pt x="108761" y="741361"/>
                  </a:moveTo>
                  <a:cubicBezTo>
                    <a:pt x="116265" y="778633"/>
                    <a:pt x="146284" y="819632"/>
                    <a:pt x="191311" y="827086"/>
                  </a:cubicBezTo>
                  <a:cubicBezTo>
                    <a:pt x="153788" y="804723"/>
                    <a:pt x="153788" y="748815"/>
                    <a:pt x="108761" y="741361"/>
                  </a:cubicBezTo>
                  <a:close/>
                  <a:moveTo>
                    <a:pt x="1386211" y="738189"/>
                  </a:moveTo>
                  <a:cubicBezTo>
                    <a:pt x="1352140" y="764336"/>
                    <a:pt x="1295356" y="753130"/>
                    <a:pt x="1261286" y="783013"/>
                  </a:cubicBezTo>
                  <a:cubicBezTo>
                    <a:pt x="1261286" y="783013"/>
                    <a:pt x="1261286" y="783013"/>
                    <a:pt x="1299142" y="801689"/>
                  </a:cubicBezTo>
                  <a:cubicBezTo>
                    <a:pt x="1333212" y="797954"/>
                    <a:pt x="1367283" y="783013"/>
                    <a:pt x="1389996" y="760601"/>
                  </a:cubicBezTo>
                  <a:cubicBezTo>
                    <a:pt x="1397567" y="753130"/>
                    <a:pt x="1408924" y="738189"/>
                    <a:pt x="1386211" y="738189"/>
                  </a:cubicBezTo>
                  <a:close/>
                  <a:moveTo>
                    <a:pt x="128374" y="696911"/>
                  </a:moveTo>
                  <a:cubicBezTo>
                    <a:pt x="128374" y="696911"/>
                    <a:pt x="128374" y="696911"/>
                    <a:pt x="124636" y="704356"/>
                  </a:cubicBezTo>
                  <a:cubicBezTo>
                    <a:pt x="169496" y="730413"/>
                    <a:pt x="180711" y="804861"/>
                    <a:pt x="240524" y="801138"/>
                  </a:cubicBezTo>
                  <a:cubicBezTo>
                    <a:pt x="240524" y="801138"/>
                    <a:pt x="240524" y="801138"/>
                    <a:pt x="236786" y="786249"/>
                  </a:cubicBezTo>
                  <a:cubicBezTo>
                    <a:pt x="221832" y="745302"/>
                    <a:pt x="180711" y="700633"/>
                    <a:pt x="128374" y="696911"/>
                  </a:cubicBezTo>
                  <a:close/>
                  <a:moveTo>
                    <a:pt x="1254443" y="685272"/>
                  </a:moveTo>
                  <a:cubicBezTo>
                    <a:pt x="1220470" y="685272"/>
                    <a:pt x="1182723" y="677864"/>
                    <a:pt x="1167624" y="714906"/>
                  </a:cubicBezTo>
                  <a:cubicBezTo>
                    <a:pt x="1186498" y="737131"/>
                    <a:pt x="1212921" y="729722"/>
                    <a:pt x="1243119" y="740835"/>
                  </a:cubicBezTo>
                  <a:cubicBezTo>
                    <a:pt x="1269542" y="744539"/>
                    <a:pt x="1314839" y="744539"/>
                    <a:pt x="1337487" y="714906"/>
                  </a:cubicBezTo>
                  <a:cubicBezTo>
                    <a:pt x="1307289" y="696385"/>
                    <a:pt x="1284641" y="696385"/>
                    <a:pt x="1254443" y="685272"/>
                  </a:cubicBezTo>
                  <a:close/>
                  <a:moveTo>
                    <a:pt x="1829612" y="620715"/>
                  </a:moveTo>
                  <a:cubicBezTo>
                    <a:pt x="1784622" y="639567"/>
                    <a:pt x="1717136" y="632026"/>
                    <a:pt x="1664647" y="635796"/>
                  </a:cubicBezTo>
                  <a:cubicBezTo>
                    <a:pt x="1664647" y="635796"/>
                    <a:pt x="1664647" y="635796"/>
                    <a:pt x="1653399" y="643337"/>
                  </a:cubicBezTo>
                  <a:cubicBezTo>
                    <a:pt x="1687142" y="665959"/>
                    <a:pt x="1720885" y="681040"/>
                    <a:pt x="1762126" y="669729"/>
                  </a:cubicBezTo>
                  <a:cubicBezTo>
                    <a:pt x="1784622" y="662189"/>
                    <a:pt x="1825863" y="643337"/>
                    <a:pt x="1829612" y="620715"/>
                  </a:cubicBezTo>
                  <a:close/>
                  <a:moveTo>
                    <a:pt x="127811" y="565148"/>
                  </a:moveTo>
                  <a:cubicBezTo>
                    <a:pt x="127811" y="565148"/>
                    <a:pt x="127811" y="565148"/>
                    <a:pt x="150036" y="590548"/>
                  </a:cubicBezTo>
                  <a:cubicBezTo>
                    <a:pt x="150036" y="590548"/>
                    <a:pt x="150036" y="590548"/>
                    <a:pt x="150036" y="579662"/>
                  </a:cubicBezTo>
                  <a:cubicBezTo>
                    <a:pt x="150036" y="579662"/>
                    <a:pt x="150036" y="579662"/>
                    <a:pt x="127811" y="565148"/>
                  </a:cubicBezTo>
                  <a:close/>
                  <a:moveTo>
                    <a:pt x="1725337" y="519115"/>
                  </a:moveTo>
                  <a:cubicBezTo>
                    <a:pt x="1683953" y="530386"/>
                    <a:pt x="1612472" y="541658"/>
                    <a:pt x="1589899" y="582986"/>
                  </a:cubicBezTo>
                  <a:cubicBezTo>
                    <a:pt x="1665142" y="631828"/>
                    <a:pt x="1793056" y="616800"/>
                    <a:pt x="1864537" y="564200"/>
                  </a:cubicBezTo>
                  <a:cubicBezTo>
                    <a:pt x="1823153" y="530386"/>
                    <a:pt x="1778007" y="530386"/>
                    <a:pt x="1725337" y="519115"/>
                  </a:cubicBezTo>
                  <a:close/>
                  <a:moveTo>
                    <a:pt x="963307" y="492457"/>
                  </a:moveTo>
                  <a:cubicBezTo>
                    <a:pt x="943081" y="490111"/>
                    <a:pt x="920503" y="495743"/>
                    <a:pt x="903569" y="505130"/>
                  </a:cubicBezTo>
                  <a:cubicBezTo>
                    <a:pt x="847125" y="568961"/>
                    <a:pt x="862177" y="662831"/>
                    <a:pt x="850888" y="745436"/>
                  </a:cubicBezTo>
                  <a:cubicBezTo>
                    <a:pt x="850888" y="798003"/>
                    <a:pt x="835836" y="865589"/>
                    <a:pt x="854651" y="914401"/>
                  </a:cubicBezTo>
                  <a:cubicBezTo>
                    <a:pt x="892281" y="873099"/>
                    <a:pt x="944962" y="858079"/>
                    <a:pt x="978829" y="805512"/>
                  </a:cubicBezTo>
                  <a:cubicBezTo>
                    <a:pt x="1039036" y="737926"/>
                    <a:pt x="1039036" y="621528"/>
                    <a:pt x="1008932" y="527659"/>
                  </a:cubicBezTo>
                  <a:cubicBezTo>
                    <a:pt x="1001406" y="505130"/>
                    <a:pt x="983532" y="494804"/>
                    <a:pt x="963307" y="492457"/>
                  </a:cubicBezTo>
                  <a:close/>
                  <a:moveTo>
                    <a:pt x="828252" y="466726"/>
                  </a:moveTo>
                  <a:cubicBezTo>
                    <a:pt x="828252" y="466726"/>
                    <a:pt x="828252" y="466726"/>
                    <a:pt x="741433" y="526807"/>
                  </a:cubicBezTo>
                  <a:cubicBezTo>
                    <a:pt x="696136" y="598153"/>
                    <a:pt x="718784" y="699539"/>
                    <a:pt x="741433" y="767130"/>
                  </a:cubicBezTo>
                  <a:cubicBezTo>
                    <a:pt x="764081" y="800925"/>
                    <a:pt x="779180" y="845986"/>
                    <a:pt x="813153" y="857251"/>
                  </a:cubicBezTo>
                  <a:cubicBezTo>
                    <a:pt x="813153" y="857251"/>
                    <a:pt x="813153" y="857251"/>
                    <a:pt x="832026" y="684519"/>
                  </a:cubicBezTo>
                  <a:cubicBezTo>
                    <a:pt x="828252" y="616928"/>
                    <a:pt x="843351" y="553092"/>
                    <a:pt x="865999" y="489256"/>
                  </a:cubicBezTo>
                  <a:cubicBezTo>
                    <a:pt x="862224" y="477991"/>
                    <a:pt x="843351" y="466726"/>
                    <a:pt x="828252" y="466726"/>
                  </a:cubicBezTo>
                  <a:close/>
                  <a:moveTo>
                    <a:pt x="150610" y="466723"/>
                  </a:moveTo>
                  <a:cubicBezTo>
                    <a:pt x="146861" y="485484"/>
                    <a:pt x="154359" y="507998"/>
                    <a:pt x="154359" y="526759"/>
                  </a:cubicBezTo>
                  <a:cubicBezTo>
                    <a:pt x="184353" y="594300"/>
                    <a:pt x="259337" y="661841"/>
                    <a:pt x="323074" y="673098"/>
                  </a:cubicBezTo>
                  <a:cubicBezTo>
                    <a:pt x="315576" y="571787"/>
                    <a:pt x="233093" y="500493"/>
                    <a:pt x="150610" y="466723"/>
                  </a:cubicBezTo>
                  <a:close/>
                  <a:moveTo>
                    <a:pt x="1438293" y="414339"/>
                  </a:moveTo>
                  <a:cubicBezTo>
                    <a:pt x="1434324" y="421483"/>
                    <a:pt x="1438293" y="425055"/>
                    <a:pt x="1438293" y="428627"/>
                  </a:cubicBezTo>
                  <a:cubicBezTo>
                    <a:pt x="1438293" y="428627"/>
                    <a:pt x="1438293" y="428627"/>
                    <a:pt x="1442262" y="421483"/>
                  </a:cubicBezTo>
                  <a:cubicBezTo>
                    <a:pt x="1442262" y="421483"/>
                    <a:pt x="1442262" y="421483"/>
                    <a:pt x="1438293" y="414339"/>
                  </a:cubicBezTo>
                  <a:close/>
                  <a:moveTo>
                    <a:pt x="836413" y="414339"/>
                  </a:moveTo>
                  <a:cubicBezTo>
                    <a:pt x="832661" y="436961"/>
                    <a:pt x="843918" y="444502"/>
                    <a:pt x="866432" y="452042"/>
                  </a:cubicBezTo>
                  <a:cubicBezTo>
                    <a:pt x="888945" y="463353"/>
                    <a:pt x="937725" y="474664"/>
                    <a:pt x="956486" y="452042"/>
                  </a:cubicBezTo>
                  <a:cubicBezTo>
                    <a:pt x="918963" y="448272"/>
                    <a:pt x="866432" y="444502"/>
                    <a:pt x="836413" y="414339"/>
                  </a:cubicBezTo>
                  <a:close/>
                  <a:moveTo>
                    <a:pt x="674736" y="346124"/>
                  </a:moveTo>
                  <a:cubicBezTo>
                    <a:pt x="599803" y="353527"/>
                    <a:pt x="524340" y="381021"/>
                    <a:pt x="459456" y="406400"/>
                  </a:cubicBezTo>
                  <a:cubicBezTo>
                    <a:pt x="459456" y="406400"/>
                    <a:pt x="459456" y="406400"/>
                    <a:pt x="399274" y="432719"/>
                  </a:cubicBezTo>
                  <a:cubicBezTo>
                    <a:pt x="429365" y="462798"/>
                    <a:pt x="470740" y="481597"/>
                    <a:pt x="504593" y="507916"/>
                  </a:cubicBezTo>
                  <a:cubicBezTo>
                    <a:pt x="594866" y="549275"/>
                    <a:pt x="718991" y="522956"/>
                    <a:pt x="786696" y="459038"/>
                  </a:cubicBezTo>
                  <a:cubicBezTo>
                    <a:pt x="816787" y="421439"/>
                    <a:pt x="764128" y="383841"/>
                    <a:pt x="749082" y="346242"/>
                  </a:cubicBezTo>
                  <a:cubicBezTo>
                    <a:pt x="724633" y="343422"/>
                    <a:pt x="699714" y="343657"/>
                    <a:pt x="674736" y="346124"/>
                  </a:cubicBezTo>
                  <a:close/>
                  <a:moveTo>
                    <a:pt x="786868" y="328614"/>
                  </a:moveTo>
                  <a:cubicBezTo>
                    <a:pt x="775511" y="332374"/>
                    <a:pt x="779297" y="343654"/>
                    <a:pt x="779297" y="347414"/>
                  </a:cubicBezTo>
                  <a:cubicBezTo>
                    <a:pt x="786868" y="366213"/>
                    <a:pt x="805796" y="400052"/>
                    <a:pt x="824724" y="396292"/>
                  </a:cubicBezTo>
                  <a:cubicBezTo>
                    <a:pt x="805796" y="373733"/>
                    <a:pt x="817153" y="336134"/>
                    <a:pt x="786868" y="328614"/>
                  </a:cubicBezTo>
                  <a:close/>
                  <a:moveTo>
                    <a:pt x="779480" y="274639"/>
                  </a:moveTo>
                  <a:cubicBezTo>
                    <a:pt x="779480" y="274639"/>
                    <a:pt x="779480" y="274639"/>
                    <a:pt x="775511" y="286545"/>
                  </a:cubicBezTo>
                  <a:cubicBezTo>
                    <a:pt x="775511" y="286545"/>
                    <a:pt x="775511" y="286545"/>
                    <a:pt x="787417" y="290514"/>
                  </a:cubicBezTo>
                  <a:cubicBezTo>
                    <a:pt x="791386" y="282577"/>
                    <a:pt x="787417" y="274639"/>
                    <a:pt x="779480" y="274639"/>
                  </a:cubicBezTo>
                  <a:close/>
                  <a:moveTo>
                    <a:pt x="1792434" y="219077"/>
                  </a:moveTo>
                  <a:cubicBezTo>
                    <a:pt x="1740097" y="264321"/>
                    <a:pt x="1691499" y="328416"/>
                    <a:pt x="1691499" y="400052"/>
                  </a:cubicBezTo>
                  <a:cubicBezTo>
                    <a:pt x="1740097" y="396282"/>
                    <a:pt x="1762527" y="347268"/>
                    <a:pt x="1777481" y="305794"/>
                  </a:cubicBezTo>
                  <a:cubicBezTo>
                    <a:pt x="1792434" y="279402"/>
                    <a:pt x="1807387" y="241699"/>
                    <a:pt x="1792434" y="219077"/>
                  </a:cubicBezTo>
                  <a:close/>
                  <a:moveTo>
                    <a:pt x="1841544" y="204790"/>
                  </a:moveTo>
                  <a:cubicBezTo>
                    <a:pt x="1826591" y="276083"/>
                    <a:pt x="1792946" y="343624"/>
                    <a:pt x="1751824" y="403661"/>
                  </a:cubicBezTo>
                  <a:cubicBezTo>
                    <a:pt x="1751824" y="403661"/>
                    <a:pt x="1751824" y="403661"/>
                    <a:pt x="1781731" y="411165"/>
                  </a:cubicBezTo>
                  <a:cubicBezTo>
                    <a:pt x="1819114" y="396156"/>
                    <a:pt x="1852759" y="351129"/>
                    <a:pt x="1860235" y="313606"/>
                  </a:cubicBezTo>
                  <a:cubicBezTo>
                    <a:pt x="1863974" y="276083"/>
                    <a:pt x="1867712" y="231056"/>
                    <a:pt x="1841544" y="204790"/>
                  </a:cubicBezTo>
                  <a:close/>
                  <a:moveTo>
                    <a:pt x="1547037" y="188914"/>
                  </a:moveTo>
                  <a:cubicBezTo>
                    <a:pt x="1520812" y="215221"/>
                    <a:pt x="1472107" y="256561"/>
                    <a:pt x="1423403" y="282868"/>
                  </a:cubicBezTo>
                  <a:cubicBezTo>
                    <a:pt x="1408417" y="305417"/>
                    <a:pt x="1370952" y="290385"/>
                    <a:pt x="1359712" y="324208"/>
                  </a:cubicBezTo>
                  <a:cubicBezTo>
                    <a:pt x="1378445" y="335483"/>
                    <a:pt x="1397177" y="373064"/>
                    <a:pt x="1423403" y="373064"/>
                  </a:cubicBezTo>
                  <a:cubicBezTo>
                    <a:pt x="1483347" y="331724"/>
                    <a:pt x="1535798" y="264077"/>
                    <a:pt x="1547037" y="188914"/>
                  </a:cubicBezTo>
                  <a:close/>
                  <a:moveTo>
                    <a:pt x="2075675" y="34927"/>
                  </a:moveTo>
                  <a:cubicBezTo>
                    <a:pt x="2064303" y="38687"/>
                    <a:pt x="2030188" y="42447"/>
                    <a:pt x="2015026" y="53727"/>
                  </a:cubicBezTo>
                  <a:cubicBezTo>
                    <a:pt x="1977120" y="80046"/>
                    <a:pt x="1920262" y="53727"/>
                    <a:pt x="1889937" y="87566"/>
                  </a:cubicBezTo>
                  <a:cubicBezTo>
                    <a:pt x="1912681" y="95085"/>
                    <a:pt x="1946796" y="106365"/>
                    <a:pt x="1977120" y="106365"/>
                  </a:cubicBezTo>
                  <a:cubicBezTo>
                    <a:pt x="2018817" y="95085"/>
                    <a:pt x="2064303" y="76286"/>
                    <a:pt x="2075675" y="34927"/>
                  </a:cubicBezTo>
                  <a:close/>
                  <a:moveTo>
                    <a:pt x="1733157" y="0"/>
                  </a:moveTo>
                  <a:lnTo>
                    <a:pt x="1857156" y="0"/>
                  </a:lnTo>
                  <a:lnTo>
                    <a:pt x="1856292" y="258"/>
                  </a:lnTo>
                  <a:cubicBezTo>
                    <a:pt x="1842521" y="5685"/>
                    <a:pt x="1829783" y="12193"/>
                    <a:pt x="1818499" y="19880"/>
                  </a:cubicBezTo>
                  <a:cubicBezTo>
                    <a:pt x="1863633" y="57152"/>
                    <a:pt x="1923811" y="45971"/>
                    <a:pt x="1983990" y="42243"/>
                  </a:cubicBezTo>
                  <a:cubicBezTo>
                    <a:pt x="2006557" y="31062"/>
                    <a:pt x="2039702" y="28267"/>
                    <a:pt x="2053277" y="8700"/>
                  </a:cubicBezTo>
                  <a:lnTo>
                    <a:pt x="2055257" y="0"/>
                  </a:lnTo>
                  <a:lnTo>
                    <a:pt x="2137802" y="0"/>
                  </a:lnTo>
                  <a:lnTo>
                    <a:pt x="2128474" y="11345"/>
                  </a:lnTo>
                  <a:cubicBezTo>
                    <a:pt x="2101281" y="49731"/>
                    <a:pt x="2079385" y="91286"/>
                    <a:pt x="2034180" y="113824"/>
                  </a:cubicBezTo>
                  <a:cubicBezTo>
                    <a:pt x="1988976" y="132606"/>
                    <a:pt x="1940005" y="136362"/>
                    <a:pt x="1891034" y="117580"/>
                  </a:cubicBezTo>
                  <a:cubicBezTo>
                    <a:pt x="1868432" y="110067"/>
                    <a:pt x="1853364" y="83773"/>
                    <a:pt x="1830762" y="83773"/>
                  </a:cubicBezTo>
                  <a:cubicBezTo>
                    <a:pt x="1815693" y="151387"/>
                    <a:pt x="1891034" y="185195"/>
                    <a:pt x="1883500" y="245297"/>
                  </a:cubicBezTo>
                  <a:cubicBezTo>
                    <a:pt x="1898568" y="316668"/>
                    <a:pt x="1868432" y="388039"/>
                    <a:pt x="1804392" y="429359"/>
                  </a:cubicBezTo>
                  <a:cubicBezTo>
                    <a:pt x="1804392" y="429359"/>
                    <a:pt x="1804392" y="429359"/>
                    <a:pt x="1631110" y="466923"/>
                  </a:cubicBezTo>
                  <a:cubicBezTo>
                    <a:pt x="1616042" y="466923"/>
                    <a:pt x="1600974" y="451898"/>
                    <a:pt x="1608508" y="440628"/>
                  </a:cubicBezTo>
                  <a:cubicBezTo>
                    <a:pt x="1702683" y="373014"/>
                    <a:pt x="1683848" y="234028"/>
                    <a:pt x="1796858" y="177682"/>
                  </a:cubicBezTo>
                  <a:cubicBezTo>
                    <a:pt x="1823227" y="117580"/>
                    <a:pt x="1785557" y="49965"/>
                    <a:pt x="1740353" y="4889"/>
                  </a:cubicBezTo>
                  <a:close/>
                  <a:moveTo>
                    <a:pt x="403270" y="0"/>
                  </a:moveTo>
                  <a:lnTo>
                    <a:pt x="449420" y="0"/>
                  </a:lnTo>
                  <a:lnTo>
                    <a:pt x="497115" y="27551"/>
                  </a:lnTo>
                  <a:lnTo>
                    <a:pt x="493557" y="0"/>
                  </a:lnTo>
                  <a:lnTo>
                    <a:pt x="526616" y="0"/>
                  </a:lnTo>
                  <a:lnTo>
                    <a:pt x="534128" y="15874"/>
                  </a:lnTo>
                  <a:cubicBezTo>
                    <a:pt x="539768" y="12104"/>
                    <a:pt x="546348" y="7391"/>
                    <a:pt x="552458" y="1736"/>
                  </a:cubicBezTo>
                  <a:lnTo>
                    <a:pt x="553818" y="0"/>
                  </a:lnTo>
                  <a:lnTo>
                    <a:pt x="619691" y="0"/>
                  </a:lnTo>
                  <a:lnTo>
                    <a:pt x="626647" y="25431"/>
                  </a:lnTo>
                  <a:cubicBezTo>
                    <a:pt x="634815" y="65730"/>
                    <a:pt x="633579" y="106624"/>
                    <a:pt x="613800" y="147518"/>
                  </a:cubicBezTo>
                  <a:cubicBezTo>
                    <a:pt x="613800" y="147518"/>
                    <a:pt x="613800" y="147518"/>
                    <a:pt x="700449" y="196403"/>
                  </a:cubicBezTo>
                  <a:cubicBezTo>
                    <a:pt x="704216" y="234007"/>
                    <a:pt x="647706" y="207685"/>
                    <a:pt x="625102" y="218966"/>
                  </a:cubicBezTo>
                  <a:cubicBezTo>
                    <a:pt x="534685" y="203924"/>
                    <a:pt x="481943" y="279132"/>
                    <a:pt x="421665" y="343059"/>
                  </a:cubicBezTo>
                  <a:cubicBezTo>
                    <a:pt x="406596" y="354340"/>
                    <a:pt x="383991" y="384423"/>
                    <a:pt x="380224" y="403225"/>
                  </a:cubicBezTo>
                  <a:cubicBezTo>
                    <a:pt x="500779" y="358100"/>
                    <a:pt x="621335" y="328017"/>
                    <a:pt x="749424" y="309215"/>
                  </a:cubicBezTo>
                  <a:cubicBezTo>
                    <a:pt x="756959" y="264091"/>
                    <a:pt x="760727" y="211445"/>
                    <a:pt x="790865" y="166320"/>
                  </a:cubicBezTo>
                  <a:cubicBezTo>
                    <a:pt x="790865" y="166320"/>
                    <a:pt x="790865" y="166320"/>
                    <a:pt x="787098" y="162560"/>
                  </a:cubicBezTo>
                  <a:cubicBezTo>
                    <a:pt x="787098" y="162560"/>
                    <a:pt x="787098" y="162560"/>
                    <a:pt x="775796" y="177602"/>
                  </a:cubicBezTo>
                  <a:cubicBezTo>
                    <a:pt x="775796" y="177602"/>
                    <a:pt x="775796" y="177602"/>
                    <a:pt x="760727" y="170081"/>
                  </a:cubicBezTo>
                  <a:cubicBezTo>
                    <a:pt x="749424" y="162560"/>
                    <a:pt x="764494" y="151279"/>
                    <a:pt x="764494" y="139998"/>
                  </a:cubicBezTo>
                  <a:cubicBezTo>
                    <a:pt x="764494" y="139998"/>
                    <a:pt x="764494" y="139998"/>
                    <a:pt x="662775" y="45988"/>
                  </a:cubicBezTo>
                  <a:cubicBezTo>
                    <a:pt x="662775" y="45988"/>
                    <a:pt x="662775" y="45988"/>
                    <a:pt x="662775" y="30946"/>
                  </a:cubicBezTo>
                  <a:cubicBezTo>
                    <a:pt x="723053" y="53509"/>
                    <a:pt x="764494" y="121196"/>
                    <a:pt x="828539" y="151279"/>
                  </a:cubicBezTo>
                  <a:cubicBezTo>
                    <a:pt x="843608" y="139998"/>
                    <a:pt x="869980" y="147518"/>
                    <a:pt x="881282" y="128716"/>
                  </a:cubicBezTo>
                  <a:cubicBezTo>
                    <a:pt x="881282" y="128716"/>
                    <a:pt x="881282" y="128716"/>
                    <a:pt x="883806" y="40546"/>
                  </a:cubicBezTo>
                  <a:lnTo>
                    <a:pt x="884966" y="0"/>
                  </a:lnTo>
                  <a:lnTo>
                    <a:pt x="925556" y="0"/>
                  </a:lnTo>
                  <a:lnTo>
                    <a:pt x="918117" y="17542"/>
                  </a:lnTo>
                  <a:cubicBezTo>
                    <a:pt x="910640" y="47082"/>
                    <a:pt x="907814" y="78152"/>
                    <a:pt x="910640" y="110164"/>
                  </a:cubicBezTo>
                  <a:cubicBezTo>
                    <a:pt x="921944" y="121463"/>
                    <a:pt x="940783" y="136527"/>
                    <a:pt x="959623" y="132761"/>
                  </a:cubicBezTo>
                  <a:cubicBezTo>
                    <a:pt x="968101" y="101691"/>
                    <a:pt x="980111" y="71798"/>
                    <a:pt x="995006" y="43140"/>
                  </a:cubicBezTo>
                  <a:lnTo>
                    <a:pt x="1022658" y="0"/>
                  </a:lnTo>
                  <a:lnTo>
                    <a:pt x="1051761" y="0"/>
                  </a:lnTo>
                  <a:lnTo>
                    <a:pt x="1036733" y="19421"/>
                  </a:lnTo>
                  <a:cubicBezTo>
                    <a:pt x="1023355" y="39930"/>
                    <a:pt x="1012276" y="61321"/>
                    <a:pt x="1004732" y="83887"/>
                  </a:cubicBezTo>
                  <a:cubicBezTo>
                    <a:pt x="1004732" y="129020"/>
                    <a:pt x="940611" y="166630"/>
                    <a:pt x="982101" y="208001"/>
                  </a:cubicBezTo>
                  <a:cubicBezTo>
                    <a:pt x="989645" y="204240"/>
                    <a:pt x="1000960" y="185435"/>
                    <a:pt x="1008504" y="196718"/>
                  </a:cubicBezTo>
                  <a:cubicBezTo>
                    <a:pt x="985873" y="230568"/>
                    <a:pt x="978329" y="271939"/>
                    <a:pt x="978329" y="313311"/>
                  </a:cubicBezTo>
                  <a:cubicBezTo>
                    <a:pt x="978329" y="332116"/>
                    <a:pt x="985873" y="354682"/>
                    <a:pt x="1008504" y="358443"/>
                  </a:cubicBezTo>
                  <a:cubicBezTo>
                    <a:pt x="1016047" y="354682"/>
                    <a:pt x="1019819" y="343399"/>
                    <a:pt x="1023591" y="335877"/>
                  </a:cubicBezTo>
                  <a:cubicBezTo>
                    <a:pt x="1053765" y="332116"/>
                    <a:pt x="1031134" y="373487"/>
                    <a:pt x="1053765" y="384770"/>
                  </a:cubicBezTo>
                  <a:cubicBezTo>
                    <a:pt x="1042450" y="396054"/>
                    <a:pt x="1023591" y="388532"/>
                    <a:pt x="1027363" y="403576"/>
                  </a:cubicBezTo>
                  <a:cubicBezTo>
                    <a:pt x="1068852" y="414859"/>
                    <a:pt x="1031134" y="452469"/>
                    <a:pt x="1016047" y="467513"/>
                  </a:cubicBezTo>
                  <a:cubicBezTo>
                    <a:pt x="1004732" y="516407"/>
                    <a:pt x="1068852" y="546495"/>
                    <a:pt x="1110342" y="569062"/>
                  </a:cubicBezTo>
                  <a:cubicBezTo>
                    <a:pt x="1189550" y="625477"/>
                    <a:pt x="1329107" y="621716"/>
                    <a:pt x="1408315" y="561539"/>
                  </a:cubicBezTo>
                  <a:cubicBezTo>
                    <a:pt x="1419630" y="557778"/>
                    <a:pt x="1438489" y="546495"/>
                    <a:pt x="1434717" y="535212"/>
                  </a:cubicBezTo>
                  <a:cubicBezTo>
                    <a:pt x="1291389" y="527690"/>
                    <a:pt x="1155604" y="490080"/>
                    <a:pt x="1065081" y="392293"/>
                  </a:cubicBezTo>
                  <a:cubicBezTo>
                    <a:pt x="1065081" y="392293"/>
                    <a:pt x="1065081" y="392293"/>
                    <a:pt x="1068852" y="384770"/>
                  </a:cubicBezTo>
                  <a:cubicBezTo>
                    <a:pt x="1117886" y="407337"/>
                    <a:pt x="1166919" y="452469"/>
                    <a:pt x="1215953" y="471274"/>
                  </a:cubicBezTo>
                  <a:cubicBezTo>
                    <a:pt x="1291389" y="490080"/>
                    <a:pt x="1370597" y="516407"/>
                    <a:pt x="1442261" y="501363"/>
                  </a:cubicBezTo>
                  <a:cubicBezTo>
                    <a:pt x="1400771" y="471274"/>
                    <a:pt x="1404543" y="426142"/>
                    <a:pt x="1378140" y="388532"/>
                  </a:cubicBezTo>
                  <a:cubicBezTo>
                    <a:pt x="1306476" y="286983"/>
                    <a:pt x="1189550" y="245612"/>
                    <a:pt x="1076396" y="241851"/>
                  </a:cubicBezTo>
                  <a:cubicBezTo>
                    <a:pt x="1076396" y="241851"/>
                    <a:pt x="1076396" y="241851"/>
                    <a:pt x="1072624" y="230568"/>
                  </a:cubicBezTo>
                  <a:cubicBezTo>
                    <a:pt x="1114114" y="200479"/>
                    <a:pt x="1166919" y="162869"/>
                    <a:pt x="1193322" y="117736"/>
                  </a:cubicBezTo>
                  <a:cubicBezTo>
                    <a:pt x="1209352" y="98931"/>
                    <a:pt x="1219253" y="77775"/>
                    <a:pt x="1225088" y="55209"/>
                  </a:cubicBezTo>
                  <a:lnTo>
                    <a:pt x="1230817" y="0"/>
                  </a:lnTo>
                  <a:lnTo>
                    <a:pt x="1264709" y="0"/>
                  </a:lnTo>
                  <a:lnTo>
                    <a:pt x="1264441" y="18334"/>
                  </a:lnTo>
                  <a:cubicBezTo>
                    <a:pt x="1255968" y="97770"/>
                    <a:pt x="1205126" y="170338"/>
                    <a:pt x="1137338" y="215429"/>
                  </a:cubicBezTo>
                  <a:cubicBezTo>
                    <a:pt x="1137338" y="215429"/>
                    <a:pt x="1137338" y="215429"/>
                    <a:pt x="1144870" y="230459"/>
                  </a:cubicBezTo>
                  <a:cubicBezTo>
                    <a:pt x="1212658" y="230459"/>
                    <a:pt x="1261616" y="279307"/>
                    <a:pt x="1329405" y="286822"/>
                  </a:cubicBezTo>
                  <a:cubicBezTo>
                    <a:pt x="1359533" y="283065"/>
                    <a:pt x="1385895" y="271792"/>
                    <a:pt x="1408491" y="249247"/>
                  </a:cubicBezTo>
                  <a:cubicBezTo>
                    <a:pt x="1367065" y="219186"/>
                    <a:pt x="1325639" y="192883"/>
                    <a:pt x="1299277" y="136520"/>
                  </a:cubicBezTo>
                  <a:cubicBezTo>
                    <a:pt x="1269619" y="97065"/>
                    <a:pt x="1312046" y="57611"/>
                    <a:pt x="1297887" y="15639"/>
                  </a:cubicBezTo>
                  <a:lnTo>
                    <a:pt x="1289349" y="0"/>
                  </a:lnTo>
                  <a:lnTo>
                    <a:pt x="1347188" y="0"/>
                  </a:lnTo>
                  <a:lnTo>
                    <a:pt x="1340615" y="12578"/>
                  </a:lnTo>
                  <a:cubicBezTo>
                    <a:pt x="1333025" y="31789"/>
                    <a:pt x="1327611" y="51763"/>
                    <a:pt x="1324787" y="72442"/>
                  </a:cubicBezTo>
                  <a:cubicBezTo>
                    <a:pt x="1366210" y="76202"/>
                    <a:pt x="1400101" y="38603"/>
                    <a:pt x="1422695" y="8524"/>
                  </a:cubicBezTo>
                  <a:lnTo>
                    <a:pt x="1426389" y="0"/>
                  </a:lnTo>
                  <a:lnTo>
                    <a:pt x="1456391" y="0"/>
                  </a:lnTo>
                  <a:lnTo>
                    <a:pt x="1427321" y="46338"/>
                  </a:lnTo>
                  <a:cubicBezTo>
                    <a:pt x="1400959" y="91429"/>
                    <a:pt x="1321873" y="83914"/>
                    <a:pt x="1340703" y="155308"/>
                  </a:cubicBezTo>
                  <a:cubicBezTo>
                    <a:pt x="1359533" y="200398"/>
                    <a:pt x="1412257" y="219186"/>
                    <a:pt x="1453683" y="226701"/>
                  </a:cubicBezTo>
                  <a:cubicBezTo>
                    <a:pt x="1521472" y="200398"/>
                    <a:pt x="1551600" y="125247"/>
                    <a:pt x="1581728" y="72641"/>
                  </a:cubicBezTo>
                  <a:lnTo>
                    <a:pt x="1587646" y="0"/>
                  </a:lnTo>
                  <a:lnTo>
                    <a:pt x="1619707" y="0"/>
                  </a:lnTo>
                  <a:lnTo>
                    <a:pt x="1619986" y="16158"/>
                  </a:lnTo>
                  <a:cubicBezTo>
                    <a:pt x="1619809" y="28836"/>
                    <a:pt x="1618867" y="41514"/>
                    <a:pt x="1616042" y="53722"/>
                  </a:cubicBezTo>
                  <a:cubicBezTo>
                    <a:pt x="1604741" y="207733"/>
                    <a:pt x="1499264" y="324181"/>
                    <a:pt x="1461594" y="470679"/>
                  </a:cubicBezTo>
                  <a:cubicBezTo>
                    <a:pt x="1476662" y="500730"/>
                    <a:pt x="1529400" y="500730"/>
                    <a:pt x="1503031" y="534538"/>
                  </a:cubicBezTo>
                  <a:cubicBezTo>
                    <a:pt x="1514332" y="549563"/>
                    <a:pt x="1529400" y="560832"/>
                    <a:pt x="1548235" y="560832"/>
                  </a:cubicBezTo>
                  <a:cubicBezTo>
                    <a:pt x="1593440" y="534538"/>
                    <a:pt x="1638644" y="508243"/>
                    <a:pt x="1691382" y="500730"/>
                  </a:cubicBezTo>
                  <a:cubicBezTo>
                    <a:pt x="1781790" y="481949"/>
                    <a:pt x="1853364" y="557076"/>
                    <a:pt x="1932471" y="523269"/>
                  </a:cubicBezTo>
                  <a:cubicBezTo>
                    <a:pt x="1940005" y="527025"/>
                    <a:pt x="1943772" y="542051"/>
                    <a:pt x="1940005" y="549563"/>
                  </a:cubicBezTo>
                  <a:cubicBezTo>
                    <a:pt x="1879733" y="587127"/>
                    <a:pt x="1860898" y="669767"/>
                    <a:pt x="1793091" y="688549"/>
                  </a:cubicBezTo>
                  <a:cubicBezTo>
                    <a:pt x="1665013" y="744895"/>
                    <a:pt x="1582139" y="587127"/>
                    <a:pt x="1472895" y="560832"/>
                  </a:cubicBezTo>
                  <a:cubicBezTo>
                    <a:pt x="1454060" y="564589"/>
                    <a:pt x="1446526" y="583371"/>
                    <a:pt x="1446526" y="594640"/>
                  </a:cubicBezTo>
                  <a:cubicBezTo>
                    <a:pt x="1465361" y="662255"/>
                    <a:pt x="1476662" y="729869"/>
                    <a:pt x="1529400" y="778702"/>
                  </a:cubicBezTo>
                  <a:cubicBezTo>
                    <a:pt x="1604741" y="774946"/>
                    <a:pt x="1680081" y="793728"/>
                    <a:pt x="1729052" y="857586"/>
                  </a:cubicBezTo>
                  <a:cubicBezTo>
                    <a:pt x="1759188" y="883881"/>
                    <a:pt x="1778023" y="925201"/>
                    <a:pt x="1808159" y="947739"/>
                  </a:cubicBezTo>
                  <a:cubicBezTo>
                    <a:pt x="1924937" y="835048"/>
                    <a:pt x="1943772" y="666011"/>
                    <a:pt x="1970141" y="508243"/>
                  </a:cubicBezTo>
                  <a:cubicBezTo>
                    <a:pt x="1996510" y="388039"/>
                    <a:pt x="2007811" y="256566"/>
                    <a:pt x="2075617" y="158900"/>
                  </a:cubicBezTo>
                  <a:cubicBezTo>
                    <a:pt x="2124589" y="98798"/>
                    <a:pt x="2184861" y="42453"/>
                    <a:pt x="2237599" y="1132"/>
                  </a:cubicBezTo>
                  <a:lnTo>
                    <a:pt x="2236202" y="0"/>
                  </a:lnTo>
                  <a:lnTo>
                    <a:pt x="2277637" y="0"/>
                  </a:lnTo>
                  <a:lnTo>
                    <a:pt x="2289740" y="12520"/>
                  </a:lnTo>
                  <a:cubicBezTo>
                    <a:pt x="2033650" y="113974"/>
                    <a:pt x="2018586" y="395791"/>
                    <a:pt x="1969628" y="617487"/>
                  </a:cubicBezTo>
                  <a:cubicBezTo>
                    <a:pt x="1973394" y="726457"/>
                    <a:pt x="1920670" y="820396"/>
                    <a:pt x="1871711" y="914335"/>
                  </a:cubicBezTo>
                  <a:cubicBezTo>
                    <a:pt x="1777561" y="1090940"/>
                    <a:pt x="1593026" y="1117243"/>
                    <a:pt x="1419789" y="1147304"/>
                  </a:cubicBezTo>
                  <a:cubicBezTo>
                    <a:pt x="1404725" y="1136031"/>
                    <a:pt x="1385895" y="1143546"/>
                    <a:pt x="1370831" y="1147304"/>
                  </a:cubicBezTo>
                  <a:cubicBezTo>
                    <a:pt x="1336937" y="1214940"/>
                    <a:pt x="1367065" y="1297606"/>
                    <a:pt x="1359533" y="1369000"/>
                  </a:cubicBezTo>
                  <a:cubicBezTo>
                    <a:pt x="1340703" y="1534332"/>
                    <a:pt x="1287979" y="1692150"/>
                    <a:pt x="1141104" y="1793604"/>
                  </a:cubicBezTo>
                  <a:cubicBezTo>
                    <a:pt x="997995" y="1895058"/>
                    <a:pt x="828524" y="1966452"/>
                    <a:pt x="647755" y="1962694"/>
                  </a:cubicBezTo>
                  <a:cubicBezTo>
                    <a:pt x="647755" y="1962694"/>
                    <a:pt x="647755" y="1962694"/>
                    <a:pt x="636457" y="1981482"/>
                  </a:cubicBezTo>
                  <a:cubicBezTo>
                    <a:pt x="647755" y="2060391"/>
                    <a:pt x="632691" y="2131784"/>
                    <a:pt x="617627" y="2203178"/>
                  </a:cubicBezTo>
                  <a:cubicBezTo>
                    <a:pt x="617627" y="2203178"/>
                    <a:pt x="617627" y="2203178"/>
                    <a:pt x="625159" y="2210693"/>
                  </a:cubicBezTo>
                  <a:cubicBezTo>
                    <a:pt x="662819" y="2195663"/>
                    <a:pt x="647755" y="2135542"/>
                    <a:pt x="674118" y="2097966"/>
                  </a:cubicBezTo>
                  <a:cubicBezTo>
                    <a:pt x="659053" y="2067906"/>
                    <a:pt x="662819" y="2030330"/>
                    <a:pt x="659053" y="2004027"/>
                  </a:cubicBezTo>
                  <a:cubicBezTo>
                    <a:pt x="779566" y="2015300"/>
                    <a:pt x="900079" y="1973967"/>
                    <a:pt x="997995" y="1925119"/>
                  </a:cubicBezTo>
                  <a:cubicBezTo>
                    <a:pt x="1095912" y="1883785"/>
                    <a:pt x="1190062" y="1831180"/>
                    <a:pt x="1265382" y="1744756"/>
                  </a:cubicBezTo>
                  <a:cubicBezTo>
                    <a:pt x="1374597" y="1579423"/>
                    <a:pt x="1408491" y="1387787"/>
                    <a:pt x="1400959" y="1177364"/>
                  </a:cubicBezTo>
                  <a:cubicBezTo>
                    <a:pt x="1464981" y="1162334"/>
                    <a:pt x="1540302" y="1181122"/>
                    <a:pt x="1604324" y="1139789"/>
                  </a:cubicBezTo>
                  <a:cubicBezTo>
                    <a:pt x="1713539" y="1109728"/>
                    <a:pt x="1841583" y="1072152"/>
                    <a:pt x="1901840" y="951910"/>
                  </a:cubicBezTo>
                  <a:cubicBezTo>
                    <a:pt x="2033650" y="752760"/>
                    <a:pt x="1977160" y="501003"/>
                    <a:pt x="2093907" y="290580"/>
                  </a:cubicBezTo>
                  <a:cubicBezTo>
                    <a:pt x="2146631" y="166580"/>
                    <a:pt x="2252079" y="80156"/>
                    <a:pt x="2357528" y="5005"/>
                  </a:cubicBezTo>
                  <a:cubicBezTo>
                    <a:pt x="2357528" y="5005"/>
                    <a:pt x="2357528" y="5005"/>
                    <a:pt x="2357528" y="3596"/>
                  </a:cubicBezTo>
                  <a:lnTo>
                    <a:pt x="2357528" y="0"/>
                  </a:lnTo>
                  <a:lnTo>
                    <a:pt x="2561429" y="0"/>
                  </a:lnTo>
                  <a:lnTo>
                    <a:pt x="2549595" y="27551"/>
                  </a:lnTo>
                  <a:cubicBezTo>
                    <a:pt x="2568425" y="31308"/>
                    <a:pt x="2594787" y="12520"/>
                    <a:pt x="2591021" y="35066"/>
                  </a:cubicBezTo>
                  <a:cubicBezTo>
                    <a:pt x="2591021" y="35066"/>
                    <a:pt x="2591021" y="35066"/>
                    <a:pt x="2591021" y="42581"/>
                  </a:cubicBezTo>
                  <a:cubicBezTo>
                    <a:pt x="2455444" y="91429"/>
                    <a:pt x="2331166" y="215429"/>
                    <a:pt x="2248313" y="335670"/>
                  </a:cubicBezTo>
                  <a:cubicBezTo>
                    <a:pt x="2150397" y="512276"/>
                    <a:pt x="2169227" y="722699"/>
                    <a:pt x="2090141" y="906820"/>
                  </a:cubicBezTo>
                  <a:cubicBezTo>
                    <a:pt x="2026118" y="1038334"/>
                    <a:pt x="1947032" y="1173607"/>
                    <a:pt x="1807689" y="1248758"/>
                  </a:cubicBezTo>
                  <a:cubicBezTo>
                    <a:pt x="1728603" y="1275061"/>
                    <a:pt x="1668346" y="1320151"/>
                    <a:pt x="1581728" y="1342697"/>
                  </a:cubicBezTo>
                  <a:cubicBezTo>
                    <a:pt x="1551600" y="1376515"/>
                    <a:pt x="1581728" y="1447908"/>
                    <a:pt x="1562898" y="1489242"/>
                  </a:cubicBezTo>
                  <a:cubicBezTo>
                    <a:pt x="1551600" y="1692150"/>
                    <a:pt x="1427321" y="1868755"/>
                    <a:pt x="1254084" y="1985240"/>
                  </a:cubicBezTo>
                  <a:cubicBezTo>
                    <a:pt x="1144870" y="2082936"/>
                    <a:pt x="1001761" y="2120512"/>
                    <a:pt x="862418" y="2143057"/>
                  </a:cubicBezTo>
                  <a:cubicBezTo>
                    <a:pt x="828524" y="2218208"/>
                    <a:pt x="828524" y="2304632"/>
                    <a:pt x="802162" y="2379783"/>
                  </a:cubicBezTo>
                  <a:cubicBezTo>
                    <a:pt x="753204" y="2650328"/>
                    <a:pt x="568669" y="2909599"/>
                    <a:pt x="301282" y="3011054"/>
                  </a:cubicBezTo>
                  <a:cubicBezTo>
                    <a:pt x="207131" y="3056144"/>
                    <a:pt x="109215" y="3093720"/>
                    <a:pt x="0" y="3116265"/>
                  </a:cubicBezTo>
                  <a:cubicBezTo>
                    <a:pt x="0" y="3116265"/>
                    <a:pt x="0" y="3116265"/>
                    <a:pt x="0" y="3086205"/>
                  </a:cubicBezTo>
                  <a:cubicBezTo>
                    <a:pt x="120513" y="3067417"/>
                    <a:pt x="229727" y="3011054"/>
                    <a:pt x="338942" y="2958448"/>
                  </a:cubicBezTo>
                  <a:cubicBezTo>
                    <a:pt x="523477" y="2887054"/>
                    <a:pt x="677884" y="2706691"/>
                    <a:pt x="734374" y="2522571"/>
                  </a:cubicBezTo>
                  <a:cubicBezTo>
                    <a:pt x="753204" y="2424874"/>
                    <a:pt x="802162" y="2345965"/>
                    <a:pt x="805928" y="2252026"/>
                  </a:cubicBezTo>
                  <a:cubicBezTo>
                    <a:pt x="817226" y="2210693"/>
                    <a:pt x="802162" y="2154330"/>
                    <a:pt x="839822" y="2124269"/>
                  </a:cubicBezTo>
                  <a:cubicBezTo>
                    <a:pt x="915143" y="2094209"/>
                    <a:pt x="1009293" y="2101724"/>
                    <a:pt x="1084614" y="2060391"/>
                  </a:cubicBezTo>
                  <a:cubicBezTo>
                    <a:pt x="1314341" y="1943906"/>
                    <a:pt x="1547834" y="1729725"/>
                    <a:pt x="1540302" y="1459181"/>
                  </a:cubicBezTo>
                  <a:cubicBezTo>
                    <a:pt x="1551600" y="1417848"/>
                    <a:pt x="1532770" y="1361485"/>
                    <a:pt x="1559132" y="1320151"/>
                  </a:cubicBezTo>
                  <a:cubicBezTo>
                    <a:pt x="1754965" y="1267546"/>
                    <a:pt x="1962096" y="1151061"/>
                    <a:pt x="2048714" y="944395"/>
                  </a:cubicBezTo>
                  <a:cubicBezTo>
                    <a:pt x="2127801" y="786578"/>
                    <a:pt x="2131567" y="602457"/>
                    <a:pt x="2180525" y="433367"/>
                  </a:cubicBezTo>
                  <a:cubicBezTo>
                    <a:pt x="2237015" y="268034"/>
                    <a:pt x="2395188" y="125247"/>
                    <a:pt x="2530765" y="35066"/>
                  </a:cubicBezTo>
                  <a:cubicBezTo>
                    <a:pt x="2530765" y="35066"/>
                    <a:pt x="2530765" y="35066"/>
                    <a:pt x="2523233" y="35066"/>
                  </a:cubicBezTo>
                  <a:cubicBezTo>
                    <a:pt x="2365060" y="91429"/>
                    <a:pt x="2218185" y="234216"/>
                    <a:pt x="2161695" y="392034"/>
                  </a:cubicBezTo>
                  <a:cubicBezTo>
                    <a:pt x="2086375" y="549851"/>
                    <a:pt x="2108971" y="745245"/>
                    <a:pt x="2029884" y="899305"/>
                  </a:cubicBezTo>
                  <a:cubicBezTo>
                    <a:pt x="1958330" y="1083425"/>
                    <a:pt x="1781327" y="1211182"/>
                    <a:pt x="1600558" y="1278818"/>
                  </a:cubicBezTo>
                  <a:cubicBezTo>
                    <a:pt x="1566664" y="1271303"/>
                    <a:pt x="1532770" y="1290091"/>
                    <a:pt x="1510174" y="1312636"/>
                  </a:cubicBezTo>
                  <a:cubicBezTo>
                    <a:pt x="1517706" y="1489242"/>
                    <a:pt x="1453683" y="1635786"/>
                    <a:pt x="1374597" y="1782331"/>
                  </a:cubicBezTo>
                  <a:cubicBezTo>
                    <a:pt x="1246552" y="1977724"/>
                    <a:pt x="1020591" y="2067906"/>
                    <a:pt x="805928" y="2116754"/>
                  </a:cubicBezTo>
                  <a:cubicBezTo>
                    <a:pt x="749438" y="2139300"/>
                    <a:pt x="764502" y="2214451"/>
                    <a:pt x="749438" y="2267057"/>
                  </a:cubicBezTo>
                  <a:cubicBezTo>
                    <a:pt x="715544" y="2413601"/>
                    <a:pt x="674118" y="2563904"/>
                    <a:pt x="576201" y="2684146"/>
                  </a:cubicBezTo>
                  <a:cubicBezTo>
                    <a:pt x="508413" y="2872024"/>
                    <a:pt x="312580" y="2935902"/>
                    <a:pt x="154407" y="3007296"/>
                  </a:cubicBezTo>
                  <a:cubicBezTo>
                    <a:pt x="101683" y="3014811"/>
                    <a:pt x="48958" y="3037356"/>
                    <a:pt x="0" y="3048629"/>
                  </a:cubicBezTo>
                  <a:cubicBezTo>
                    <a:pt x="0" y="3048629"/>
                    <a:pt x="0" y="3048629"/>
                    <a:pt x="0" y="2920872"/>
                  </a:cubicBezTo>
                  <a:cubicBezTo>
                    <a:pt x="11298" y="2917115"/>
                    <a:pt x="22596" y="2917115"/>
                    <a:pt x="37660" y="2913357"/>
                  </a:cubicBezTo>
                  <a:cubicBezTo>
                    <a:pt x="146875" y="2868266"/>
                    <a:pt x="259856" y="2819418"/>
                    <a:pt x="335176" y="2721721"/>
                  </a:cubicBezTo>
                  <a:cubicBezTo>
                    <a:pt x="335176" y="2721721"/>
                    <a:pt x="335176" y="2721721"/>
                    <a:pt x="316346" y="2721721"/>
                  </a:cubicBezTo>
                  <a:cubicBezTo>
                    <a:pt x="229727" y="2804388"/>
                    <a:pt x="116747" y="2864509"/>
                    <a:pt x="0" y="2883297"/>
                  </a:cubicBezTo>
                  <a:cubicBezTo>
                    <a:pt x="0" y="2883297"/>
                    <a:pt x="0" y="2883297"/>
                    <a:pt x="0" y="2849478"/>
                  </a:cubicBezTo>
                  <a:cubicBezTo>
                    <a:pt x="11298" y="2849478"/>
                    <a:pt x="22596" y="2845721"/>
                    <a:pt x="33894" y="2845721"/>
                  </a:cubicBezTo>
                  <a:cubicBezTo>
                    <a:pt x="33894" y="2845721"/>
                    <a:pt x="33894" y="2845721"/>
                    <a:pt x="45192" y="2834448"/>
                  </a:cubicBezTo>
                  <a:cubicBezTo>
                    <a:pt x="22596" y="2774327"/>
                    <a:pt x="-15064" y="2710449"/>
                    <a:pt x="7532" y="2639055"/>
                  </a:cubicBezTo>
                  <a:cubicBezTo>
                    <a:pt x="26362" y="2593964"/>
                    <a:pt x="94151" y="2575177"/>
                    <a:pt x="105449" y="2518813"/>
                  </a:cubicBezTo>
                  <a:cubicBezTo>
                    <a:pt x="82853" y="2496268"/>
                    <a:pt x="64023" y="2473722"/>
                    <a:pt x="37660" y="2458692"/>
                  </a:cubicBezTo>
                  <a:cubicBezTo>
                    <a:pt x="26362" y="2477480"/>
                    <a:pt x="11298" y="2488753"/>
                    <a:pt x="0" y="2503783"/>
                  </a:cubicBezTo>
                  <a:cubicBezTo>
                    <a:pt x="0" y="2503783"/>
                    <a:pt x="0" y="2503783"/>
                    <a:pt x="0" y="2462450"/>
                  </a:cubicBezTo>
                  <a:cubicBezTo>
                    <a:pt x="7532" y="2451177"/>
                    <a:pt x="15064" y="2436147"/>
                    <a:pt x="26362" y="2421117"/>
                  </a:cubicBezTo>
                  <a:cubicBezTo>
                    <a:pt x="37660" y="2368511"/>
                    <a:pt x="41426" y="2289602"/>
                    <a:pt x="0" y="2248269"/>
                  </a:cubicBezTo>
                  <a:cubicBezTo>
                    <a:pt x="0" y="2248269"/>
                    <a:pt x="0" y="2248269"/>
                    <a:pt x="0" y="2203178"/>
                  </a:cubicBezTo>
                  <a:cubicBezTo>
                    <a:pt x="11298" y="2195663"/>
                    <a:pt x="22596" y="2184390"/>
                    <a:pt x="30128" y="2169360"/>
                  </a:cubicBezTo>
                  <a:cubicBezTo>
                    <a:pt x="33894" y="2158087"/>
                    <a:pt x="48958" y="2135542"/>
                    <a:pt x="33894" y="2124269"/>
                  </a:cubicBezTo>
                  <a:cubicBezTo>
                    <a:pt x="26362" y="2135542"/>
                    <a:pt x="11298" y="2146815"/>
                    <a:pt x="0" y="2161845"/>
                  </a:cubicBezTo>
                  <a:cubicBezTo>
                    <a:pt x="0" y="2161845"/>
                    <a:pt x="0" y="2161845"/>
                    <a:pt x="0" y="2109239"/>
                  </a:cubicBezTo>
                  <a:cubicBezTo>
                    <a:pt x="3766" y="2097966"/>
                    <a:pt x="3766" y="2090451"/>
                    <a:pt x="0" y="2079179"/>
                  </a:cubicBezTo>
                  <a:cubicBezTo>
                    <a:pt x="0" y="2079179"/>
                    <a:pt x="0" y="2079179"/>
                    <a:pt x="0" y="2026573"/>
                  </a:cubicBezTo>
                  <a:cubicBezTo>
                    <a:pt x="11298" y="2041603"/>
                    <a:pt x="26362" y="2056633"/>
                    <a:pt x="33894" y="2067906"/>
                  </a:cubicBezTo>
                  <a:cubicBezTo>
                    <a:pt x="30128" y="2045361"/>
                    <a:pt x="22596" y="2015300"/>
                    <a:pt x="0" y="1996512"/>
                  </a:cubicBezTo>
                  <a:cubicBezTo>
                    <a:pt x="0" y="1996512"/>
                    <a:pt x="0" y="1996512"/>
                    <a:pt x="0" y="1958937"/>
                  </a:cubicBezTo>
                  <a:cubicBezTo>
                    <a:pt x="0" y="1958937"/>
                    <a:pt x="0" y="1958937"/>
                    <a:pt x="37660" y="1977724"/>
                  </a:cubicBezTo>
                  <a:cubicBezTo>
                    <a:pt x="94151" y="1958937"/>
                    <a:pt x="150641" y="1902573"/>
                    <a:pt x="158173" y="1834937"/>
                  </a:cubicBezTo>
                  <a:cubicBezTo>
                    <a:pt x="158173" y="1793604"/>
                    <a:pt x="165705" y="1733483"/>
                    <a:pt x="131811" y="1707180"/>
                  </a:cubicBezTo>
                  <a:cubicBezTo>
                    <a:pt x="75321" y="1740998"/>
                    <a:pt x="30128" y="1789846"/>
                    <a:pt x="0" y="1853725"/>
                  </a:cubicBezTo>
                  <a:cubicBezTo>
                    <a:pt x="0" y="1853725"/>
                    <a:pt x="0" y="1853725"/>
                    <a:pt x="0" y="1793604"/>
                  </a:cubicBezTo>
                  <a:cubicBezTo>
                    <a:pt x="22596" y="1763544"/>
                    <a:pt x="45192" y="1737241"/>
                    <a:pt x="79087" y="1707180"/>
                  </a:cubicBezTo>
                  <a:cubicBezTo>
                    <a:pt x="79087" y="1707180"/>
                    <a:pt x="79087" y="1707180"/>
                    <a:pt x="86619" y="1688392"/>
                  </a:cubicBezTo>
                  <a:cubicBezTo>
                    <a:pt x="67789" y="1677120"/>
                    <a:pt x="52724" y="1688392"/>
                    <a:pt x="37660" y="1692150"/>
                  </a:cubicBezTo>
                  <a:cubicBezTo>
                    <a:pt x="26362" y="1699665"/>
                    <a:pt x="11298" y="1703423"/>
                    <a:pt x="0" y="1710938"/>
                  </a:cubicBezTo>
                  <a:cubicBezTo>
                    <a:pt x="0" y="1710938"/>
                    <a:pt x="0" y="1710938"/>
                    <a:pt x="0" y="1677120"/>
                  </a:cubicBezTo>
                  <a:cubicBezTo>
                    <a:pt x="41426" y="1658332"/>
                    <a:pt x="90385" y="1647059"/>
                    <a:pt x="139343" y="1635786"/>
                  </a:cubicBezTo>
                  <a:cubicBezTo>
                    <a:pt x="192067" y="1647059"/>
                    <a:pt x="158173" y="1692150"/>
                    <a:pt x="180769" y="1714695"/>
                  </a:cubicBezTo>
                  <a:cubicBezTo>
                    <a:pt x="207131" y="1808634"/>
                    <a:pt x="177003" y="1906331"/>
                    <a:pt x="112981" y="1973967"/>
                  </a:cubicBezTo>
                  <a:cubicBezTo>
                    <a:pt x="158173" y="1981482"/>
                    <a:pt x="207131" y="1996512"/>
                    <a:pt x="256089" y="2019058"/>
                  </a:cubicBezTo>
                  <a:cubicBezTo>
                    <a:pt x="346474" y="1988997"/>
                    <a:pt x="395432" y="1872513"/>
                    <a:pt x="497115" y="1853725"/>
                  </a:cubicBezTo>
                  <a:cubicBezTo>
                    <a:pt x="497115" y="1853725"/>
                    <a:pt x="497115" y="1853725"/>
                    <a:pt x="451922" y="1801119"/>
                  </a:cubicBezTo>
                  <a:cubicBezTo>
                    <a:pt x="455688" y="1748513"/>
                    <a:pt x="395432" y="1748513"/>
                    <a:pt x="384134" y="1714695"/>
                  </a:cubicBezTo>
                  <a:cubicBezTo>
                    <a:pt x="455688" y="1662089"/>
                    <a:pt x="568669" y="1688392"/>
                    <a:pt x="640223" y="1729725"/>
                  </a:cubicBezTo>
                  <a:cubicBezTo>
                    <a:pt x="662819" y="1744756"/>
                    <a:pt x="685416" y="1786089"/>
                    <a:pt x="719310" y="1786089"/>
                  </a:cubicBezTo>
                  <a:cubicBezTo>
                    <a:pt x="805928" y="1748513"/>
                    <a:pt x="730608" y="1650817"/>
                    <a:pt x="787098" y="1586938"/>
                  </a:cubicBezTo>
                  <a:cubicBezTo>
                    <a:pt x="787098" y="1586938"/>
                    <a:pt x="787098" y="1586938"/>
                    <a:pt x="768268" y="1586938"/>
                  </a:cubicBezTo>
                  <a:cubicBezTo>
                    <a:pt x="726842" y="1620756"/>
                    <a:pt x="674118" y="1632029"/>
                    <a:pt x="621393" y="1643302"/>
                  </a:cubicBezTo>
                  <a:cubicBezTo>
                    <a:pt x="538541" y="1628271"/>
                    <a:pt x="493349" y="1553120"/>
                    <a:pt x="436858" y="1492999"/>
                  </a:cubicBezTo>
                  <a:cubicBezTo>
                    <a:pt x="436858" y="1492999"/>
                    <a:pt x="436858" y="1492999"/>
                    <a:pt x="444390" y="1477969"/>
                  </a:cubicBezTo>
                  <a:cubicBezTo>
                    <a:pt x="512179" y="1470454"/>
                    <a:pt x="598797" y="1432878"/>
                    <a:pt x="662819" y="1455424"/>
                  </a:cubicBezTo>
                  <a:cubicBezTo>
                    <a:pt x="726842" y="1470454"/>
                    <a:pt x="756970" y="1538090"/>
                    <a:pt x="824758" y="1538090"/>
                  </a:cubicBezTo>
                  <a:cubicBezTo>
                    <a:pt x="839822" y="1526817"/>
                    <a:pt x="866184" y="1508029"/>
                    <a:pt x="854886" y="1489242"/>
                  </a:cubicBezTo>
                  <a:cubicBezTo>
                    <a:pt x="817226" y="1470454"/>
                    <a:pt x="775800" y="1462939"/>
                    <a:pt x="738140" y="1462939"/>
                  </a:cubicBezTo>
                  <a:cubicBezTo>
                    <a:pt x="711778" y="1425363"/>
                    <a:pt x="666585" y="1421606"/>
                    <a:pt x="625159" y="1425363"/>
                  </a:cubicBezTo>
                  <a:cubicBezTo>
                    <a:pt x="557371" y="1421606"/>
                    <a:pt x="508413" y="1335182"/>
                    <a:pt x="436858" y="1320151"/>
                  </a:cubicBezTo>
                  <a:cubicBezTo>
                    <a:pt x="399198" y="1293848"/>
                    <a:pt x="395432" y="1350212"/>
                    <a:pt x="357772" y="1331424"/>
                  </a:cubicBezTo>
                  <a:cubicBezTo>
                    <a:pt x="346474" y="1335182"/>
                    <a:pt x="316346" y="1346454"/>
                    <a:pt x="320112" y="1372757"/>
                  </a:cubicBezTo>
                  <a:cubicBezTo>
                    <a:pt x="357772" y="1462939"/>
                    <a:pt x="376602" y="1571908"/>
                    <a:pt x="342708" y="1665847"/>
                  </a:cubicBezTo>
                  <a:cubicBezTo>
                    <a:pt x="323878" y="1703423"/>
                    <a:pt x="361538" y="1748513"/>
                    <a:pt x="323878" y="1774816"/>
                  </a:cubicBezTo>
                  <a:cubicBezTo>
                    <a:pt x="323878" y="1774816"/>
                    <a:pt x="323878" y="1774816"/>
                    <a:pt x="316346" y="1771059"/>
                  </a:cubicBezTo>
                  <a:cubicBezTo>
                    <a:pt x="297516" y="1695907"/>
                    <a:pt x="207131" y="1677120"/>
                    <a:pt x="177003" y="1609484"/>
                  </a:cubicBezTo>
                  <a:cubicBezTo>
                    <a:pt x="158173" y="1553120"/>
                    <a:pt x="131811" y="1477969"/>
                    <a:pt x="169471" y="1421606"/>
                  </a:cubicBezTo>
                  <a:cubicBezTo>
                    <a:pt x="203365" y="1316394"/>
                    <a:pt x="320112" y="1353969"/>
                    <a:pt x="372836" y="1275061"/>
                  </a:cubicBezTo>
                  <a:cubicBezTo>
                    <a:pt x="335176" y="1233728"/>
                    <a:pt x="278686" y="1252515"/>
                    <a:pt x="237259" y="1226212"/>
                  </a:cubicBezTo>
                  <a:cubicBezTo>
                    <a:pt x="195833" y="1218697"/>
                    <a:pt x="158173" y="1177364"/>
                    <a:pt x="112981" y="1211182"/>
                  </a:cubicBezTo>
                  <a:cubicBezTo>
                    <a:pt x="128045" y="1301364"/>
                    <a:pt x="71555" y="1384030"/>
                    <a:pt x="0" y="1432878"/>
                  </a:cubicBezTo>
                  <a:cubicBezTo>
                    <a:pt x="0" y="1432878"/>
                    <a:pt x="0" y="1432878"/>
                    <a:pt x="0" y="1387787"/>
                  </a:cubicBezTo>
                  <a:cubicBezTo>
                    <a:pt x="45192" y="1361485"/>
                    <a:pt x="82853" y="1312636"/>
                    <a:pt x="82853" y="1256273"/>
                  </a:cubicBezTo>
                  <a:cubicBezTo>
                    <a:pt x="79087" y="1229970"/>
                    <a:pt x="52724" y="1237485"/>
                    <a:pt x="41426" y="1241243"/>
                  </a:cubicBezTo>
                  <a:cubicBezTo>
                    <a:pt x="41426" y="1241243"/>
                    <a:pt x="41426" y="1241243"/>
                    <a:pt x="0" y="1301364"/>
                  </a:cubicBezTo>
                  <a:cubicBezTo>
                    <a:pt x="0" y="1301364"/>
                    <a:pt x="0" y="1301364"/>
                    <a:pt x="0" y="1237485"/>
                  </a:cubicBezTo>
                  <a:cubicBezTo>
                    <a:pt x="0" y="1237485"/>
                    <a:pt x="0" y="1237485"/>
                    <a:pt x="3766" y="1233728"/>
                  </a:cubicBezTo>
                  <a:cubicBezTo>
                    <a:pt x="3766" y="1233728"/>
                    <a:pt x="3766" y="1233728"/>
                    <a:pt x="0" y="1233728"/>
                  </a:cubicBezTo>
                  <a:cubicBezTo>
                    <a:pt x="0" y="1233728"/>
                    <a:pt x="0" y="1233728"/>
                    <a:pt x="0" y="1196152"/>
                  </a:cubicBezTo>
                  <a:cubicBezTo>
                    <a:pt x="33894" y="1192394"/>
                    <a:pt x="71555" y="1188637"/>
                    <a:pt x="101683" y="1169849"/>
                  </a:cubicBezTo>
                  <a:cubicBezTo>
                    <a:pt x="67789" y="1136031"/>
                    <a:pt x="30128" y="1105970"/>
                    <a:pt x="0" y="1072152"/>
                  </a:cubicBezTo>
                  <a:cubicBezTo>
                    <a:pt x="0" y="1072152"/>
                    <a:pt x="0" y="1072152"/>
                    <a:pt x="0" y="1012031"/>
                  </a:cubicBezTo>
                  <a:cubicBezTo>
                    <a:pt x="0" y="1015789"/>
                    <a:pt x="3766" y="1015789"/>
                    <a:pt x="3766" y="1019546"/>
                  </a:cubicBezTo>
                  <a:cubicBezTo>
                    <a:pt x="45192" y="955668"/>
                    <a:pt x="52724" y="873002"/>
                    <a:pt x="37660" y="797850"/>
                  </a:cubicBezTo>
                  <a:cubicBezTo>
                    <a:pt x="37660" y="782820"/>
                    <a:pt x="22596" y="760275"/>
                    <a:pt x="3766" y="764032"/>
                  </a:cubicBezTo>
                  <a:cubicBezTo>
                    <a:pt x="3766" y="764032"/>
                    <a:pt x="0" y="767790"/>
                    <a:pt x="0" y="775305"/>
                  </a:cubicBezTo>
                  <a:cubicBezTo>
                    <a:pt x="0" y="775305"/>
                    <a:pt x="0" y="775305"/>
                    <a:pt x="0" y="707669"/>
                  </a:cubicBezTo>
                  <a:cubicBezTo>
                    <a:pt x="0" y="703911"/>
                    <a:pt x="3766" y="703911"/>
                    <a:pt x="3766" y="703911"/>
                  </a:cubicBezTo>
                  <a:cubicBezTo>
                    <a:pt x="64023" y="760275"/>
                    <a:pt x="82853" y="854214"/>
                    <a:pt x="67789" y="933123"/>
                  </a:cubicBezTo>
                  <a:cubicBezTo>
                    <a:pt x="56490" y="981971"/>
                    <a:pt x="26362" y="1027062"/>
                    <a:pt x="41426" y="1079668"/>
                  </a:cubicBezTo>
                  <a:cubicBezTo>
                    <a:pt x="105449" y="1158576"/>
                    <a:pt x="188301" y="1181122"/>
                    <a:pt x="274920" y="1196152"/>
                  </a:cubicBezTo>
                  <a:cubicBezTo>
                    <a:pt x="225961" y="1136031"/>
                    <a:pt x="165705" y="1098455"/>
                    <a:pt x="120513" y="1030819"/>
                  </a:cubicBezTo>
                  <a:cubicBezTo>
                    <a:pt x="116747" y="1000759"/>
                    <a:pt x="67789" y="997001"/>
                    <a:pt x="79087" y="963183"/>
                  </a:cubicBezTo>
                  <a:cubicBezTo>
                    <a:pt x="79087" y="963183"/>
                    <a:pt x="79087" y="963183"/>
                    <a:pt x="90385" y="959425"/>
                  </a:cubicBezTo>
                  <a:cubicBezTo>
                    <a:pt x="177003" y="1053364"/>
                    <a:pt x="259856" y="1158576"/>
                    <a:pt x="361538" y="1229970"/>
                  </a:cubicBezTo>
                  <a:cubicBezTo>
                    <a:pt x="395432" y="1260030"/>
                    <a:pt x="429326" y="1297606"/>
                    <a:pt x="466987" y="1293848"/>
                  </a:cubicBezTo>
                  <a:cubicBezTo>
                    <a:pt x="455688" y="1233728"/>
                    <a:pt x="466987" y="1181122"/>
                    <a:pt x="489583" y="1124758"/>
                  </a:cubicBezTo>
                  <a:cubicBezTo>
                    <a:pt x="497115" y="1117243"/>
                    <a:pt x="508413" y="1132273"/>
                    <a:pt x="508413" y="1139789"/>
                  </a:cubicBezTo>
                  <a:cubicBezTo>
                    <a:pt x="602563" y="1184879"/>
                    <a:pt x="700480" y="1248758"/>
                    <a:pt x="719310" y="1357727"/>
                  </a:cubicBezTo>
                  <a:cubicBezTo>
                    <a:pt x="772034" y="1369000"/>
                    <a:pt x="847354" y="1372757"/>
                    <a:pt x="911377" y="1353969"/>
                  </a:cubicBezTo>
                  <a:cubicBezTo>
                    <a:pt x="1001761" y="1342697"/>
                    <a:pt x="1114742" y="1338939"/>
                    <a:pt x="1190062" y="1282576"/>
                  </a:cubicBezTo>
                  <a:cubicBezTo>
                    <a:pt x="1137338" y="1248758"/>
                    <a:pt x="1092146" y="1184879"/>
                    <a:pt x="1024357" y="1173607"/>
                  </a:cubicBezTo>
                  <a:cubicBezTo>
                    <a:pt x="971633" y="1196152"/>
                    <a:pt x="967867" y="1248758"/>
                    <a:pt x="930207" y="1282576"/>
                  </a:cubicBezTo>
                  <a:cubicBezTo>
                    <a:pt x="888781" y="1312636"/>
                    <a:pt x="839822" y="1346454"/>
                    <a:pt x="787098" y="1331424"/>
                  </a:cubicBezTo>
                  <a:cubicBezTo>
                    <a:pt x="764502" y="1320151"/>
                    <a:pt x="715544" y="1320151"/>
                    <a:pt x="723076" y="1278818"/>
                  </a:cubicBezTo>
                  <a:cubicBezTo>
                    <a:pt x="764502" y="1256273"/>
                    <a:pt x="764502" y="1203667"/>
                    <a:pt x="798396" y="1173607"/>
                  </a:cubicBezTo>
                  <a:cubicBezTo>
                    <a:pt x="824758" y="1117243"/>
                    <a:pt x="885015" y="1098455"/>
                    <a:pt x="941505" y="1102213"/>
                  </a:cubicBezTo>
                  <a:cubicBezTo>
                    <a:pt x="979165" y="1105970"/>
                    <a:pt x="997995" y="1147304"/>
                    <a:pt x="1035655" y="1136031"/>
                  </a:cubicBezTo>
                  <a:cubicBezTo>
                    <a:pt x="1043187" y="1042092"/>
                    <a:pt x="964101" y="959425"/>
                    <a:pt x="997995" y="869244"/>
                  </a:cubicBezTo>
                  <a:cubicBezTo>
                    <a:pt x="1028123" y="816638"/>
                    <a:pt x="1069549" y="794093"/>
                    <a:pt x="1122274" y="782820"/>
                  </a:cubicBezTo>
                  <a:cubicBezTo>
                    <a:pt x="1174998" y="880517"/>
                    <a:pt x="1159934" y="1023304"/>
                    <a:pt x="1080848" y="1105970"/>
                  </a:cubicBezTo>
                  <a:cubicBezTo>
                    <a:pt x="1069549" y="1139789"/>
                    <a:pt x="1099678" y="1169849"/>
                    <a:pt x="1118508" y="1192394"/>
                  </a:cubicBezTo>
                  <a:cubicBezTo>
                    <a:pt x="1159934" y="1252515"/>
                    <a:pt x="1235254" y="1256273"/>
                    <a:pt x="1295511" y="1256273"/>
                  </a:cubicBezTo>
                  <a:cubicBezTo>
                    <a:pt x="1363299" y="1233728"/>
                    <a:pt x="1310575" y="1154819"/>
                    <a:pt x="1344469" y="1113486"/>
                  </a:cubicBezTo>
                  <a:cubicBezTo>
                    <a:pt x="1461215" y="1105970"/>
                    <a:pt x="1589260" y="1105970"/>
                    <a:pt x="1690943" y="1053364"/>
                  </a:cubicBezTo>
                  <a:cubicBezTo>
                    <a:pt x="1721071" y="1038334"/>
                    <a:pt x="1762497" y="1012031"/>
                    <a:pt x="1766263" y="985728"/>
                  </a:cubicBezTo>
                  <a:cubicBezTo>
                    <a:pt x="1732369" y="1004516"/>
                    <a:pt x="1694709" y="989486"/>
                    <a:pt x="1664580" y="981971"/>
                  </a:cubicBezTo>
                  <a:cubicBezTo>
                    <a:pt x="1566664" y="959425"/>
                    <a:pt x="1529004" y="865486"/>
                    <a:pt x="1498876" y="786578"/>
                  </a:cubicBezTo>
                  <a:cubicBezTo>
                    <a:pt x="1491344" y="779063"/>
                    <a:pt x="1491344" y="779063"/>
                    <a:pt x="1480046" y="786578"/>
                  </a:cubicBezTo>
                  <a:cubicBezTo>
                    <a:pt x="1483812" y="857971"/>
                    <a:pt x="1517706" y="936880"/>
                    <a:pt x="1472513" y="1004516"/>
                  </a:cubicBezTo>
                  <a:cubicBezTo>
                    <a:pt x="1446151" y="1060880"/>
                    <a:pt x="1389661" y="1098455"/>
                    <a:pt x="1329405" y="1094698"/>
                  </a:cubicBezTo>
                  <a:cubicBezTo>
                    <a:pt x="1291745" y="1060880"/>
                    <a:pt x="1223956" y="1094698"/>
                    <a:pt x="1205126" y="1038334"/>
                  </a:cubicBezTo>
                  <a:cubicBezTo>
                    <a:pt x="1276680" y="1012031"/>
                    <a:pt x="1287979" y="925607"/>
                    <a:pt x="1333171" y="873002"/>
                  </a:cubicBezTo>
                  <a:cubicBezTo>
                    <a:pt x="1367065" y="842941"/>
                    <a:pt x="1408491" y="831668"/>
                    <a:pt x="1442385" y="816638"/>
                  </a:cubicBezTo>
                  <a:cubicBezTo>
                    <a:pt x="1453683" y="794093"/>
                    <a:pt x="1453683" y="764032"/>
                    <a:pt x="1446151" y="741487"/>
                  </a:cubicBezTo>
                  <a:cubicBezTo>
                    <a:pt x="1419789" y="786578"/>
                    <a:pt x="1370831" y="820396"/>
                    <a:pt x="1321873" y="831668"/>
                  </a:cubicBezTo>
                  <a:cubicBezTo>
                    <a:pt x="1246552" y="827911"/>
                    <a:pt x="1186296" y="779063"/>
                    <a:pt x="1133572" y="722699"/>
                  </a:cubicBezTo>
                  <a:cubicBezTo>
                    <a:pt x="1103444" y="715184"/>
                    <a:pt x="1137338" y="688881"/>
                    <a:pt x="1141104" y="681366"/>
                  </a:cubicBezTo>
                  <a:cubicBezTo>
                    <a:pt x="1190062" y="651306"/>
                    <a:pt x="1269148" y="647548"/>
                    <a:pt x="1321873" y="677608"/>
                  </a:cubicBezTo>
                  <a:cubicBezTo>
                    <a:pt x="1348235" y="681366"/>
                    <a:pt x="1408491" y="722699"/>
                    <a:pt x="1423555" y="670093"/>
                  </a:cubicBezTo>
                  <a:cubicBezTo>
                    <a:pt x="1427321" y="643790"/>
                    <a:pt x="1423555" y="617487"/>
                    <a:pt x="1412257" y="598700"/>
                  </a:cubicBezTo>
                  <a:cubicBezTo>
                    <a:pt x="1340703" y="632518"/>
                    <a:pt x="1254084" y="640033"/>
                    <a:pt x="1174998" y="625003"/>
                  </a:cubicBezTo>
                  <a:cubicBezTo>
                    <a:pt x="1133572" y="621245"/>
                    <a:pt x="1092146" y="579912"/>
                    <a:pt x="1058251" y="591185"/>
                  </a:cubicBezTo>
                  <a:cubicBezTo>
                    <a:pt x="1058251" y="591185"/>
                    <a:pt x="1058251" y="591185"/>
                    <a:pt x="1046953" y="722699"/>
                  </a:cubicBezTo>
                  <a:cubicBezTo>
                    <a:pt x="1031889" y="805366"/>
                    <a:pt x="956569" y="873002"/>
                    <a:pt x="888781" y="925607"/>
                  </a:cubicBezTo>
                  <a:cubicBezTo>
                    <a:pt x="866184" y="951910"/>
                    <a:pt x="903845" y="997001"/>
                    <a:pt x="862418" y="1012031"/>
                  </a:cubicBezTo>
                  <a:cubicBezTo>
                    <a:pt x="839822" y="997001"/>
                    <a:pt x="824758" y="963183"/>
                    <a:pt x="828524" y="936880"/>
                  </a:cubicBezTo>
                  <a:cubicBezTo>
                    <a:pt x="760736" y="854214"/>
                    <a:pt x="696714" y="767790"/>
                    <a:pt x="689182" y="662578"/>
                  </a:cubicBezTo>
                  <a:cubicBezTo>
                    <a:pt x="651521" y="625003"/>
                    <a:pt x="602563" y="670093"/>
                    <a:pt x="564903" y="677608"/>
                  </a:cubicBezTo>
                  <a:cubicBezTo>
                    <a:pt x="534775" y="715184"/>
                    <a:pt x="493349" y="752760"/>
                    <a:pt x="519711" y="805366"/>
                  </a:cubicBezTo>
                  <a:cubicBezTo>
                    <a:pt x="617627" y="805366"/>
                    <a:pt x="704246" y="888032"/>
                    <a:pt x="741906" y="981971"/>
                  </a:cubicBezTo>
                  <a:cubicBezTo>
                    <a:pt x="756970" y="1015789"/>
                    <a:pt x="805928" y="1034577"/>
                    <a:pt x="809694" y="1068395"/>
                  </a:cubicBezTo>
                  <a:cubicBezTo>
                    <a:pt x="798396" y="1079668"/>
                    <a:pt x="790864" y="1064637"/>
                    <a:pt x="779566" y="1060880"/>
                  </a:cubicBezTo>
                  <a:cubicBezTo>
                    <a:pt x="681650" y="1060880"/>
                    <a:pt x="587499" y="1042092"/>
                    <a:pt x="512179" y="985728"/>
                  </a:cubicBezTo>
                  <a:cubicBezTo>
                    <a:pt x="451922" y="918092"/>
                    <a:pt x="504647" y="824153"/>
                    <a:pt x="482051" y="745245"/>
                  </a:cubicBezTo>
                  <a:cubicBezTo>
                    <a:pt x="451922" y="752760"/>
                    <a:pt x="429326" y="779063"/>
                    <a:pt x="410496" y="801608"/>
                  </a:cubicBezTo>
                  <a:cubicBezTo>
                    <a:pt x="320112" y="903062"/>
                    <a:pt x="470753" y="974456"/>
                    <a:pt x="459455" y="1075910"/>
                  </a:cubicBezTo>
                  <a:cubicBezTo>
                    <a:pt x="448156" y="1117243"/>
                    <a:pt x="451922" y="1177364"/>
                    <a:pt x="429326" y="1211182"/>
                  </a:cubicBezTo>
                  <a:cubicBezTo>
                    <a:pt x="421794" y="1211182"/>
                    <a:pt x="418028" y="1211182"/>
                    <a:pt x="414262" y="1199909"/>
                  </a:cubicBezTo>
                  <a:cubicBezTo>
                    <a:pt x="406730" y="1151061"/>
                    <a:pt x="350240" y="1147304"/>
                    <a:pt x="323878" y="1105970"/>
                  </a:cubicBezTo>
                  <a:cubicBezTo>
                    <a:pt x="263622" y="1038334"/>
                    <a:pt x="293750" y="936880"/>
                    <a:pt x="316346" y="865486"/>
                  </a:cubicBezTo>
                  <a:cubicBezTo>
                    <a:pt x="316346" y="865486"/>
                    <a:pt x="316346" y="865486"/>
                    <a:pt x="225961" y="869244"/>
                  </a:cubicBezTo>
                  <a:cubicBezTo>
                    <a:pt x="158173" y="869244"/>
                    <a:pt x="101683" y="809123"/>
                    <a:pt x="79087" y="752760"/>
                  </a:cubicBezTo>
                  <a:cubicBezTo>
                    <a:pt x="75321" y="718942"/>
                    <a:pt x="30128" y="696396"/>
                    <a:pt x="52724" y="662578"/>
                  </a:cubicBezTo>
                  <a:cubicBezTo>
                    <a:pt x="143109" y="651306"/>
                    <a:pt x="229727" y="681366"/>
                    <a:pt x="263622" y="767790"/>
                  </a:cubicBezTo>
                  <a:cubicBezTo>
                    <a:pt x="289984" y="786578"/>
                    <a:pt x="263622" y="820396"/>
                    <a:pt x="289984" y="827911"/>
                  </a:cubicBezTo>
                  <a:cubicBezTo>
                    <a:pt x="346474" y="842941"/>
                    <a:pt x="391666" y="786578"/>
                    <a:pt x="425560" y="745245"/>
                  </a:cubicBezTo>
                  <a:cubicBezTo>
                    <a:pt x="433092" y="722699"/>
                    <a:pt x="406730" y="730214"/>
                    <a:pt x="395432" y="722699"/>
                  </a:cubicBezTo>
                  <a:cubicBezTo>
                    <a:pt x="323878" y="741487"/>
                    <a:pt x="282452" y="670093"/>
                    <a:pt x="214663" y="685124"/>
                  </a:cubicBezTo>
                  <a:cubicBezTo>
                    <a:pt x="158173" y="647548"/>
                    <a:pt x="79087" y="587427"/>
                    <a:pt x="101683" y="508518"/>
                  </a:cubicBezTo>
                  <a:cubicBezTo>
                    <a:pt x="109215" y="482215"/>
                    <a:pt x="105449" y="437125"/>
                    <a:pt x="139343" y="433367"/>
                  </a:cubicBezTo>
                  <a:cubicBezTo>
                    <a:pt x="259856" y="452155"/>
                    <a:pt x="335176" y="564882"/>
                    <a:pt x="357772" y="677608"/>
                  </a:cubicBezTo>
                  <a:cubicBezTo>
                    <a:pt x="376602" y="715184"/>
                    <a:pt x="433092" y="700154"/>
                    <a:pt x="470753" y="700154"/>
                  </a:cubicBezTo>
                  <a:cubicBezTo>
                    <a:pt x="538541" y="651306"/>
                    <a:pt x="613861" y="625003"/>
                    <a:pt x="689182" y="606215"/>
                  </a:cubicBezTo>
                  <a:cubicBezTo>
                    <a:pt x="692948" y="591185"/>
                    <a:pt x="700480" y="561124"/>
                    <a:pt x="692948" y="546094"/>
                  </a:cubicBezTo>
                  <a:cubicBezTo>
                    <a:pt x="576201" y="568639"/>
                    <a:pt x="470753" y="523548"/>
                    <a:pt x="380368" y="467185"/>
                  </a:cubicBezTo>
                  <a:cubicBezTo>
                    <a:pt x="357772" y="470943"/>
                    <a:pt x="320112" y="493488"/>
                    <a:pt x="305048" y="463428"/>
                  </a:cubicBezTo>
                  <a:cubicBezTo>
                    <a:pt x="354006" y="361973"/>
                    <a:pt x="421794" y="279307"/>
                    <a:pt x="512179" y="211671"/>
                  </a:cubicBezTo>
                  <a:cubicBezTo>
                    <a:pt x="546073" y="196641"/>
                    <a:pt x="583733" y="192883"/>
                    <a:pt x="610095" y="170338"/>
                  </a:cubicBezTo>
                  <a:cubicBezTo>
                    <a:pt x="572435" y="155308"/>
                    <a:pt x="549839" y="110217"/>
                    <a:pt x="519711" y="76399"/>
                  </a:cubicBezTo>
                  <a:cubicBezTo>
                    <a:pt x="495232" y="63248"/>
                    <a:pt x="470753" y="49157"/>
                    <a:pt x="447215" y="33657"/>
                  </a:cubicBezTo>
                  <a:close/>
                  <a:moveTo>
                    <a:pt x="6644" y="0"/>
                  </a:moveTo>
                  <a:lnTo>
                    <a:pt x="75888" y="0"/>
                  </a:lnTo>
                  <a:lnTo>
                    <a:pt x="34284" y="26865"/>
                  </a:lnTo>
                  <a:cubicBezTo>
                    <a:pt x="26785" y="34314"/>
                    <a:pt x="23036" y="49212"/>
                    <a:pt x="38033" y="49212"/>
                  </a:cubicBezTo>
                  <a:cubicBezTo>
                    <a:pt x="88648" y="49212"/>
                    <a:pt x="132935" y="38737"/>
                    <a:pt x="167732" y="9930"/>
                  </a:cubicBezTo>
                  <a:lnTo>
                    <a:pt x="176621" y="0"/>
                  </a:lnTo>
                  <a:lnTo>
                    <a:pt x="228418" y="0"/>
                  </a:lnTo>
                  <a:lnTo>
                    <a:pt x="219547" y="8763"/>
                  </a:lnTo>
                  <a:cubicBezTo>
                    <a:pt x="209720" y="18862"/>
                    <a:pt x="199599" y="28490"/>
                    <a:pt x="188301" y="35066"/>
                  </a:cubicBezTo>
                  <a:cubicBezTo>
                    <a:pt x="131811" y="72641"/>
                    <a:pt x="56490" y="72641"/>
                    <a:pt x="0" y="95187"/>
                  </a:cubicBezTo>
                  <a:cubicBezTo>
                    <a:pt x="0" y="95187"/>
                    <a:pt x="0" y="95187"/>
                    <a:pt x="0" y="20035"/>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sp>
        <p:nvSpPr>
          <p:cNvPr id="35" name="文本占位符 35"/>
          <p:cNvSpPr>
            <a:spLocks noGrp="1"/>
          </p:cNvSpPr>
          <p:nvPr userDrawn="1">
            <p:ph type="body" sz="quarter" idx="10"/>
          </p:nvPr>
        </p:nvSpPr>
        <p:spPr>
          <a:xfrm>
            <a:off x="3785036" y="612477"/>
            <a:ext cx="4629012" cy="594250"/>
          </a:xfrm>
          <a:prstGeom prst="rect">
            <a:avLst/>
          </a:prstGeom>
        </p:spPr>
        <p:txBody>
          <a:bodyPr anchor="ctr"/>
          <a:lstStyle>
            <a:lvl1pPr marL="0" indent="0" algn="ctr">
              <a:lnSpc>
                <a:spcPct val="100000"/>
              </a:lnSpc>
              <a:spcBef>
                <a:spcPct val="0"/>
              </a:spcBef>
              <a:buNone/>
              <a:defRPr sz="3600">
                <a:solidFill>
                  <a:srgbClr val="004DA1"/>
                </a:solidFill>
                <a:latin typeface="+mj-ea"/>
                <a:ea typeface="+mj-ea"/>
              </a:defRPr>
            </a:lvl1pPr>
          </a:lstStyle>
          <a:p>
            <a:pPr lvl="0"/>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upRight)">
                                      <p:cBhvr>
                                        <p:cTn id="7" dur="1000"/>
                                        <p:tgtEl>
                                          <p:spTgt spid="8"/>
                                        </p:tgtEl>
                                      </p:cBhvr>
                                    </p:animEffect>
                                  </p:childTnLst>
                                </p:cTn>
                              </p:par>
                              <p:par>
                                <p:cTn id="8" presetID="18" presetClass="entr" presetSubtype="6"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trips(downRight)">
                                      <p:cBhvr>
                                        <p:cTn id="10" dur="1000"/>
                                        <p:tgtEl>
                                          <p:spTgt spid="29"/>
                                        </p:tgtEl>
                                      </p:cBhvr>
                                    </p:animEffect>
                                  </p:childTnLst>
                                </p:cTn>
                              </p:par>
                              <p:par>
                                <p:cTn id="11" presetID="18" presetClass="entr" presetSubtype="9"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upLeft)">
                                      <p:cBhvr>
                                        <p:cTn id="13" dur="1000"/>
                                        <p:tgtEl>
                                          <p:spTgt spid="9"/>
                                        </p:tgtEl>
                                      </p:cBhvr>
                                    </p:animEffect>
                                  </p:childTnLst>
                                </p:cTn>
                              </p:par>
                              <p:par>
                                <p:cTn id="14" presetID="18" presetClass="entr" presetSubtype="12"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strips(downLeft)">
                                      <p:cBhvr>
                                        <p:cTn id="16" dur="1000"/>
                                        <p:tgtEl>
                                          <p:spTgt spid="32"/>
                                        </p:tgtEl>
                                      </p:cBhvr>
                                    </p:animEffect>
                                  </p:childTnLst>
                                </p:cTn>
                              </p:par>
                              <p:par>
                                <p:cTn id="17" presetID="16" presetClass="entr" presetSubtype="37" fill="hold" grpId="0" nodeType="withEffect">
                                  <p:stCondLst>
                                    <p:cond delay="500"/>
                                  </p:stCondLst>
                                  <p:childTnLst>
                                    <p:set>
                                      <p:cBhvr>
                                        <p:cTn id="18" dur="1" fill="hold">
                                          <p:stCondLst>
                                            <p:cond delay="0"/>
                                          </p:stCondLst>
                                        </p:cTn>
                                        <p:tgtEl>
                                          <p:spTgt spid="35">
                                            <p:txEl>
                                              <p:pRg st="0" end="0"/>
                                            </p:txEl>
                                          </p:spTgt>
                                        </p:tgtEl>
                                        <p:attrNameLst>
                                          <p:attrName>style.visibility</p:attrName>
                                        </p:attrNameLst>
                                      </p:cBhvr>
                                      <p:to>
                                        <p:strVal val="visible"/>
                                      </p:to>
                                    </p:set>
                                    <p:animEffect transition="in" filter="barn(outVertical)">
                                      <p:cBhvr>
                                        <p:cTn id="19" dur="1000"/>
                                        <p:tgtEl>
                                          <p:spTgt spid="35">
                                            <p:txEl>
                                              <p:pRg st="0" end="0"/>
                                            </p:txEl>
                                          </p:spTgt>
                                        </p:tgtEl>
                                      </p:cBhvr>
                                    </p:animEffect>
                                  </p:childTnLst>
                                </p:cTn>
                              </p:par>
                              <p:par>
                                <p:cTn id="20" presetID="22" presetClass="entr" presetSubtype="2" fill="hold" nodeType="withEffect">
                                  <p:stCondLst>
                                    <p:cond delay="1250"/>
                                  </p:stCondLst>
                                  <p:childTnLst>
                                    <p:set>
                                      <p:cBhvr>
                                        <p:cTn id="21" dur="1" fill="hold">
                                          <p:stCondLst>
                                            <p:cond delay="0"/>
                                          </p:stCondLst>
                                        </p:cTn>
                                        <p:tgtEl>
                                          <p:spTgt spid="22"/>
                                        </p:tgtEl>
                                        <p:attrNameLst>
                                          <p:attrName>style.visibility</p:attrName>
                                        </p:attrNameLst>
                                      </p:cBhvr>
                                      <p:to>
                                        <p:strVal val="visible"/>
                                      </p:to>
                                    </p:set>
                                    <p:animEffect transition="in" filter="wipe(right)">
                                      <p:cBhvr>
                                        <p:cTn id="22" dur="750"/>
                                        <p:tgtEl>
                                          <p:spTgt spid="22"/>
                                        </p:tgtEl>
                                      </p:cBhvr>
                                    </p:animEffect>
                                  </p:childTnLst>
                                </p:cTn>
                              </p:par>
                              <p:par>
                                <p:cTn id="23" presetID="22" presetClass="entr" presetSubtype="8" fill="hold" nodeType="withEffect">
                                  <p:stCondLst>
                                    <p:cond delay="125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p">
        <p:tmplLst>
          <p:tmpl lvl="1">
            <p:tnLst>
              <p:par>
                <p:cTn presetID="16" presetClass="entr" presetSubtype="37" fill="hold" nodeType="withEffect" nodePh="1">
                  <p:stCondLst>
                    <p:cond delay="500"/>
                  </p:stCondLst>
                  <p:endCondLst>
                    <p:cond delay="0"/>
                  </p:endCondLst>
                  <p:childTnLst>
                    <p:set>
                      <p:cBhvr>
                        <p:cTn dur="1" fill="hold">
                          <p:stCondLst>
                            <p:cond delay="0"/>
                          </p:stCondLst>
                        </p:cTn>
                        <p:tgtEl>
                          <p:spTgt spid="35"/>
                        </p:tgtEl>
                        <p:attrNameLst>
                          <p:attrName>style.visibility</p:attrName>
                        </p:attrNameLst>
                      </p:cBhvr>
                      <p:to>
                        <p:strVal val="visible"/>
                      </p:to>
                    </p:set>
                    <p:animEffect transition="in" filter="barn(outVertical)">
                      <p:cBhvr>
                        <p:cTn dur="1000"/>
                        <p:tgtEl>
                          <p:spTgt spid="35"/>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宣传页">
    <p:spTree>
      <p:nvGrpSpPr>
        <p:cNvPr id="1" name=""/>
        <p:cNvGrpSpPr/>
        <p:nvPr/>
      </p:nvGrpSpPr>
      <p:grpSpPr>
        <a:xfrm>
          <a:off x="0" y="0"/>
          <a:ext cx="0" cy="0"/>
        </a:xfrm>
      </p:grpSpPr>
      <p:sp>
        <p:nvSpPr>
          <p:cNvPr id="3" name="文本框 2"/>
          <p:cNvSpPr txBox="1"/>
          <p:nvPr userDrawn="1"/>
        </p:nvSpPr>
        <p:spPr>
          <a:xfrm>
            <a:off x="2804875" y="1149438"/>
            <a:ext cx="6582251" cy="584775"/>
          </a:xfrm>
          <a:prstGeom prst="rect">
            <a:avLst/>
          </a:prstGeom>
          <a:noFill/>
        </p:spPr>
        <p:txBody>
          <a:bodyPr wrap="none" rtlCol="0">
            <a:spAutoFit/>
          </a:bodyPr>
          <a:lstStyle>
            <a:defPPr>
              <a:defRPr lang="zh-CN"/>
            </a:defPPr>
            <a:lvl1pPr algn="ctr">
              <a:defRPr b="1">
                <a:solidFill>
                  <a:srgbClr val="0070C0"/>
                </a:solidFill>
              </a:defRPr>
            </a:lvl1pPr>
          </a:lstStyle>
          <a:p>
            <a:r>
              <a:rPr lang="zh-CN" altLang="en-US" sz="3200" b="0">
                <a:solidFill>
                  <a:schemeClr val="tx1">
                    <a:lumMod val="85000"/>
                    <a:lumOff val="15000"/>
                  </a:schemeClr>
                </a:solidFill>
                <a:latin typeface="+mj-ea"/>
                <a:ea typeface="+mj-ea"/>
              </a:rPr>
              <a:t>演界网店铺：</a:t>
            </a:r>
            <a:r>
              <a:rPr lang="en-US" altLang="zh-CN" sz="3200" b="0">
                <a:solidFill>
                  <a:schemeClr val="tx1">
                    <a:lumMod val="85000"/>
                    <a:lumOff val="15000"/>
                  </a:schemeClr>
                </a:solidFill>
                <a:latin typeface="+mj-ea"/>
                <a:ea typeface="+mj-ea"/>
              </a:rPr>
              <a:t>http://d1-space.yanj.cn/</a:t>
            </a:r>
            <a:endParaRPr lang="zh-CN" altLang="en-US" sz="3200" b="0">
              <a:solidFill>
                <a:schemeClr val="tx1">
                  <a:lumMod val="85000"/>
                  <a:lumOff val="15000"/>
                </a:schemeClr>
              </a:solidFill>
              <a:latin typeface="+mj-ea"/>
              <a:ea typeface="+mj-ea"/>
            </a:endParaRPr>
          </a:p>
        </p:txBody>
      </p:sp>
      <p:sp>
        <p:nvSpPr>
          <p:cNvPr id="4" name="文本框 3"/>
          <p:cNvSpPr txBox="1"/>
          <p:nvPr userDrawn="1"/>
        </p:nvSpPr>
        <p:spPr>
          <a:xfrm>
            <a:off x="4978547" y="1734213"/>
            <a:ext cx="2234907" cy="584775"/>
          </a:xfrm>
          <a:prstGeom prst="rect">
            <a:avLst/>
          </a:prstGeom>
          <a:noFill/>
        </p:spPr>
        <p:txBody>
          <a:bodyPr wrap="none" rtlCol="0">
            <a:spAutoFit/>
          </a:bodyPr>
          <a:lstStyle>
            <a:defPPr>
              <a:defRPr lang="zh-CN"/>
            </a:defPPr>
            <a:lvl1pPr algn="ctr">
              <a:defRPr b="1">
                <a:solidFill>
                  <a:srgbClr val="0070C0"/>
                </a:solidFill>
              </a:defRPr>
            </a:lvl1pPr>
          </a:lstStyle>
          <a:p>
            <a:r>
              <a:rPr lang="en-US" altLang="zh-CN" sz="3200" b="0">
                <a:solidFill>
                  <a:schemeClr val="tx1">
                    <a:lumMod val="85000"/>
                    <a:lumOff val="15000"/>
                  </a:schemeClr>
                </a:solidFill>
                <a:latin typeface="+mj-ea"/>
                <a:ea typeface="+mj-ea"/>
              </a:rPr>
              <a:t>QQ</a:t>
            </a:r>
            <a:r>
              <a:rPr lang="zh-CN" altLang="en-US" sz="3200" b="0">
                <a:solidFill>
                  <a:schemeClr val="tx1">
                    <a:lumMod val="85000"/>
                    <a:lumOff val="15000"/>
                  </a:schemeClr>
                </a:solidFill>
                <a:latin typeface="+mj-ea"/>
                <a:ea typeface="+mj-ea"/>
              </a:rPr>
              <a:t>：</a:t>
            </a:r>
            <a:r>
              <a:rPr lang="en-US" altLang="zh-CN" sz="3200" b="0">
                <a:solidFill>
                  <a:schemeClr val="tx1">
                    <a:lumMod val="85000"/>
                    <a:lumOff val="15000"/>
                  </a:schemeClr>
                </a:solidFill>
                <a:latin typeface="+mj-ea"/>
                <a:ea typeface="+mj-ea"/>
              </a:rPr>
              <a:t>253691822</a:t>
            </a:r>
            <a:endParaRPr lang="zh-CN" altLang="en-US" sz="3200" b="0">
              <a:solidFill>
                <a:schemeClr val="tx1">
                  <a:lumMod val="85000"/>
                  <a:lumOff val="15000"/>
                </a:schemeClr>
              </a:solidFill>
              <a:latin typeface="+mj-ea"/>
              <a:ea typeface="+mj-ea"/>
            </a:endParaRPr>
          </a:p>
        </p:txBody>
      </p:sp>
      <p:pic>
        <p:nvPicPr>
          <p:cNvPr id="5" name="图片 4"/>
          <p:cNvPicPr>
            <a:picLocks noChangeAspect="1"/>
          </p:cNvPicPr>
          <p:nvPr userDrawn="1"/>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rcRect l="6000" t="6167" r="6126" b="5959"/>
          <a:stretch>
            <a:fillRect/>
          </a:stretch>
        </p:blipFill>
        <p:spPr>
          <a:xfrm>
            <a:off x="6340149" y="2629683"/>
            <a:ext cx="2928900" cy="2928900"/>
          </a:xfrm>
          <a:prstGeom prst="rect">
            <a:avLst/>
          </a:prstGeom>
          <a:noFill/>
          <a:ln>
            <a:noFill/>
          </a:ln>
        </p:spPr>
      </p:pic>
      <p:pic>
        <p:nvPicPr>
          <p:cNvPr id="6" name="图片 5"/>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l="17206" t="6613" r="17175" b="22234"/>
          <a:stretch>
            <a:fillRect/>
          </a:stretch>
        </p:blipFill>
        <p:spPr>
          <a:xfrm>
            <a:off x="2922951" y="2629683"/>
            <a:ext cx="2928900" cy="2928900"/>
          </a:xfrm>
          <a:prstGeom prst="rect">
            <a:avLst/>
          </a:prstGeom>
          <a:noFill/>
          <a:ln>
            <a:noFill/>
          </a:ln>
        </p:spPr>
      </p:pic>
      <p:sp>
        <p:nvSpPr>
          <p:cNvPr id="7" name="文本框 6"/>
          <p:cNvSpPr txBox="1"/>
          <p:nvPr userDrawn="1"/>
        </p:nvSpPr>
        <p:spPr>
          <a:xfrm>
            <a:off x="3987292" y="5558583"/>
            <a:ext cx="800219" cy="461665"/>
          </a:xfrm>
          <a:prstGeom prst="rect">
            <a:avLst/>
          </a:prstGeom>
          <a:noFill/>
        </p:spPr>
        <p:txBody>
          <a:bodyPr wrap="none" rtlCol="0">
            <a:spAutoFit/>
          </a:bodyPr>
          <a:lstStyle/>
          <a:p>
            <a:pPr algn="ctr"/>
            <a:r>
              <a:rPr lang="zh-CN" altLang="en-US" sz="2400">
                <a:solidFill>
                  <a:schemeClr val="tx1">
                    <a:lumMod val="85000"/>
                    <a:lumOff val="15000"/>
                  </a:schemeClr>
                </a:solidFill>
                <a:latin typeface="+mj-ea"/>
                <a:ea typeface="+mj-ea"/>
              </a:rPr>
              <a:t>微博</a:t>
            </a:r>
          </a:p>
        </p:txBody>
      </p:sp>
      <p:sp>
        <p:nvSpPr>
          <p:cNvPr id="8" name="文本框 7"/>
          <p:cNvSpPr txBox="1"/>
          <p:nvPr userDrawn="1"/>
        </p:nvSpPr>
        <p:spPr>
          <a:xfrm>
            <a:off x="7404490" y="5558583"/>
            <a:ext cx="800219" cy="461665"/>
          </a:xfrm>
          <a:prstGeom prst="rect">
            <a:avLst/>
          </a:prstGeom>
          <a:noFill/>
        </p:spPr>
        <p:txBody>
          <a:bodyPr wrap="none" rtlCol="0">
            <a:spAutoFit/>
          </a:bodyPr>
          <a:lstStyle/>
          <a:p>
            <a:pPr algn="ctr"/>
            <a:r>
              <a:rPr lang="zh-CN" altLang="en-US" sz="2400">
                <a:solidFill>
                  <a:schemeClr val="tx1">
                    <a:lumMod val="85000"/>
                    <a:lumOff val="15000"/>
                  </a:schemeClr>
                </a:solidFill>
                <a:latin typeface="+mj-ea"/>
                <a:ea typeface="+mj-ea"/>
              </a:rPr>
              <a:t>微信</a:t>
            </a:r>
          </a:p>
        </p:txBody>
      </p:sp>
      <p:grpSp>
        <p:nvGrpSpPr>
          <p:cNvPr id="9" name="Group 667"/>
          <p:cNvGrpSpPr>
            <a:grpSpLocks noChangeAspect="1"/>
          </p:cNvGrpSpPr>
          <p:nvPr userDrawn="1"/>
        </p:nvGrpSpPr>
        <p:grpSpPr>
          <a:xfrm rot="16200000">
            <a:off x="-917221" y="2774598"/>
            <a:ext cx="3143250" cy="1308806"/>
            <a:chOff x="2060" y="-19"/>
            <a:chExt cx="3564" cy="1484"/>
          </a:xfrm>
        </p:grpSpPr>
        <p:sp>
          <p:nvSpPr>
            <p:cNvPr id="10"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Group 667"/>
          <p:cNvGrpSpPr>
            <a:grpSpLocks noChangeAspect="1"/>
          </p:cNvGrpSpPr>
          <p:nvPr userDrawn="1"/>
        </p:nvGrpSpPr>
        <p:grpSpPr>
          <a:xfrm rot="5400000" flipH="1">
            <a:off x="9965964" y="2774586"/>
            <a:ext cx="3143258" cy="1308814"/>
            <a:chOff x="2060" y="-19"/>
            <a:chExt cx="3564" cy="1484"/>
          </a:xfrm>
        </p:grpSpPr>
        <p:sp>
          <p:nvSpPr>
            <p:cNvPr id="22" name="Freeform 668"/>
            <p:cNvSpPr>
              <a:spLocks noEditPoints="1"/>
            </p:cNvSpPr>
            <p:nvPr/>
          </p:nvSpPr>
          <p:spPr bwMode="auto">
            <a:xfrm>
              <a:off x="2060" y="-19"/>
              <a:ext cx="3564" cy="1484"/>
            </a:xfrm>
            <a:custGeom>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69"/>
            <p:cNvSpPr/>
            <p:nvPr/>
          </p:nvSpPr>
          <p:spPr bwMode="auto">
            <a:xfrm>
              <a:off x="4290" y="159"/>
              <a:ext cx="7" cy="7"/>
            </a:xfrm>
            <a:custGeom>
              <a:gdLst>
                <a:gd name="T0" fmla="*/ 0 w 3"/>
                <a:gd name="T1" fmla="*/ 1 h 3"/>
                <a:gd name="T2" fmla="*/ 0 w 3"/>
                <a:gd name="T3" fmla="*/ 3 h 3"/>
                <a:gd name="T4" fmla="*/ 3 w 3"/>
                <a:gd name="T5" fmla="*/ 3 h 3"/>
                <a:gd name="T6" fmla="*/ 3 w 3"/>
                <a:gd name="T7" fmla="*/ 2 h 3"/>
                <a:gd name="T8" fmla="*/ 0 w 3"/>
                <a:gd name="T9" fmla="*/ 1 h 3"/>
              </a:gd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0"/>
            <p:cNvSpPr/>
            <p:nvPr/>
          </p:nvSpPr>
          <p:spPr bwMode="auto">
            <a:xfrm>
              <a:off x="4245" y="-10"/>
              <a:ext cx="97" cy="131"/>
            </a:xfrm>
            <a:custGeom>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1"/>
            <p:cNvSpPr>
              <a:spLocks noEditPoints="1"/>
            </p:cNvSpPr>
            <p:nvPr/>
          </p:nvSpPr>
          <p:spPr bwMode="auto">
            <a:xfrm>
              <a:off x="4311" y="-10"/>
              <a:ext cx="421" cy="399"/>
            </a:xfrm>
            <a:custGeom>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2"/>
            <p:cNvSpPr/>
            <p:nvPr/>
          </p:nvSpPr>
          <p:spPr bwMode="auto">
            <a:xfrm>
              <a:off x="4074" y="-10"/>
              <a:ext cx="171" cy="107"/>
            </a:xfrm>
            <a:custGeom>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73"/>
            <p:cNvSpPr/>
            <p:nvPr/>
          </p:nvSpPr>
          <p:spPr bwMode="auto">
            <a:xfrm>
              <a:off x="4230" y="138"/>
              <a:ext cx="45" cy="33"/>
            </a:xfrm>
            <a:custGeom>
              <a:gdLst>
                <a:gd name="T0" fmla="*/ 19 w 19"/>
                <a:gd name="T1" fmla="*/ 10 h 14"/>
                <a:gd name="T2" fmla="*/ 9 w 19"/>
                <a:gd name="T3" fmla="*/ 1 h 14"/>
                <a:gd name="T4" fmla="*/ 1 w 19"/>
                <a:gd name="T5" fmla="*/ 10 h 14"/>
                <a:gd name="T6" fmla="*/ 19 w 19"/>
                <a:gd name="T7" fmla="*/ 10 h 14"/>
              </a:gd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674"/>
            <p:cNvSpPr/>
            <p:nvPr/>
          </p:nvSpPr>
          <p:spPr bwMode="auto">
            <a:xfrm>
              <a:off x="5324" y="-10"/>
              <a:ext cx="121" cy="76"/>
            </a:xfrm>
            <a:custGeom>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75"/>
            <p:cNvSpPr>
              <a:spLocks noEditPoints="1"/>
            </p:cNvSpPr>
            <p:nvPr/>
          </p:nvSpPr>
          <p:spPr bwMode="auto">
            <a:xfrm>
              <a:off x="3610" y="-10"/>
              <a:ext cx="159" cy="226"/>
            </a:xfrm>
            <a:custGeom>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676"/>
            <p:cNvSpPr/>
            <p:nvPr/>
          </p:nvSpPr>
          <p:spPr bwMode="auto">
            <a:xfrm>
              <a:off x="3876" y="-10"/>
              <a:ext cx="359" cy="240"/>
            </a:xfrm>
            <a:custGeom>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0">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677"/>
            <p:cNvSpPr/>
            <p:nvPr/>
          </p:nvSpPr>
          <p:spPr bwMode="auto">
            <a:xfrm>
              <a:off x="2224" y="-10"/>
              <a:ext cx="16" cy="5"/>
            </a:xfrm>
            <a:custGeom>
              <a:gdLst>
                <a:gd name="T0" fmla="*/ 4 w 7"/>
                <a:gd name="T1" fmla="*/ 2 h 2"/>
                <a:gd name="T2" fmla="*/ 7 w 7"/>
                <a:gd name="T3" fmla="*/ 0 h 2"/>
                <a:gd name="T4" fmla="*/ 0 w 7"/>
                <a:gd name="T5" fmla="*/ 0 h 2"/>
                <a:gd name="T6" fmla="*/ 4 w 7"/>
                <a:gd name="T7" fmla="*/ 2 h 2"/>
              </a:gd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678"/>
            <p:cNvSpPr/>
            <p:nvPr/>
          </p:nvSpPr>
          <p:spPr bwMode="auto">
            <a:xfrm>
              <a:off x="4356" y="-10"/>
              <a:ext cx="149" cy="62"/>
            </a:xfrm>
            <a:custGeom>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5" name="图片 4"/>
          <p:cNvPicPr>
            <a:picLocks noChangeAspect="1"/>
          </p:cNvPicPr>
          <p:nvPr userDrawn="1"/>
        </p:nvPicPr>
        <p:blipFill>
          <a:blip r:embed="rId1"/>
          <a:stretch>
            <a:fillRect/>
          </a:stretch>
        </p:blipFill>
        <p:spPr>
          <a:xfrm>
            <a:off x="0" y="116632"/>
            <a:ext cx="1528155" cy="1080120"/>
          </a:xfrm>
          <a:prstGeom prst="rect">
            <a:avLst/>
          </a:prstGeom>
        </p:spPr>
      </p:pic>
      <p:pic>
        <p:nvPicPr>
          <p:cNvPr id="6" name="图片 5"/>
          <p:cNvPicPr>
            <a:picLocks noChangeAspect="1"/>
          </p:cNvPicPr>
          <p:nvPr userDrawn="1"/>
        </p:nvPicPr>
        <p:blipFill>
          <a:blip r:embed="rId2"/>
          <a:stretch>
            <a:fillRect/>
          </a:stretch>
        </p:blipFill>
        <p:spPr>
          <a:xfrm>
            <a:off x="11208568" y="5440602"/>
            <a:ext cx="983432" cy="1417398"/>
          </a:xfrm>
          <a:prstGeom prst="rect">
            <a:avLst/>
          </a:prstGeom>
        </p:spPr>
      </p:pic>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airplane"/>
        <p:sndAc>
          <p:stSnd>
            <p:snd r:embed="rId1" name="wind.wav"/>
          </p:stSnd>
        </p:sndAc>
      </p:transition>
    </mc:Choice>
    <mc:Fallback>
      <p:transition spd="slow">
        <p:fade/>
        <p:sndAc>
          <p:stSnd>
            <p:snd r:embed="rId1" name="wind.wav"/>
          </p:stSnd>
        </p:sndAc>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3.jpeg" /><Relationship Id="rId14" Type="http://schemas.openxmlformats.org/officeDocument/2006/relationships/audio" Target="../media/wind1.wav"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13.emf" /><Relationship Id="rId11" Type="http://schemas.openxmlformats.org/officeDocument/2006/relationships/audio" Target="../media/wind1.wav" /><Relationship Id="rId12"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2021/12/1</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5="http://schemas.microsoft.com/office/powerpoint/2012/main" Requires="p15">
      <p:transition spd="slow" p14:dur="1250">
        <p15:prstTrans prst="airplane"/>
        <p:sndAc>
          <p:stSnd>
            <p:snd r:embed="rId14" name="wind.wav"/>
          </p:stSnd>
        </p:sndAc>
      </p:transition>
    </mc:Choice>
    <mc:Fallback>
      <p:transition spd="slow">
        <p:fade/>
        <p:sndAc>
          <p:stSnd>
            <p:snd r:embed="rId14" name="wind.wav"/>
          </p:stSnd>
        </p:sndAc>
      </p:transition>
    </mc:Fallback>
  </mc:AlternateConten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7" name="图片 6"/>
          <p:cNvPicPr>
            <a:picLocks noChangeAspect="1"/>
          </p:cNvPicPr>
          <p:nvPr userDrawn="1"/>
        </p:nvPicPr>
        <p:blipFill>
          <a:blip r:embed="rId10">
            <a:lum bright="-1000"/>
          </a:blip>
          <a:stretch>
            <a:fillRect/>
          </a:stretch>
        </p:blipFill>
        <p:spPr>
          <a:xfrm>
            <a:off x="0" y="1"/>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mc:AlternateContent>
    <mc:Choice xmlns:p15="http://schemas.microsoft.com/office/powerpoint/2012/main" Requires="p15">
      <p:transition spd="slow" p14:dur="1250">
        <p15:prstTrans prst="airplane"/>
        <p:sndAc>
          <p:stSnd>
            <p:snd r:embed="rId11" name="wind.wav"/>
          </p:stSnd>
        </p:sndAc>
      </p:transition>
    </mc:Choice>
    <mc:Fallback>
      <p:transition spd="slow">
        <p:fade/>
        <p:sndAc>
          <p:stSnd>
            <p:snd r:embed="rId11" name="wind.wav"/>
          </p:stSnd>
        </p:sndAc>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xml" /><Relationship Id="rId11" Type="http://schemas.openxmlformats.org/officeDocument/2006/relationships/tags" Target="../tags/tag6.xml" /><Relationship Id="rId12" Type="http://schemas.openxmlformats.org/officeDocument/2006/relationships/tags" Target="../tags/tag7.xml" /><Relationship Id="rId13" Type="http://schemas.openxmlformats.org/officeDocument/2006/relationships/tags" Target="../tags/tag8.xml" /><Relationship Id="rId14" Type="http://schemas.openxmlformats.org/officeDocument/2006/relationships/image" Target="../media/image3.jpeg" /><Relationship Id="rId15" Type="http://schemas.openxmlformats.org/officeDocument/2006/relationships/audio" Target="../media/wind1.wav" /><Relationship Id="rId2" Type="http://schemas.openxmlformats.org/officeDocument/2006/relationships/notesSlide" Target="../notesSlides/notesSlide1.xml" /><Relationship Id="rId3" Type="http://schemas.openxmlformats.org/officeDocument/2006/relationships/image" Target="../media/image14.png" /><Relationship Id="rId4" Type="http://schemas.openxmlformats.org/officeDocument/2006/relationships/image" Target="../media/image15.png" /><Relationship Id="rId5" Type="http://schemas.openxmlformats.org/officeDocument/2006/relationships/image" Target="../media/image16.png" /><Relationship Id="rId6" Type="http://schemas.openxmlformats.org/officeDocument/2006/relationships/tags" Target="../tags/tag1.xml" /><Relationship Id="rId7" Type="http://schemas.openxmlformats.org/officeDocument/2006/relationships/tags" Target="../tags/tag2.xml" /><Relationship Id="rId8" Type="http://schemas.openxmlformats.org/officeDocument/2006/relationships/tags" Target="../tags/tag3.xml" /><Relationship Id="rId9" Type="http://schemas.openxmlformats.org/officeDocument/2006/relationships/tags" Target="../tags/tag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25.png" /><Relationship Id="rId4" Type="http://schemas.openxmlformats.org/officeDocument/2006/relationships/image" Target="../media/image35.png" /><Relationship Id="rId5" Type="http://schemas.openxmlformats.org/officeDocument/2006/relationships/image" Target="../media/image36.png" /><Relationship Id="rId6" Type="http://schemas.openxmlformats.org/officeDocument/2006/relationships/image" Target="../media/image37.png" /><Relationship Id="rId7" Type="http://schemas.openxmlformats.org/officeDocument/2006/relationships/audio" Target="../media/wind1.wav"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8.xml" /><Relationship Id="rId3" Type="http://schemas.openxmlformats.org/officeDocument/2006/relationships/image" Target="../media/image38.png" /><Relationship Id="rId4" Type="http://schemas.openxmlformats.org/officeDocument/2006/relationships/image" Target="../media/image39.png" /><Relationship Id="rId5" Type="http://schemas.openxmlformats.org/officeDocument/2006/relationships/image" Target="../media/image40.png" /><Relationship Id="rId6" Type="http://schemas.openxmlformats.org/officeDocument/2006/relationships/audio" Target="../media/wind1.wav"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9.xml" /><Relationship Id="rId3" Type="http://schemas.openxmlformats.org/officeDocument/2006/relationships/audio" Target="../media/wind1.wav"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0.xml" /><Relationship Id="rId3" Type="http://schemas.openxmlformats.org/officeDocument/2006/relationships/audio" Target="../media/wind1.wav"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1.xml" /><Relationship Id="rId3" Type="http://schemas.openxmlformats.org/officeDocument/2006/relationships/audio" Target="../media/wind1.wav"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2.xml" /><Relationship Id="rId3" Type="http://schemas.openxmlformats.org/officeDocument/2006/relationships/audio" Target="../media/wind1.wav"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3.xml" /><Relationship Id="rId3" Type="http://schemas.openxmlformats.org/officeDocument/2006/relationships/image" Target="../media/image41.png" /><Relationship Id="rId4" Type="http://schemas.openxmlformats.org/officeDocument/2006/relationships/image" Target="../media/image42.jpeg" /><Relationship Id="rId5" Type="http://schemas.openxmlformats.org/officeDocument/2006/relationships/image" Target="../media/image43.png" /><Relationship Id="rId6" Type="http://schemas.openxmlformats.org/officeDocument/2006/relationships/audio" Target="../media/wind1.wav"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4.xml" /><Relationship Id="rId3" Type="http://schemas.openxmlformats.org/officeDocument/2006/relationships/audio" Target="../media/wind1.wav"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5.xml" /><Relationship Id="rId3" Type="http://schemas.openxmlformats.org/officeDocument/2006/relationships/audio" Target="../media/wind1.wav"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6.xml" /><Relationship Id="rId3" Type="http://schemas.openxmlformats.org/officeDocument/2006/relationships/image" Target="../media/image41.png" /><Relationship Id="rId4" Type="http://schemas.openxmlformats.org/officeDocument/2006/relationships/image" Target="../media/image42.jpeg" /><Relationship Id="rId5" Type="http://schemas.openxmlformats.org/officeDocument/2006/relationships/image" Target="../media/image43.png" /><Relationship Id="rId6" Type="http://schemas.openxmlformats.org/officeDocument/2006/relationships/audio" Target="../media/wind1.wav"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4.png" /><Relationship Id="rId11" Type="http://schemas.openxmlformats.org/officeDocument/2006/relationships/audio" Target="../media/wind1.wav" /><Relationship Id="rId2" Type="http://schemas.openxmlformats.org/officeDocument/2006/relationships/notesSlide" Target="../notesSlides/notesSlide2.xml"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 Id="rId6" Type="http://schemas.openxmlformats.org/officeDocument/2006/relationships/image" Target="../media/image20.png" /><Relationship Id="rId7" Type="http://schemas.openxmlformats.org/officeDocument/2006/relationships/image" Target="../media/image21.png" /><Relationship Id="rId8" Type="http://schemas.openxmlformats.org/officeDocument/2006/relationships/image" Target="../media/image22.png" /><Relationship Id="rId9" Type="http://schemas.microsoft.com/office/2007/relationships/hdphoto" Target="../media/image23.wdp"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7.xml" /><Relationship Id="rId3" Type="http://schemas.openxmlformats.org/officeDocument/2006/relationships/audio" Target="../media/wind1.wav"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8.xml" /><Relationship Id="rId3" Type="http://schemas.openxmlformats.org/officeDocument/2006/relationships/audio" Target="../media/wind1.wav"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9.xml" /><Relationship Id="rId3" Type="http://schemas.openxmlformats.org/officeDocument/2006/relationships/image" Target="../media/image44.png" /><Relationship Id="rId4" Type="http://schemas.openxmlformats.org/officeDocument/2006/relationships/audio" Target="../media/wind1.wav"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0.xml" /><Relationship Id="rId3" Type="http://schemas.openxmlformats.org/officeDocument/2006/relationships/audio" Target="../media/wind1.wav"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1.xml" /><Relationship Id="rId3" Type="http://schemas.openxmlformats.org/officeDocument/2006/relationships/audio" Target="../media/wind1.wav"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2.xml" /><Relationship Id="rId3" Type="http://schemas.openxmlformats.org/officeDocument/2006/relationships/audio" Target="../media/wind1.wav"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3.xml" /><Relationship Id="rId3" Type="http://schemas.openxmlformats.org/officeDocument/2006/relationships/audio" Target="../media/wind1.wav"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4.xml" /><Relationship Id="rId3" Type="http://schemas.openxmlformats.org/officeDocument/2006/relationships/audio" Target="../media/wind1.wav"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5.xml" /><Relationship Id="rId3" Type="http://schemas.openxmlformats.org/officeDocument/2006/relationships/image" Target="../media/image41.png" /><Relationship Id="rId4" Type="http://schemas.openxmlformats.org/officeDocument/2006/relationships/image" Target="../media/image42.jpeg" /><Relationship Id="rId5" Type="http://schemas.openxmlformats.org/officeDocument/2006/relationships/image" Target="../media/image43.png" /><Relationship Id="rId6" Type="http://schemas.openxmlformats.org/officeDocument/2006/relationships/audio" Target="../media/wind1.wav"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6.xml" /><Relationship Id="rId3" Type="http://schemas.openxmlformats.org/officeDocument/2006/relationships/audio" Target="../media/wind1.wav"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25.png" /><Relationship Id="rId4" Type="http://schemas.openxmlformats.org/officeDocument/2006/relationships/image" Target="../media/image19.png" /><Relationship Id="rId5" Type="http://schemas.openxmlformats.org/officeDocument/2006/relationships/image" Target="../media/image26.png" /><Relationship Id="rId6" Type="http://schemas.openxmlformats.org/officeDocument/2006/relationships/image" Target="../media/image27.png" /><Relationship Id="rId7" Type="http://schemas.openxmlformats.org/officeDocument/2006/relationships/audio" Target="../media/wind1.wav"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7.xml" /><Relationship Id="rId3" Type="http://schemas.openxmlformats.org/officeDocument/2006/relationships/audio" Target="../media/wind1.wav"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8.xml" /><Relationship Id="rId3" Type="http://schemas.openxmlformats.org/officeDocument/2006/relationships/audio" Target="../media/wind1.wav"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9.xml" /><Relationship Id="rId3" Type="http://schemas.openxmlformats.org/officeDocument/2006/relationships/audio" Target="../media/wind1.wav"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0.xml" /><Relationship Id="rId3" Type="http://schemas.openxmlformats.org/officeDocument/2006/relationships/image" Target="../media/image41.png" /><Relationship Id="rId4" Type="http://schemas.openxmlformats.org/officeDocument/2006/relationships/image" Target="../media/image42.jpeg" /><Relationship Id="rId5" Type="http://schemas.openxmlformats.org/officeDocument/2006/relationships/image" Target="../media/image43.png" /><Relationship Id="rId6" Type="http://schemas.openxmlformats.org/officeDocument/2006/relationships/audio" Target="../media/wind1.wav"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1.xml" /><Relationship Id="rId3" Type="http://schemas.openxmlformats.org/officeDocument/2006/relationships/audio" Target="../media/wind1.wav"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2.xml" /><Relationship Id="rId3" Type="http://schemas.openxmlformats.org/officeDocument/2006/relationships/tags" Target="../tags/tag9.xml" /><Relationship Id="rId4" Type="http://schemas.openxmlformats.org/officeDocument/2006/relationships/image" Target="../media/image45.jpeg" /><Relationship Id="rId5" Type="http://schemas.openxmlformats.org/officeDocument/2006/relationships/image" Target="../media/image3.jpeg" /><Relationship Id="rId6" Type="http://schemas.openxmlformats.org/officeDocument/2006/relationships/audio" Target="../media/wind1.wav"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3.xml" /><Relationship Id="rId3" Type="http://schemas.openxmlformats.org/officeDocument/2006/relationships/image" Target="../media/image25.png" /><Relationship Id="rId4" Type="http://schemas.openxmlformats.org/officeDocument/2006/relationships/image" Target="../media/image46.png" /><Relationship Id="rId5" Type="http://schemas.openxmlformats.org/officeDocument/2006/relationships/image" Target="../media/image47.png" /><Relationship Id="rId6" Type="http://schemas.openxmlformats.org/officeDocument/2006/relationships/image" Target="../media/image48.png" /><Relationship Id="rId7" Type="http://schemas.openxmlformats.org/officeDocument/2006/relationships/audio" Target="../media/wind1.wav"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4.xml" /><Relationship Id="rId3" Type="http://schemas.openxmlformats.org/officeDocument/2006/relationships/audio" Target="../media/wind1.wav"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5.xml" /><Relationship Id="rId3" Type="http://schemas.openxmlformats.org/officeDocument/2006/relationships/audio" Target="../media/wind1.wav"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6.xml" /><Relationship Id="rId3" Type="http://schemas.openxmlformats.org/officeDocument/2006/relationships/audio" Target="../media/wind1.wav"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audio" Target="../media/wind1.wav"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7.xml" /><Relationship Id="rId3" Type="http://schemas.openxmlformats.org/officeDocument/2006/relationships/audio" Target="../media/wind1.wav"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8.xml" /><Relationship Id="rId3" Type="http://schemas.openxmlformats.org/officeDocument/2006/relationships/audio" Target="../media/wind1.wav"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6.png" /><Relationship Id="rId3" Type="http://schemas.openxmlformats.org/officeDocument/2006/relationships/tags" Target="../tags/tag10.xml" /><Relationship Id="rId4" Type="http://schemas.openxmlformats.org/officeDocument/2006/relationships/audio" Target="../media/wind1.wav"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4.png" /><Relationship Id="rId11" Type="http://schemas.openxmlformats.org/officeDocument/2006/relationships/audio" Target="../media/wind1.wav" /><Relationship Id="rId2" Type="http://schemas.openxmlformats.org/officeDocument/2006/relationships/notesSlide" Target="../notesSlides/notesSlide39.xml"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 Id="rId6" Type="http://schemas.openxmlformats.org/officeDocument/2006/relationships/image" Target="../media/image20.png" /><Relationship Id="rId7" Type="http://schemas.openxmlformats.org/officeDocument/2006/relationships/image" Target="../media/image21.png" /><Relationship Id="rId8" Type="http://schemas.openxmlformats.org/officeDocument/2006/relationships/image" Target="../media/image22.png" /><Relationship Id="rId9" Type="http://schemas.microsoft.com/office/2007/relationships/hdphoto" Target="../media/image23.wdp"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 Id="rId3" Type="http://schemas.openxmlformats.org/officeDocument/2006/relationships/audio" Target="../media/wind1.wav"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0.xml" /><Relationship Id="rId3" Type="http://schemas.openxmlformats.org/officeDocument/2006/relationships/image" Target="../media/image33.png" /><Relationship Id="rId4" Type="http://schemas.openxmlformats.org/officeDocument/2006/relationships/image" Target="../media/image34.png" /><Relationship Id="rId5" Type="http://schemas.openxmlformats.org/officeDocument/2006/relationships/audio" Target="../media/wind1.wav"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 Id="rId3" Type="http://schemas.openxmlformats.org/officeDocument/2006/relationships/audio" Target="../media/wind1.wav"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1.xml" /><Relationship Id="rId3" Type="http://schemas.openxmlformats.org/officeDocument/2006/relationships/image" Target="../media/image26.png" /><Relationship Id="rId4" Type="http://schemas.openxmlformats.org/officeDocument/2006/relationships/audio" Target="../media/wind1.wav"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 Id="rId3" Type="http://schemas.openxmlformats.org/officeDocument/2006/relationships/audio" Target="../media/wind1.wav"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 Id="rId3" Type="http://schemas.openxmlformats.org/officeDocument/2006/relationships/audio" Target="../media/wind1.wav"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audio" Target="../media/wind1.wav"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 Id="rId3" Type="http://schemas.openxmlformats.org/officeDocument/2006/relationships/audio" Target="../media/wind1.wav"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 Id="rId3" Type="http://schemas.openxmlformats.org/officeDocument/2006/relationships/audio" Target="../media/wind1.wav"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 Id="rId3" Type="http://schemas.openxmlformats.org/officeDocument/2006/relationships/audio" Target="../media/wind1.wav"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 Id="rId3" Type="http://schemas.openxmlformats.org/officeDocument/2006/relationships/audio" Target="../media/wind1.wav"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 Id="rId3" Type="http://schemas.openxmlformats.org/officeDocument/2006/relationships/audio" Target="../media/wind1.wav"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 Id="rId3" Type="http://schemas.openxmlformats.org/officeDocument/2006/relationships/audio" Target="../media/wind1.wav"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 Id="rId3" Type="http://schemas.openxmlformats.org/officeDocument/2006/relationships/audio" Target="../media/wind1.wav"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audio" Target="../media/wind1.wav"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hyperlink" Target="https://baike.baidu.com/item/%E9%9B%8D%E5%B7%9E/3220622" TargetMode="External" /><Relationship Id="rId11" Type="http://schemas.openxmlformats.org/officeDocument/2006/relationships/audio" Target="../media/wind1.wav" /><Relationship Id="rId2" Type="http://schemas.openxmlformats.org/officeDocument/2006/relationships/hyperlink" Target="https://baike.baidu.com/item/%E5%86%80%E5%B7%9E/12980124" TargetMode="External" /><Relationship Id="rId3" Type="http://schemas.openxmlformats.org/officeDocument/2006/relationships/hyperlink" Target="https://baike.baidu.com/item/%E5%85%96%E5%B7%9E/8454090" TargetMode="External" /><Relationship Id="rId4" Type="http://schemas.openxmlformats.org/officeDocument/2006/relationships/hyperlink" Target="https://baike.baidu.com/item/%E9%9D%92%E5%B7%9E/74590" TargetMode="External" /><Relationship Id="rId5" Type="http://schemas.openxmlformats.org/officeDocument/2006/relationships/hyperlink" Target="https://baike.baidu.com/item/%E5%BE%90%E5%B7%9E/8430350" TargetMode="External" /><Relationship Id="rId6" Type="http://schemas.openxmlformats.org/officeDocument/2006/relationships/hyperlink" Target="https://baike.baidu.com/item/%E6%89%AC%E5%B7%9E/8475769" TargetMode="External" /><Relationship Id="rId7" Type="http://schemas.openxmlformats.org/officeDocument/2006/relationships/hyperlink" Target="https://baike.baidu.com/item/%E8%8D%86%E5%B7%9E/7804785" TargetMode="External" /><Relationship Id="rId8" Type="http://schemas.openxmlformats.org/officeDocument/2006/relationships/hyperlink" Target="https://baike.baidu.com/item/%E8%B1%AB%E5%B7%9E/2644220" TargetMode="External" /><Relationship Id="rId9" Type="http://schemas.openxmlformats.org/officeDocument/2006/relationships/hyperlink" Target="https://baike.baidu.com/item/%E6%A2%81%E5%B7%9E/1795589" TargetMode="Externa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5.jpeg" /><Relationship Id="rId3" Type="http://schemas.openxmlformats.org/officeDocument/2006/relationships/audio" Target="../media/wind1.wav"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25.png" /><Relationship Id="rId4" Type="http://schemas.openxmlformats.org/officeDocument/2006/relationships/image" Target="../media/image28.png" /><Relationship Id="rId5" Type="http://schemas.openxmlformats.org/officeDocument/2006/relationships/image" Target="../media/image29.png" /><Relationship Id="rId6" Type="http://schemas.openxmlformats.org/officeDocument/2006/relationships/image" Target="../media/image30.png" /><Relationship Id="rId7" Type="http://schemas.openxmlformats.org/officeDocument/2006/relationships/audio" Target="../media/wind1.wav"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5.xml" /><Relationship Id="rId3" Type="http://schemas.openxmlformats.org/officeDocument/2006/relationships/image" Target="../media/image31.png" /><Relationship Id="rId4" Type="http://schemas.openxmlformats.org/officeDocument/2006/relationships/image" Target="../media/image32.png" /><Relationship Id="rId5" Type="http://schemas.openxmlformats.org/officeDocument/2006/relationships/audio" Target="../media/wind1.wav"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audio22.wav" /><Relationship Id="rId3" Type="http://schemas.openxmlformats.org/officeDocument/2006/relationships/audio" Target="../media/wind1.wav"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audio22.wav" /><Relationship Id="rId3" Type="http://schemas.openxmlformats.org/officeDocument/2006/relationships/audio" Target="../media/wind1.wav"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slide" Target="slide11.xml" TargetMode="Internal" /><Relationship Id="rId3" Type="http://schemas.openxmlformats.org/officeDocument/2006/relationships/slide" Target="slide21.xml" TargetMode="Internal" /><Relationship Id="rId4" Type="http://schemas.openxmlformats.org/officeDocument/2006/relationships/slide" Target="slide47.xml" TargetMode="Internal" /><Relationship Id="rId5" Type="http://schemas.openxmlformats.org/officeDocument/2006/relationships/slide" Target="slide66.xml" TargetMode="Internal" /><Relationship Id="rId6" Type="http://schemas.openxmlformats.org/officeDocument/2006/relationships/audio" Target="../media/wind1.wav"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6.xml" /><Relationship Id="rId3" Type="http://schemas.openxmlformats.org/officeDocument/2006/relationships/image" Target="../media/image33.png" /><Relationship Id="rId4" Type="http://schemas.openxmlformats.org/officeDocument/2006/relationships/image" Target="../media/image34.png" /><Relationship Id="rId5" Type="http://schemas.openxmlformats.org/officeDocument/2006/relationships/audio" Target="../media/wind1.wav"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audio" Target="../media/wind1.wav"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2.xml" /><Relationship Id="rId3" Type="http://schemas.openxmlformats.org/officeDocument/2006/relationships/image" Target="../media/image49.png" /><Relationship Id="rId4" Type="http://schemas.openxmlformats.org/officeDocument/2006/relationships/image" Target="../media/image14.png" /><Relationship Id="rId5" Type="http://schemas.openxmlformats.org/officeDocument/2006/relationships/image" Target="../media/image15.png" /><Relationship Id="rId6" Type="http://schemas.openxmlformats.org/officeDocument/2006/relationships/image" Target="../media/image50.png" /><Relationship Id="rId7" Type="http://schemas.openxmlformats.org/officeDocument/2006/relationships/image" Target="../media/image51.png" /><Relationship Id="rId8" Type="http://schemas.openxmlformats.org/officeDocument/2006/relationships/audio" Target="../media/wind1.wav"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0" name="椭圆 19"/>
          <p:cNvSpPr/>
          <p:nvPr/>
        </p:nvSpPr>
        <p:spPr>
          <a:xfrm>
            <a:off x="3093976" y="462744"/>
            <a:ext cx="6004048" cy="6004048"/>
          </a:xfrm>
          <a:prstGeom prst="ellipse">
            <a:avLst/>
          </a:prstGeom>
          <a:solidFill>
            <a:srgbClr val="D1DCDE"/>
          </a:solidFill>
          <a:ln>
            <a:noFill/>
          </a:ln>
          <a:effectLst>
            <a:softEdge rad="38100"/>
          </a:effectLst>
          <a:scene3d>
            <a:camera prst="orthographicFront"/>
            <a:lightRig rig="contrasting" dir="t"/>
          </a:scene3d>
          <a:sp3d prstMaterial="matte">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3"/>
          <a:stretch>
            <a:fillRect/>
          </a:stretch>
        </p:blipFill>
        <p:spPr>
          <a:xfrm>
            <a:off x="-96688" y="601286"/>
            <a:ext cx="3694486" cy="1963618"/>
          </a:xfrm>
          <a:prstGeom prst="rect">
            <a:avLst/>
          </a:prstGeom>
        </p:spPr>
      </p:pic>
      <p:pic>
        <p:nvPicPr>
          <p:cNvPr id="16" name="图片 15"/>
          <p:cNvPicPr>
            <a:picLocks noChangeAspect="1"/>
          </p:cNvPicPr>
          <p:nvPr/>
        </p:nvPicPr>
        <p:blipFill>
          <a:blip r:embed="rId4"/>
          <a:stretch>
            <a:fillRect/>
          </a:stretch>
        </p:blipFill>
        <p:spPr>
          <a:xfrm flipH="1">
            <a:off x="9074002" y="-100910"/>
            <a:ext cx="3494682" cy="5904656"/>
          </a:xfrm>
          <a:prstGeom prst="rect">
            <a:avLst/>
          </a:prstGeom>
        </p:spPr>
      </p:pic>
      <p:sp>
        <p:nvSpPr>
          <p:cNvPr id="26" name="文本框 25"/>
          <p:cNvSpPr txBox="1"/>
          <p:nvPr/>
        </p:nvSpPr>
        <p:spPr>
          <a:xfrm>
            <a:off x="4914900" y="568960"/>
            <a:ext cx="2218055" cy="5200650"/>
          </a:xfrm>
          <a:prstGeom prst="rect">
            <a:avLst/>
          </a:prstGeom>
          <a:noFill/>
        </p:spPr>
        <p:txBody>
          <a:bodyPr wrap="square" rtlCol="0">
            <a:spAutoFit/>
          </a:bodyPr>
          <a:lstStyle/>
          <a:p>
            <a:r>
              <a:rPr lang="zh-CN" altLang="zh-CN" sz="16600">
                <a:gradFill>
                  <a:gsLst>
                    <a:gs pos="0">
                      <a:srgbClr val="012D86"/>
                    </a:gs>
                    <a:gs pos="100000">
                      <a:srgbClr val="0E2557"/>
                    </a:gs>
                  </a:gsLst>
                  <a:lin scaled="0"/>
                </a:gradFill>
                <a:latin typeface="华康俪金黑W8(P)" panose="020b0800000000000000" pitchFamily="34" charset="-122"/>
                <a:ea typeface="华康俪金黑W8(P)" panose="020b0800000000000000" pitchFamily="34" charset="-122"/>
              </a:rPr>
              <a:t>实词</a:t>
            </a:r>
          </a:p>
        </p:txBody>
      </p:sp>
      <p:pic>
        <p:nvPicPr>
          <p:cNvPr id="27" name="图片 26"/>
          <p:cNvPicPr>
            <a:picLocks noChangeAspect="1"/>
          </p:cNvPicPr>
          <p:nvPr>
            <p:custDataLst>
              <p:tags r:id="rId6"/>
            </p:custDataLst>
          </p:nvPr>
        </p:nvPicPr>
        <p:blipFill>
          <a:blip r:embed="rId5"/>
          <a:stretch>
            <a:fillRect/>
          </a:stretch>
        </p:blipFill>
        <p:spPr>
          <a:xfrm>
            <a:off x="3294016" y="3204208"/>
            <a:ext cx="1752854" cy="1754864"/>
          </a:xfrm>
          <a:prstGeom prst="rect">
            <a:avLst/>
          </a:prstGeom>
        </p:spPr>
      </p:pic>
      <p:grpSp>
        <p:nvGrpSpPr>
          <p:cNvPr id="35" name="组合 34"/>
          <p:cNvGrpSpPr/>
          <p:nvPr/>
        </p:nvGrpSpPr>
        <p:grpSpPr>
          <a:xfrm>
            <a:off x="7368022" y="1836321"/>
            <a:ext cx="613410" cy="3105785"/>
            <a:chOff x="6634971" y="1749825"/>
            <a:chExt cx="613410" cy="3105785"/>
          </a:xfrm>
        </p:grpSpPr>
        <p:sp>
          <p:nvSpPr>
            <p:cNvPr id="25" name="矩形 24"/>
            <p:cNvSpPr/>
            <p:nvPr>
              <p:custDataLst>
                <p:tags r:id="rId7"/>
              </p:custDataLst>
            </p:nvPr>
          </p:nvSpPr>
          <p:spPr>
            <a:xfrm>
              <a:off x="6705375" y="1749825"/>
              <a:ext cx="504056" cy="30963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custDataLst>
                <p:tags r:id="rId8"/>
              </p:custDataLst>
            </p:nvPr>
          </p:nvSpPr>
          <p:spPr>
            <a:xfrm>
              <a:off x="6634971" y="1916579"/>
              <a:ext cx="613410" cy="2160240"/>
            </a:xfrm>
            <a:prstGeom prst="rect">
              <a:avLst/>
            </a:prstGeom>
            <a:noFill/>
          </p:spPr>
          <p:txBody>
            <a:bodyPr vert="eaVert" wrap="square" rtlCol="0">
              <a:spAutoFit/>
            </a:bodyPr>
            <a:lstStyle/>
            <a:p>
              <a:pPr algn="dist"/>
              <a:r>
                <a:rPr lang="zh-CN" altLang="zh-CN" sz="2800" b="1">
                  <a:solidFill>
                    <a:srgbClr val="0070C0"/>
                  </a:solidFill>
                </a:rPr>
                <a:t>词义推测</a:t>
              </a:r>
            </a:p>
          </p:txBody>
        </p:sp>
        <p:sp>
          <p:nvSpPr>
            <p:cNvPr id="29" name="矩形 28"/>
            <p:cNvSpPr/>
            <p:nvPr>
              <p:custDataLst>
                <p:tags r:id="rId9"/>
              </p:custDataLst>
            </p:nvPr>
          </p:nvSpPr>
          <p:spPr>
            <a:xfrm>
              <a:off x="6711854" y="4293095"/>
              <a:ext cx="504056" cy="55307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custDataLst>
                <p:tags r:id="rId10"/>
              </p:custDataLst>
            </p:nvPr>
          </p:nvSpPr>
          <p:spPr>
            <a:xfrm>
              <a:off x="6696399" y="4289760"/>
              <a:ext cx="534966" cy="275590"/>
            </a:xfrm>
            <a:prstGeom prst="rect">
              <a:avLst/>
            </a:prstGeom>
            <a:noFill/>
          </p:spPr>
          <p:txBody>
            <a:bodyPr wrap="square" rtlCol="0">
              <a:spAutoFit/>
            </a:bodyPr>
            <a:lstStyle/>
            <a:p>
              <a:pPr algn="ctr"/>
              <a:r>
                <a:rPr lang="zh-CN" altLang="en-US" sz="1200">
                  <a:solidFill>
                    <a:schemeClr val="bg1"/>
                  </a:solidFill>
                </a:rPr>
                <a:t>翻</a:t>
              </a:r>
            </a:p>
          </p:txBody>
        </p:sp>
        <p:cxnSp>
          <p:nvCxnSpPr>
            <p:cNvPr id="32" name="直接连接符 31"/>
            <p:cNvCxnSpPr>
              <a:stCxn id="29" idx="1"/>
              <a:endCxn id="29" idx="3"/>
            </p:cNvCxnSpPr>
            <p:nvPr>
              <p:custDataLst>
                <p:tags r:id="rId11"/>
              </p:custDataLst>
            </p:nvPr>
          </p:nvCxnSpPr>
          <p:spPr>
            <a:xfrm>
              <a:off x="6711854" y="4569632"/>
              <a:ext cx="5040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custDataLst>
                <p:tags r:id="rId12"/>
              </p:custDataLst>
            </p:nvPr>
          </p:nvSpPr>
          <p:spPr>
            <a:xfrm>
              <a:off x="6784196" y="4548905"/>
              <a:ext cx="393065" cy="306705"/>
            </a:xfrm>
            <a:prstGeom prst="rect">
              <a:avLst/>
            </a:prstGeom>
            <a:noFill/>
          </p:spPr>
          <p:txBody>
            <a:bodyPr wrap="square" rtlCol="0">
              <a:spAutoFit/>
            </a:bodyPr>
            <a:lstStyle/>
            <a:p>
              <a:r>
                <a:rPr lang="zh-CN" altLang="en-US" sz="1400">
                  <a:solidFill>
                    <a:schemeClr val="bg1"/>
                  </a:solidFill>
                  <a:latin typeface="方正正中黑简体" panose="02000000000000000000" pitchFamily="2" charset="-122"/>
                  <a:ea typeface="方正正中黑简体" panose="02000000000000000000" pitchFamily="2" charset="-122"/>
                </a:rPr>
                <a:t>译</a:t>
              </a:r>
            </a:p>
          </p:txBody>
        </p:sp>
      </p:grpSp>
      <p:sp>
        <p:nvSpPr>
          <p:cNvPr id="2" name="矩形 1"/>
          <p:cNvSpPr/>
          <p:nvPr>
            <p:custDataLst>
              <p:tags r:id="rId13"/>
            </p:custDataLst>
          </p:nvPr>
        </p:nvSpPr>
        <p:spPr>
          <a:xfrm>
            <a:off x="7440202" y="1979414"/>
            <a:ext cx="398145" cy="131445"/>
          </a:xfrm>
          <a:prstGeom prst="rect">
            <a:avLst/>
          </a:prstGeom>
        </p:spPr>
        <p:txBody>
          <a:bodyPr vert="eaVert" wrap="none">
            <a:spAutoFit/>
          </a:bodyPr>
          <a:lstStyle/>
          <a:p>
            <a:r>
              <a:rPr lang="zh-CN" altLang="en-US" sz="1400">
                <a:solidFill>
                  <a:schemeClr val="bg1"/>
                </a:solidFill>
              </a:rPr>
              <a:t> </a:t>
            </a:r>
          </a:p>
        </p:txBody>
      </p:sp>
      <p:sp>
        <p:nvSpPr>
          <p:cNvPr id="3" name="文本框 2"/>
          <p:cNvSpPr txBox="1"/>
          <p:nvPr/>
        </p:nvSpPr>
        <p:spPr>
          <a:xfrm>
            <a:off x="4505325" y="5601970"/>
            <a:ext cx="3189605" cy="368300"/>
          </a:xfrm>
          <a:prstGeom prst="rect">
            <a:avLst/>
          </a:prstGeom>
          <a:noFill/>
        </p:spPr>
        <p:txBody>
          <a:bodyPr wrap="square" rtlCol="0">
            <a:spAutoFit/>
          </a:bodyPr>
          <a:lstStyle/>
          <a:p>
            <a:r>
              <a:rPr lang="zh-CN" altLang="en-US" b="1">
                <a:solidFill>
                  <a:schemeClr val="accent6">
                    <a:lumMod val="75000"/>
                  </a:schemeClr>
                </a:solidFill>
              </a:rPr>
              <a:t>生命有裂缝，阳光才照得进来。</a:t>
            </a:r>
          </a:p>
        </p:txBody>
      </p:sp>
    </p:spTree>
  </p:cSld>
  <p:clrMapOvr>
    <a:masterClrMapping/>
  </p:clrMapOvr>
  <mc:AlternateContent>
    <mc:Choice xmlns:p15="http://schemas.microsoft.com/office/powerpoint/2012/main" Requires="p15">
      <p:transition spd="slow" p14:dur="1250">
        <p15:prstTrans prst="airplane"/>
        <p:sndAc>
          <p:stSnd>
            <p:snd r:embed="rId15" name="wind.wav"/>
          </p:stSnd>
        </p:sndAc>
      </p:transition>
    </mc:Choice>
    <mc:Fallback>
      <p:transition spd="slow">
        <p:fade/>
        <p:sndAc>
          <p:stSnd>
            <p:snd r:embed="rId15"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53"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nodeType="afterGroup">
                            <p:stCondLst>
                              <p:cond delay="1500"/>
                            </p:stCondLst>
                            <p:childTnLst>
                              <p:par>
                                <p:cTn id="21" presetID="53" presetClass="entr" presetSubtype="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childTnLst>
                          </p:cTn>
                        </p:par>
                        <p:par>
                          <p:cTn id="26" fill="hold" nodeType="afterGroup">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par>
                          <p:cTn id="32" fill="hold" nodeType="afterGroup">
                            <p:stCondLst>
                              <p:cond delay="2500"/>
                            </p:stCondLst>
                            <p:childTnLst>
                              <p:par>
                                <p:cTn id="33" presetID="12" presetClass="entr" presetSubtype="4"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p:tgtEl>
                                          <p:spTgt spid="27"/>
                                        </p:tgtEl>
                                        <p:attrNameLst>
                                          <p:attrName>ppt_y</p:attrName>
                                        </p:attrNameLst>
                                      </p:cBhvr>
                                      <p:tavLst>
                                        <p:tav tm="0">
                                          <p:val>
                                            <p:strVal val="#ppt_y+#ppt_h*1.125000"/>
                                          </p:val>
                                        </p:tav>
                                        <p:tav tm="100000">
                                          <p:val>
                                            <p:strVal val="#ppt_y"/>
                                          </p:val>
                                        </p:tav>
                                      </p:tavLst>
                                    </p:anim>
                                    <p:animEffect transition="in" filter="wipe(up)">
                                      <p:cBhvr>
                                        <p:cTn id="36" dur="500"/>
                                        <p:tgtEl>
                                          <p:spTgt spid="27"/>
                                        </p:tgtEl>
                                      </p:cBhvr>
                                    </p:animEffect>
                                  </p:childTnLst>
                                </p:cTn>
                              </p:par>
                              <p:par>
                                <p:cTn id="37" presetID="27" presetClass="entr" presetSubtype="0" repeatCount="indefinite" fill="hold" grpId="0" nodeType="withEffect">
                                  <p:stCondLst>
                                    <p:cond delay="0"/>
                                  </p:stCondLst>
                                  <p:iterate type="lt">
                                    <p:tmPct val="50000"/>
                                  </p:iterate>
                                  <p:childTnLst>
                                    <p:set>
                                      <p:cBhvr>
                                        <p:cTn id="38" dur="2000" fill="hold">
                                          <p:stCondLst>
                                            <p:cond delay="0"/>
                                          </p:stCondLst>
                                        </p:cTn>
                                        <p:tgtEl>
                                          <p:spTgt spid="3"/>
                                        </p:tgtEl>
                                        <p:attrNameLst>
                                          <p:attrName>style.visibility</p:attrName>
                                        </p:attrNameLst>
                                      </p:cBhvr>
                                      <p:to>
                                        <p:strVal val="visible"/>
                                      </p:to>
                                    </p:set>
                                    <p:anim calcmode="discrete" valueType="clr">
                                      <p:cBhvr override="childStyle">
                                        <p:cTn id="39" dur="200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40" dur="2000"/>
                                        <p:tgtEl>
                                          <p:spTgt spid="3"/>
                                        </p:tgtEl>
                                        <p:attrNameLst>
                                          <p:attrName>fillcolor</p:attrName>
                                        </p:attrNameLst>
                                      </p:cBhvr>
                                      <p:tavLst>
                                        <p:tav tm="0">
                                          <p:val>
                                            <p:clrVal>
                                              <a:schemeClr val="accent2"/>
                                            </p:clrVal>
                                          </p:val>
                                        </p:tav>
                                        <p:tav tm="50000">
                                          <p:val>
                                            <p:clrVal>
                                              <a:schemeClr val="hlink"/>
                                            </p:clrVal>
                                          </p:val>
                                        </p:tav>
                                      </p:tavLst>
                                    </p:anim>
                                    <p:set>
                                      <p:cBhvr>
                                        <p:cTn id="41" dur="200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 grpId="0"/>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p:nvPicPr>
        <p:blipFill>
          <a:blip r:embed="rId3"/>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flipH="1">
            <a:off x="10416480" y="-315416"/>
            <a:ext cx="2450180" cy="3579216"/>
          </a:xfrm>
          <a:prstGeom prst="rect">
            <a:avLst/>
          </a:prstGeom>
        </p:spPr>
      </p:pic>
      <p:sp>
        <p:nvSpPr>
          <p:cNvPr id="18" name="椭圆 17"/>
          <p:cNvSpPr/>
          <p:nvPr/>
        </p:nvSpPr>
        <p:spPr>
          <a:xfrm>
            <a:off x="2783632" y="2132856"/>
            <a:ext cx="2088232" cy="2088232"/>
          </a:xfrm>
          <a:prstGeom prst="ellipse">
            <a:avLst/>
          </a:prstGeom>
          <a:blipFill dpi="0" rotWithShape="1">
            <a:blip r:embed="rId5"/>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a:stretch>
            <a:fillRect/>
          </a:stretch>
        </p:blipFill>
        <p:spPr>
          <a:xfrm>
            <a:off x="8584667" y="2132856"/>
            <a:ext cx="1471773" cy="1473461"/>
          </a:xfrm>
          <a:prstGeom prst="rect">
            <a:avLst/>
          </a:prstGeom>
        </p:spPr>
      </p:pic>
      <p:grpSp>
        <p:nvGrpSpPr>
          <p:cNvPr id="2" name="组合 1"/>
          <p:cNvGrpSpPr/>
          <p:nvPr/>
        </p:nvGrpSpPr>
        <p:grpSpPr>
          <a:xfrm>
            <a:off x="4872355" y="2132965"/>
            <a:ext cx="4104640" cy="1990725"/>
            <a:chOff x="7786" y="3359"/>
            <a:chExt cx="6464" cy="3135"/>
          </a:xfrm>
        </p:grpSpPr>
        <p:sp>
          <p:nvSpPr>
            <p:cNvPr id="3" name="文本框 2"/>
            <p:cNvSpPr txBox="1"/>
            <p:nvPr/>
          </p:nvSpPr>
          <p:spPr>
            <a:xfrm>
              <a:off x="7786" y="3359"/>
              <a:ext cx="6464" cy="1113"/>
            </a:xfrm>
            <a:prstGeom prst="rect">
              <a:avLst/>
            </a:prstGeom>
            <a:noFill/>
          </p:spPr>
          <p:txBody>
            <a:bodyPr wrap="square" rtlCol="0">
              <a:spAutoFit/>
            </a:bodyPr>
            <a:lstStyle/>
            <a:p>
              <a:pPr algn="ct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第三部分</a:t>
              </a:r>
            </a:p>
          </p:txBody>
        </p:sp>
        <p:sp>
          <p:nvSpPr>
            <p:cNvPr id="4" name="文本框 3"/>
            <p:cNvSpPr txBox="1"/>
            <p:nvPr/>
          </p:nvSpPr>
          <p:spPr>
            <a:xfrm>
              <a:off x="8015" y="5381"/>
              <a:ext cx="6139" cy="1113"/>
            </a:xfrm>
            <a:prstGeom prst="rect">
              <a:avLst/>
            </a:prstGeom>
            <a:noFill/>
          </p:spPr>
          <p:txBody>
            <a:bodyPr wrap="square" rtlCol="0">
              <a:spAutoFit/>
            </a:bodyPr>
            <a:lstStyle/>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词  义  推  断</a:t>
              </a:r>
            </a:p>
          </p:txBody>
        </p:sp>
      </p:grpSp>
    </p:spTree>
  </p:cSld>
  <p:clrMapOvr>
    <a:masterClrMapping/>
  </p:clrMapOvr>
  <mc:AlternateContent>
    <mc:Choice xmlns:p15="http://schemas.microsoft.com/office/powerpoint/2012/main" Requires="p15">
      <p:transition spd="slow" p14:dur="1250">
        <p15:prstTrans prst="airplane"/>
        <p:sndAc>
          <p:stSnd>
            <p:snd r:embed="rId7" name="wind.wav"/>
          </p:stSnd>
        </p:sndAc>
      </p:transition>
    </mc:Choice>
    <mc:Fallback>
      <p:transition spd="slow">
        <p:fade/>
        <p:sndAc>
          <p:stSnd>
            <p:snd r:embed="rId7" name="wind.wav"/>
          </p:stSnd>
        </p:sndAc>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环形箭头 4"/>
          <p:cNvSpPr/>
          <p:nvPr/>
        </p:nvSpPr>
        <p:spPr>
          <a:xfrm>
            <a:off x="5012599" y="1340768"/>
            <a:ext cx="2166801" cy="2167131"/>
          </a:xfrm>
          <a:prstGeom prst="circularArrow">
            <a:avLst>
              <a:gd name="adj1" fmla="val 2019"/>
              <a:gd name="adj2" fmla="val 1142322"/>
              <a:gd name="adj3" fmla="val 4112861"/>
              <a:gd name="adj4" fmla="val 10549229"/>
              <a:gd name="adj5" fmla="val 7107"/>
            </a:avLst>
          </a:prstGeom>
          <a:solidFill>
            <a:schemeClr val="bg1">
              <a:lumMod val="50000"/>
            </a:schemeClr>
          </a:solidFill>
          <a:ln>
            <a:solidFill>
              <a:srgbClr val="F9F9F9"/>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p:txBody>
      </p:sp>
      <p:sp>
        <p:nvSpPr>
          <p:cNvPr id="7" name="形状 6"/>
          <p:cNvSpPr/>
          <p:nvPr/>
        </p:nvSpPr>
        <p:spPr>
          <a:xfrm>
            <a:off x="4410778" y="2585945"/>
            <a:ext cx="2166801" cy="2167131"/>
          </a:xfrm>
          <a:prstGeom prst="leftCircularArrow">
            <a:avLst>
              <a:gd name="adj1" fmla="val 2176"/>
              <a:gd name="adj2" fmla="val 1142322"/>
              <a:gd name="adj3" fmla="val 6270136"/>
              <a:gd name="adj4" fmla="val 18900000"/>
              <a:gd name="adj5" fmla="val 7097"/>
            </a:avLst>
          </a:prstGeom>
          <a:solidFill>
            <a:schemeClr val="bg1">
              <a:lumMod val="50000"/>
            </a:schemeClr>
          </a:solidFill>
          <a:ln>
            <a:solidFill>
              <a:srgbClr val="F9F9F9"/>
            </a:solid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p:txBody>
      </p:sp>
      <p:sp>
        <p:nvSpPr>
          <p:cNvPr id="9" name="空心弧 8"/>
          <p:cNvSpPr/>
          <p:nvPr/>
        </p:nvSpPr>
        <p:spPr>
          <a:xfrm>
            <a:off x="5471619" y="3994100"/>
            <a:ext cx="1861618" cy="1862364"/>
          </a:xfrm>
          <a:prstGeom prst="blockArc">
            <a:avLst>
              <a:gd name="adj1" fmla="val 13402686"/>
              <a:gd name="adj2" fmla="val 10672295"/>
              <a:gd name="adj3" fmla="val 2766"/>
            </a:avLst>
          </a:prstGeom>
          <a:solidFill>
            <a:schemeClr val="bg1">
              <a:lumMod val="50000"/>
            </a:schemeClr>
          </a:solidFill>
          <a:ln>
            <a:solidFill>
              <a:srgbClr val="F9F9F9"/>
            </a:solid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p:txBody>
      </p:sp>
      <p:sp>
        <p:nvSpPr>
          <p:cNvPr id="11" name="矩形 10"/>
          <p:cNvSpPr/>
          <p:nvPr/>
        </p:nvSpPr>
        <p:spPr>
          <a:xfrm>
            <a:off x="5849777" y="2193500"/>
            <a:ext cx="488950" cy="460375"/>
          </a:xfrm>
          <a:prstGeom prst="rect">
            <a:avLst/>
          </a:prstGeom>
        </p:spPr>
        <p:txBody>
          <a:bodyPr wrap="none">
            <a:spAutoFit/>
          </a:bodyPr>
          <a:lstStyle/>
          <a:p>
            <a:r>
              <a:rPr lang="zh-CN" altLang="en-US" sz="2400" b="1">
                <a:solidFill>
                  <a:schemeClr val="tx1"/>
                </a:solidFill>
                <a:latin typeface="华康俪金黑W8(P)" panose="020b0800000000000000" pitchFamily="34" charset="-122"/>
                <a:ea typeface="华康俪金黑W8(P)" panose="020b0800000000000000" pitchFamily="34" charset="-122"/>
              </a:rPr>
              <a:t>壹</a:t>
            </a:r>
          </a:p>
        </p:txBody>
      </p:sp>
      <p:sp>
        <p:nvSpPr>
          <p:cNvPr id="12" name="矩形 11"/>
          <p:cNvSpPr/>
          <p:nvPr/>
        </p:nvSpPr>
        <p:spPr>
          <a:xfrm>
            <a:off x="5166819" y="3429000"/>
            <a:ext cx="488950" cy="460375"/>
          </a:xfrm>
          <a:prstGeom prst="rect">
            <a:avLst/>
          </a:prstGeom>
        </p:spPr>
        <p:txBody>
          <a:bodyPr wrap="none">
            <a:spAutoFit/>
          </a:bodyPr>
          <a:lstStyle/>
          <a:p>
            <a:r>
              <a:rPr lang="zh-CN" altLang="en-US" sz="2400" b="1">
                <a:solidFill>
                  <a:schemeClr val="tx1"/>
                </a:solidFill>
                <a:latin typeface="华康俪金黑W8(P)" panose="020b0800000000000000" pitchFamily="34" charset="-122"/>
                <a:ea typeface="华康俪金黑W8(P)" panose="020b0800000000000000" pitchFamily="34" charset="-122"/>
              </a:rPr>
              <a:t>贰</a:t>
            </a:r>
          </a:p>
        </p:txBody>
      </p:sp>
      <p:sp>
        <p:nvSpPr>
          <p:cNvPr id="13" name="矩形 12"/>
          <p:cNvSpPr/>
          <p:nvPr/>
        </p:nvSpPr>
        <p:spPr>
          <a:xfrm>
            <a:off x="6156483" y="4694742"/>
            <a:ext cx="488950" cy="460375"/>
          </a:xfrm>
          <a:prstGeom prst="rect">
            <a:avLst/>
          </a:prstGeom>
        </p:spPr>
        <p:txBody>
          <a:bodyPr wrap="none">
            <a:spAutoFit/>
          </a:bodyPr>
          <a:lstStyle/>
          <a:p>
            <a:r>
              <a:rPr lang="zh-CN" altLang="en-US" sz="2400" b="1">
                <a:solidFill>
                  <a:schemeClr val="tx1"/>
                </a:solidFill>
                <a:latin typeface="华康俪金黑W8(P)" panose="020b0800000000000000" pitchFamily="34" charset="-122"/>
                <a:ea typeface="华康俪金黑W8(P)" panose="020b0800000000000000" pitchFamily="34" charset="-122"/>
              </a:rPr>
              <a:t>叁</a:t>
            </a:r>
          </a:p>
        </p:txBody>
      </p:sp>
      <p:pic>
        <p:nvPicPr>
          <p:cNvPr id="17" name="图片 16"/>
          <p:cNvPicPr>
            <a:picLocks noChangeAspect="1"/>
          </p:cNvPicPr>
          <p:nvPr/>
        </p:nvPicPr>
        <p:blipFill>
          <a:blip r:embed="rId3"/>
          <a:stretch>
            <a:fillRect/>
          </a:stretch>
        </p:blipFill>
        <p:spPr>
          <a:xfrm>
            <a:off x="7333620" y="4542699"/>
            <a:ext cx="973533" cy="1227415"/>
          </a:xfrm>
          <a:prstGeom prst="rect">
            <a:avLst/>
          </a:prstGeom>
          <a:effectLst>
            <a:outerShdw blurRad="76200" dir="18900000" sy="23000" kx="-1200000" algn="bl" rotWithShape="0">
              <a:prstClr val="black">
                <a:alpha val="20000"/>
              </a:prstClr>
            </a:outerShdw>
          </a:effectLst>
        </p:spPr>
      </p:pic>
      <p:pic>
        <p:nvPicPr>
          <p:cNvPr id="18" name="图片 17"/>
          <p:cNvPicPr>
            <a:picLocks noChangeAspect="1"/>
          </p:cNvPicPr>
          <p:nvPr/>
        </p:nvPicPr>
        <p:blipFill>
          <a:blip r:embed="rId4"/>
          <a:stretch>
            <a:fillRect/>
          </a:stretch>
        </p:blipFill>
        <p:spPr>
          <a:xfrm>
            <a:off x="7150503" y="1606346"/>
            <a:ext cx="1261435" cy="1356655"/>
          </a:xfrm>
          <a:prstGeom prst="rect">
            <a:avLst/>
          </a:prstGeom>
          <a:effectLst>
            <a:outerShdw blurRad="76200" dir="18900000" sy="23000" kx="-1200000" algn="bl" rotWithShape="0">
              <a:prstClr val="black">
                <a:alpha val="20000"/>
              </a:prstClr>
            </a:outerShdw>
          </a:effectLst>
        </p:spPr>
      </p:pic>
      <p:pic>
        <p:nvPicPr>
          <p:cNvPr id="19" name="图片 18"/>
          <p:cNvPicPr>
            <a:picLocks noChangeAspect="1"/>
          </p:cNvPicPr>
          <p:nvPr/>
        </p:nvPicPr>
        <p:blipFill>
          <a:blip r:embed="rId5"/>
          <a:stretch>
            <a:fillRect/>
          </a:stretch>
        </p:blipFill>
        <p:spPr>
          <a:xfrm>
            <a:off x="3330142" y="3108511"/>
            <a:ext cx="1003526" cy="1367849"/>
          </a:xfrm>
          <a:prstGeom prst="rect">
            <a:avLst/>
          </a:prstGeom>
          <a:effectLst>
            <a:outerShdw blurRad="76200" dir="18900000" sy="23000" kx="-1200000" algn="bl" rotWithShape="0">
              <a:prstClr val="black">
                <a:alpha val="20000"/>
              </a:prstClr>
            </a:outerShdw>
          </a:effectLst>
        </p:spPr>
      </p:pic>
      <p:sp>
        <p:nvSpPr>
          <p:cNvPr id="6" name="文本框 5"/>
          <p:cNvSpPr txBox="1"/>
          <p:nvPr/>
        </p:nvSpPr>
        <p:spPr>
          <a:xfrm>
            <a:off x="747395" y="1455420"/>
            <a:ext cx="4124960" cy="953135"/>
          </a:xfrm>
          <a:prstGeom prst="rect">
            <a:avLst/>
          </a:prstGeom>
          <a:noFill/>
        </p:spPr>
        <p:txBody>
          <a:bodyPr wrap="square" rtlCol="0">
            <a:spAutoFit/>
          </a:bodyPr>
          <a:lstStyle/>
          <a:p>
            <a:r>
              <a:rPr lang="zh-CN" altLang="en-US" sz="2800">
                <a:solidFill>
                  <a:srgbClr val="00B050"/>
                </a:solidFill>
                <a:latin typeface="华文隶书" panose="02010800040101010101" charset="-122"/>
                <a:ea typeface="华文隶书" panose="02010800040101010101" charset="-122"/>
              </a:rPr>
              <a:t>通过大量阅读课内外文言文篇目，提高语言感知力。</a:t>
            </a:r>
          </a:p>
        </p:txBody>
      </p:sp>
      <p:sp>
        <p:nvSpPr>
          <p:cNvPr id="8" name="文本框 7"/>
          <p:cNvSpPr txBox="1"/>
          <p:nvPr/>
        </p:nvSpPr>
        <p:spPr>
          <a:xfrm>
            <a:off x="7605395" y="3197225"/>
            <a:ext cx="3963670" cy="1383665"/>
          </a:xfrm>
          <a:prstGeom prst="rect">
            <a:avLst/>
          </a:prstGeom>
          <a:noFill/>
        </p:spPr>
        <p:txBody>
          <a:bodyPr wrap="square" rtlCol="0">
            <a:spAutoFit/>
          </a:bodyPr>
          <a:lstStyle/>
          <a:p>
            <a:r>
              <a:rPr lang="zh-CN" altLang="en-US" sz="2800">
                <a:solidFill>
                  <a:srgbClr val="00B050"/>
                </a:solidFill>
                <a:latin typeface="华文隶书" panose="02010800040101010101" charset="-122"/>
                <a:ea typeface="华文隶书" panose="02010800040101010101" charset="-122"/>
                <a:cs typeface="华文隶书" panose="02010800040101010101" charset="-122"/>
              </a:rPr>
              <a:t>通过不断积累掌握</a:t>
            </a:r>
            <a:r>
              <a:rPr lang="en-US" altLang="zh-CN" sz="2800">
                <a:solidFill>
                  <a:srgbClr val="00B050"/>
                </a:solidFill>
                <a:latin typeface="华文隶书" panose="02010800040101010101" charset="-122"/>
                <a:ea typeface="华文隶书" panose="02010800040101010101" charset="-122"/>
                <a:cs typeface="华文隶书" panose="02010800040101010101" charset="-122"/>
              </a:rPr>
              <a:t>120</a:t>
            </a:r>
            <a:r>
              <a:rPr lang="zh-CN" altLang="en-US" sz="2800">
                <a:solidFill>
                  <a:srgbClr val="00B050"/>
                </a:solidFill>
                <a:latin typeface="华文隶书" panose="02010800040101010101" charset="-122"/>
                <a:ea typeface="华文隶书" panose="02010800040101010101" charset="-122"/>
                <a:cs typeface="华文隶书" panose="02010800040101010101" charset="-122"/>
              </a:rPr>
              <a:t>个较为常见的文言实词的义项及用法。</a:t>
            </a:r>
          </a:p>
        </p:txBody>
      </p:sp>
      <p:sp>
        <p:nvSpPr>
          <p:cNvPr id="2" name="圆角矩形 1"/>
          <p:cNvSpPr/>
          <p:nvPr/>
        </p:nvSpPr>
        <p:spPr>
          <a:xfrm>
            <a:off x="551180" y="4695190"/>
            <a:ext cx="4806315" cy="144081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0" name="文本框 9"/>
          <p:cNvSpPr txBox="1"/>
          <p:nvPr/>
        </p:nvSpPr>
        <p:spPr>
          <a:xfrm>
            <a:off x="747395" y="4752975"/>
            <a:ext cx="4610100" cy="1383665"/>
          </a:xfrm>
          <a:prstGeom prst="rect">
            <a:avLst/>
          </a:prstGeom>
          <a:noFill/>
        </p:spPr>
        <p:txBody>
          <a:bodyPr wrap="square" rtlCol="0">
            <a:spAutoFit/>
          </a:bodyPr>
          <a:lstStyle/>
          <a:p>
            <a:r>
              <a:rPr lang="zh-CN" altLang="en-US" sz="2800">
                <a:solidFill>
                  <a:srgbClr val="00B050"/>
                </a:solidFill>
                <a:latin typeface="华文隶书" panose="02010800040101010101" charset="-122"/>
                <a:ea typeface="华文隶书" panose="02010800040101010101" charset="-122"/>
              </a:rPr>
              <a:t>掌握在具体语境中推断实词词义的方法，明确常规考点及常见误区。</a:t>
            </a:r>
            <a:endParaRPr lang="en-US" altLang="zh-CN" sz="2800">
              <a:solidFill>
                <a:srgbClr val="00B050"/>
              </a:solidFill>
              <a:latin typeface="华文隶书" panose="02010800040101010101" charset="-122"/>
              <a:ea typeface="华文隶书" panose="02010800040101010101" charset="-122"/>
            </a:endParaRPr>
          </a:p>
        </p:txBody>
      </p:sp>
    </p:spTree>
  </p:cSld>
  <p:clrMapOvr>
    <a:masterClrMapping/>
  </p:clrMapOvr>
  <mc:AlternateContent>
    <mc:Choice xmlns:p15="http://schemas.microsoft.com/office/powerpoint/2012/main" Requires="p15">
      <p:transition spd="slow" p14:dur="1250">
        <p15:prstTrans prst="airplane"/>
        <p:sndAc>
          <p:stSnd>
            <p:snd r:embed="rId6" name="wind.wav"/>
          </p:stSnd>
        </p:sndAc>
      </p:transition>
    </mc:Choice>
    <mc:Fallback>
      <p:transition spd="slow">
        <p:fade/>
        <p:sndAc>
          <p:stSnd>
            <p:snd r:embed="rId6"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nodeType="afterGroup">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nodeType="afterGroup">
                            <p:stCondLst>
                              <p:cond delay="1000"/>
                            </p:stCondLst>
                            <p:childTnLst>
                              <p:par>
                                <p:cTn id="19" presetID="31"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90"/>
                                          </p:val>
                                        </p:tav>
                                        <p:tav tm="100000">
                                          <p:val>
                                            <p:fltVal val="0"/>
                                          </p:val>
                                        </p:tav>
                                      </p:tavLst>
                                    </p:anim>
                                    <p:animEffect transition="in" filter="fade">
                                      <p:cBhvr>
                                        <p:cTn id="24" dur="500"/>
                                        <p:tgtEl>
                                          <p:spTgt spid="9"/>
                                        </p:tgtEl>
                                      </p:cBhvr>
                                    </p:animEffect>
                                  </p:childTnLst>
                                </p:cTn>
                              </p:par>
                            </p:childTnLst>
                          </p:cTn>
                        </p:par>
                        <p:par>
                          <p:cTn id="25" fill="hold" nodeType="afterGroup">
                            <p:stCondLst>
                              <p:cond delay="1500"/>
                            </p:stCondLst>
                            <p:childTnLst>
                              <p:par>
                                <p:cTn id="26" presetID="53"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nodeType="afterGroup">
                            <p:stCondLst>
                              <p:cond delay="2000"/>
                            </p:stCondLst>
                            <p:childTnLst>
                              <p:par>
                                <p:cTn id="32" presetID="53"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nodeType="afterGroup">
                            <p:stCondLst>
                              <p:cond delay="2500"/>
                            </p:stCondLst>
                            <p:childTnLst>
                              <p:par>
                                <p:cTn id="38" presetID="53"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nodeType="afterGroup">
                            <p:stCondLst>
                              <p:cond delay="3000"/>
                            </p:stCondLst>
                            <p:childTnLst>
                              <p:par>
                                <p:cTn id="44" presetID="12" presetClass="entr" presetSubtype="2"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p:tgtEl>
                                          <p:spTgt spid="18"/>
                                        </p:tgtEl>
                                        <p:attrNameLst>
                                          <p:attrName>ppt_x</p:attrName>
                                        </p:attrNameLst>
                                      </p:cBhvr>
                                      <p:tavLst>
                                        <p:tav tm="0">
                                          <p:val>
                                            <p:strVal val="#ppt_x+#ppt_w*1.125000"/>
                                          </p:val>
                                        </p:tav>
                                        <p:tav tm="100000">
                                          <p:val>
                                            <p:strVal val="#ppt_x"/>
                                          </p:val>
                                        </p:tav>
                                      </p:tavLst>
                                    </p:anim>
                                    <p:animEffect transition="in" filter="wipe(left)">
                                      <p:cBhvr>
                                        <p:cTn id="47" dur="500"/>
                                        <p:tgtEl>
                                          <p:spTgt spid="18"/>
                                        </p:tgtEl>
                                      </p:cBhvr>
                                    </p:animEffect>
                                  </p:childTnLst>
                                </p:cTn>
                              </p:par>
                            </p:childTnLst>
                          </p:cTn>
                        </p:par>
                        <p:par>
                          <p:cTn id="48" fill="hold" nodeType="afterGroup">
                            <p:stCondLst>
                              <p:cond delay="3500"/>
                            </p:stCondLst>
                            <p:childTnLst>
                              <p:par>
                                <p:cTn id="49" presetID="12" presetClass="entr" presetSubtype="8"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p:tgtEl>
                                          <p:spTgt spid="19"/>
                                        </p:tgtEl>
                                        <p:attrNameLst>
                                          <p:attrName>ppt_x</p:attrName>
                                        </p:attrNameLst>
                                      </p:cBhvr>
                                      <p:tavLst>
                                        <p:tav tm="0">
                                          <p:val>
                                            <p:strVal val="#ppt_x-#ppt_w*1.125000"/>
                                          </p:val>
                                        </p:tav>
                                        <p:tav tm="100000">
                                          <p:val>
                                            <p:strVal val="#ppt_x"/>
                                          </p:val>
                                        </p:tav>
                                      </p:tavLst>
                                    </p:anim>
                                    <p:animEffect transition="in" filter="wipe(right)">
                                      <p:cBhvr>
                                        <p:cTn id="52" dur="500"/>
                                        <p:tgtEl>
                                          <p:spTgt spid="19"/>
                                        </p:tgtEl>
                                      </p:cBhvr>
                                    </p:animEffect>
                                  </p:childTnLst>
                                </p:cTn>
                              </p:par>
                            </p:childTnLst>
                          </p:cTn>
                        </p:par>
                        <p:par>
                          <p:cTn id="53" fill="hold" nodeType="afterGroup">
                            <p:stCondLst>
                              <p:cond delay="4000"/>
                            </p:stCondLst>
                            <p:childTnLst>
                              <p:par>
                                <p:cTn id="54" presetID="12" presetClass="entr" presetSubtype="2"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p:tgtEl>
                                          <p:spTgt spid="17"/>
                                        </p:tgtEl>
                                        <p:attrNameLst>
                                          <p:attrName>ppt_x</p:attrName>
                                        </p:attrNameLst>
                                      </p:cBhvr>
                                      <p:tavLst>
                                        <p:tav tm="0">
                                          <p:val>
                                            <p:strVal val="#ppt_x+#ppt_w*1.125000"/>
                                          </p:val>
                                        </p:tav>
                                        <p:tav tm="100000">
                                          <p:val>
                                            <p:strVal val="#ppt_x"/>
                                          </p:val>
                                        </p:tav>
                                      </p:tavLst>
                                    </p:anim>
                                    <p:animEffect transition="in" filter="wipe(left)">
                                      <p:cBhvr>
                                        <p:cTn id="57" dur="500"/>
                                        <p:tgtEl>
                                          <p:spTgt spid="17"/>
                                        </p:tgtEl>
                                      </p:cBhvr>
                                    </p:animEffect>
                                  </p:childTnLst>
                                </p:cTn>
                              </p:par>
                            </p:childTnLst>
                          </p:cTn>
                        </p:par>
                      </p:childTnLst>
                    </p:cTn>
                  </p:par>
                  <p:par>
                    <p:cTn id="58" fill="hold" nodeType="clickPar">
                      <p:stCondLst>
                        <p:cond delay="indefinite"/>
                        <p:cond evt="onBegin" delay="0">
                          <p:tn val="57"/>
                        </p:cond>
                      </p:stCondLst>
                      <p:childTnLst>
                        <p:par>
                          <p:cTn id="59" fill="hold" nodeType="afterGroup">
                            <p:stCondLst>
                              <p:cond delay="0"/>
                            </p:stCondLst>
                            <p:childTnLst>
                              <p:par>
                                <p:cTn id="60" presetID="15" presetClass="entr" presetSubtype="0"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1000" fill="hold"/>
                                        <p:tgtEl>
                                          <p:spTgt spid="6"/>
                                        </p:tgtEl>
                                        <p:attrNameLst>
                                          <p:attrName>ppt_w</p:attrName>
                                        </p:attrNameLst>
                                      </p:cBhvr>
                                      <p:tavLst>
                                        <p:tav tm="0">
                                          <p:val>
                                            <p:fltVal val="0"/>
                                          </p:val>
                                        </p:tav>
                                        <p:tav tm="100000">
                                          <p:val>
                                            <p:strVal val="#ppt_w"/>
                                          </p:val>
                                        </p:tav>
                                      </p:tavLst>
                                    </p:anim>
                                    <p:anim calcmode="lin" valueType="num">
                                      <p:cBhvr>
                                        <p:cTn id="63" dur="1000" fill="hold"/>
                                        <p:tgtEl>
                                          <p:spTgt spid="6"/>
                                        </p:tgtEl>
                                        <p:attrNameLst>
                                          <p:attrName>ppt_h</p:attrName>
                                        </p:attrNameLst>
                                      </p:cBhvr>
                                      <p:tavLst>
                                        <p:tav tm="0">
                                          <p:val>
                                            <p:fltVal val="0"/>
                                          </p:val>
                                        </p:tav>
                                        <p:tav tm="100000">
                                          <p:val>
                                            <p:strVal val="#ppt_h"/>
                                          </p:val>
                                        </p:tav>
                                      </p:tavLst>
                                    </p:anim>
                                    <p:anim calcmode="lin" valueType="num">
                                      <p:cBhvr>
                                        <p:cTn id="6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6" fill="hold" nodeType="clickPar">
                      <p:stCondLst>
                        <p:cond delay="indefinite"/>
                        <p:cond evt="onBegin" delay="0">
                          <p:tn val="65"/>
                        </p:cond>
                      </p:stCondLst>
                      <p:childTnLst>
                        <p:par>
                          <p:cTn id="67" fill="hold" nodeType="afterGroup">
                            <p:stCondLst>
                              <p:cond delay="0"/>
                            </p:stCondLst>
                            <p:childTnLst>
                              <p:par>
                                <p:cTn id="68" presetID="15" presetClass="entr" presetSubtype="0" fill="hold" grpId="0" nodeType="click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p:cTn id="70" dur="1000" fill="hold"/>
                                        <p:tgtEl>
                                          <p:spTgt spid="8"/>
                                        </p:tgtEl>
                                        <p:attrNameLst>
                                          <p:attrName>ppt_w</p:attrName>
                                        </p:attrNameLst>
                                      </p:cBhvr>
                                      <p:tavLst>
                                        <p:tav tm="0">
                                          <p:val>
                                            <p:fltVal val="0"/>
                                          </p:val>
                                        </p:tav>
                                        <p:tav tm="100000">
                                          <p:val>
                                            <p:strVal val="#ppt_w"/>
                                          </p:val>
                                        </p:tav>
                                      </p:tavLst>
                                    </p:anim>
                                    <p:anim calcmode="lin" valueType="num">
                                      <p:cBhvr>
                                        <p:cTn id="71" dur="1000" fill="hold"/>
                                        <p:tgtEl>
                                          <p:spTgt spid="8"/>
                                        </p:tgtEl>
                                        <p:attrNameLst>
                                          <p:attrName>ppt_h</p:attrName>
                                        </p:attrNameLst>
                                      </p:cBhvr>
                                      <p:tavLst>
                                        <p:tav tm="0">
                                          <p:val>
                                            <p:fltVal val="0"/>
                                          </p:val>
                                        </p:tav>
                                        <p:tav tm="100000">
                                          <p:val>
                                            <p:strVal val="#ppt_h"/>
                                          </p:val>
                                        </p:tav>
                                      </p:tavLst>
                                    </p:anim>
                                    <p:anim calcmode="lin" valueType="num">
                                      <p:cBhvr>
                                        <p:cTn id="7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7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4" fill="hold" nodeType="clickPar">
                      <p:stCondLst>
                        <p:cond delay="indefinite"/>
                        <p:cond evt="onBegin" delay="0">
                          <p:tn val="73"/>
                        </p:cond>
                      </p:stCondLst>
                      <p:childTnLst>
                        <p:par>
                          <p:cTn id="75" fill="hold" nodeType="afterGroup">
                            <p:stCondLst>
                              <p:cond delay="0"/>
                            </p:stCondLst>
                            <p:childTnLst>
                              <p:par>
                                <p:cTn id="76" presetID="15" presetClass="entr" presetSubtype="0" fill="hold" grpId="0" nodeType="click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p:cTn id="78" dur="1000" fill="hold"/>
                                        <p:tgtEl>
                                          <p:spTgt spid="10"/>
                                        </p:tgtEl>
                                        <p:attrNameLst>
                                          <p:attrName>ppt_w</p:attrName>
                                        </p:attrNameLst>
                                      </p:cBhvr>
                                      <p:tavLst>
                                        <p:tav tm="0">
                                          <p:val>
                                            <p:fltVal val="0"/>
                                          </p:val>
                                        </p:tav>
                                        <p:tav tm="100000">
                                          <p:val>
                                            <p:strVal val="#ppt_w"/>
                                          </p:val>
                                        </p:tav>
                                      </p:tavLst>
                                    </p:anim>
                                    <p:anim calcmode="lin" valueType="num">
                                      <p:cBhvr>
                                        <p:cTn id="79" dur="1000" fill="hold"/>
                                        <p:tgtEl>
                                          <p:spTgt spid="10"/>
                                        </p:tgtEl>
                                        <p:attrNameLst>
                                          <p:attrName>ppt_h</p:attrName>
                                        </p:attrNameLst>
                                      </p:cBhvr>
                                      <p:tavLst>
                                        <p:tav tm="0">
                                          <p:val>
                                            <p:fltVal val="0"/>
                                          </p:val>
                                        </p:tav>
                                        <p:tav tm="100000">
                                          <p:val>
                                            <p:strVal val="#ppt_h"/>
                                          </p:val>
                                        </p:tav>
                                      </p:tavLst>
                                    </p:anim>
                                    <p:anim calcmode="lin" valueType="num">
                                      <p:cBhvr>
                                        <p:cTn id="8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2" fill="hold" nodeType="clickPar">
                      <p:stCondLst>
                        <p:cond delay="indefinite"/>
                        <p:cond evt="onBegin" delay="0">
                          <p:tn val="81"/>
                        </p:cond>
                      </p:stCondLst>
                      <p:childTnLst>
                        <p:par>
                          <p:cTn id="83" fill="hold" nodeType="afterGroup">
                            <p:stCondLst>
                              <p:cond delay="0"/>
                            </p:stCondLst>
                            <p:childTnLst>
                              <p:par>
                                <p:cTn id="84" presetID="6" presetClass="entr" presetSubtype="16" fill="hold" grpId="0" nodeType="click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circle(in)">
                                      <p:cBhvr>
                                        <p:cTn id="8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6" grpId="0"/>
      <p:bldP spid="8" grpId="0"/>
      <p:bldP spid="2" grpId="0"/>
      <p:bldP spid="1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46175" y="311150"/>
            <a:ext cx="7101840" cy="922020"/>
          </a:xfrm>
          <a:prstGeom prst="rect">
            <a:avLst/>
          </a:prstGeom>
          <a:noFill/>
          <a:ln>
            <a:noFill/>
          </a:ln>
        </p:spPr>
        <p:txBody>
          <a:bodyPr wrap="square" rtlCol="0" anchor="t">
            <a:spAutoFit/>
          </a:bodyPr>
          <a:lstStyle/>
          <a:p>
            <a:pPr algn="ctr"/>
            <a:r>
              <a:rPr lang="zh-CN" altLang="en-US" sz="5400" b="1">
                <a:solidFill>
                  <a:srgbClr val="00B050"/>
                </a:solidFill>
                <a:effectLst>
                  <a:reflection blurRad="6350" stA="53000" endA="300" endPos="35500" dir="5400000" sy="-90000" algn="bl" rotWithShape="0"/>
                </a:effectLst>
                <a:latin typeface="华文隶书" panose="02010800040101010101" charset="-122"/>
                <a:ea typeface="华文隶书" panose="02010800040101010101" charset="-122"/>
              </a:rPr>
              <a:t>词义推断的七种方法</a:t>
            </a:r>
          </a:p>
        </p:txBody>
      </p:sp>
      <p:grpSp>
        <p:nvGrpSpPr>
          <p:cNvPr id="45" name="组合 44"/>
          <p:cNvGrpSpPr/>
          <p:nvPr/>
        </p:nvGrpSpPr>
        <p:grpSpPr>
          <a:xfrm>
            <a:off x="2299335" y="2809240"/>
            <a:ext cx="8075930" cy="2232025"/>
            <a:chOff x="3621" y="2520"/>
            <a:chExt cx="12718" cy="3515"/>
          </a:xfrm>
        </p:grpSpPr>
        <p:sp>
          <p:nvSpPr>
            <p:cNvPr id="10" name="Text Placeholder 3"/>
            <p:cNvSpPr txBox="1"/>
            <p:nvPr/>
          </p:nvSpPr>
          <p:spPr>
            <a:xfrm>
              <a:off x="13065" y="5163"/>
              <a:ext cx="727" cy="872"/>
            </a:xfrm>
            <a:prstGeom prst="rect">
              <a:avLst/>
            </a:prstGeom>
          </p:spPr>
          <p:txBody>
            <a:bodyPr wrap="squar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04</a:t>
              </a:r>
            </a:p>
          </p:txBody>
        </p:sp>
        <p:grpSp>
          <p:nvGrpSpPr>
            <p:cNvPr id="44" name="组合 43"/>
            <p:cNvGrpSpPr/>
            <p:nvPr/>
          </p:nvGrpSpPr>
          <p:grpSpPr>
            <a:xfrm>
              <a:off x="3621" y="2520"/>
              <a:ext cx="12718" cy="3513"/>
              <a:chOff x="2778" y="3971"/>
              <a:chExt cx="12718" cy="3513"/>
            </a:xfrm>
          </p:grpSpPr>
          <p:cxnSp>
            <p:nvCxnSpPr>
              <p:cNvPr id="14" name="Elbow Connector 44"/>
              <p:cNvCxnSpPr/>
              <p:nvPr/>
            </p:nvCxnSpPr>
            <p:spPr>
              <a:xfrm rot="5400000">
                <a:off x="12938" y="4491"/>
                <a:ext cx="2670" cy="2447"/>
              </a:xfrm>
              <a:prstGeom prst="bentConnector3">
                <a:avLst>
                  <a:gd name="adj1" fmla="val 10056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 Placeholder 3"/>
              <p:cNvSpPr txBox="1"/>
              <p:nvPr/>
            </p:nvSpPr>
            <p:spPr>
              <a:xfrm>
                <a:off x="5237"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01</a:t>
                </a:r>
              </a:p>
            </p:txBody>
          </p:sp>
          <p:sp>
            <p:nvSpPr>
              <p:cNvPr id="33" name="Text Placeholder 3"/>
              <p:cNvSpPr txBox="1"/>
              <p:nvPr/>
            </p:nvSpPr>
            <p:spPr>
              <a:xfrm>
                <a:off x="8686"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02</a:t>
                </a:r>
              </a:p>
            </p:txBody>
          </p:sp>
          <p:sp>
            <p:nvSpPr>
              <p:cNvPr id="34" name="Text Placeholder 3"/>
              <p:cNvSpPr txBox="1"/>
              <p:nvPr/>
            </p:nvSpPr>
            <p:spPr>
              <a:xfrm>
                <a:off x="12109"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03</a:t>
                </a:r>
              </a:p>
            </p:txBody>
          </p:sp>
          <p:sp>
            <p:nvSpPr>
              <p:cNvPr id="35" name="Text Placeholder 3"/>
              <p:cNvSpPr txBox="1"/>
              <p:nvPr/>
            </p:nvSpPr>
            <p:spPr>
              <a:xfrm>
                <a:off x="5237" y="6612"/>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06</a:t>
                </a:r>
              </a:p>
            </p:txBody>
          </p:sp>
          <p:cxnSp>
            <p:nvCxnSpPr>
              <p:cNvPr id="36" name="Straight Connector 25"/>
              <p:cNvCxnSpPr/>
              <p:nvPr/>
            </p:nvCxnSpPr>
            <p:spPr>
              <a:xfrm>
                <a:off x="6152" y="437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4"/>
              <p:cNvCxnSpPr/>
              <p:nvPr/>
            </p:nvCxnSpPr>
            <p:spPr>
              <a:xfrm>
                <a:off x="9648" y="437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9"/>
              <p:cNvCxnSpPr/>
              <p:nvPr/>
            </p:nvCxnSpPr>
            <p:spPr>
              <a:xfrm>
                <a:off x="13117" y="4379"/>
                <a:ext cx="2313" cy="0"/>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68"/>
              <p:cNvCxnSpPr/>
              <p:nvPr/>
            </p:nvCxnSpPr>
            <p:spPr>
              <a:xfrm flipH="1">
                <a:off x="2778" y="704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41" name="Text Placeholder 3"/>
              <p:cNvSpPr txBox="1"/>
              <p:nvPr/>
            </p:nvSpPr>
            <p:spPr>
              <a:xfrm>
                <a:off x="8719" y="6610"/>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05</a:t>
                </a:r>
              </a:p>
            </p:txBody>
          </p:sp>
          <p:cxnSp>
            <p:nvCxnSpPr>
              <p:cNvPr id="42" name="Straight Connector 67"/>
              <p:cNvCxnSpPr/>
              <p:nvPr/>
            </p:nvCxnSpPr>
            <p:spPr>
              <a:xfrm flipH="1">
                <a:off x="9649" y="7048"/>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68"/>
              <p:cNvCxnSpPr/>
              <p:nvPr/>
            </p:nvCxnSpPr>
            <p:spPr>
              <a:xfrm flipH="1">
                <a:off x="6153" y="7048"/>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grpSp>
      <p:grpSp>
        <p:nvGrpSpPr>
          <p:cNvPr id="56" name="组合 55"/>
          <p:cNvGrpSpPr/>
          <p:nvPr/>
        </p:nvGrpSpPr>
        <p:grpSpPr>
          <a:xfrm>
            <a:off x="2529205" y="2012950"/>
            <a:ext cx="7574280" cy="3810635"/>
            <a:chOff x="3983" y="3396"/>
            <a:chExt cx="11928" cy="6001"/>
          </a:xfrm>
        </p:grpSpPr>
        <p:sp>
          <p:nvSpPr>
            <p:cNvPr id="47" name="椭圆 46"/>
            <p:cNvSpPr/>
            <p:nvPr/>
          </p:nvSpPr>
          <p:spPr>
            <a:xfrm>
              <a:off x="7357" y="3396"/>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语境</a:t>
              </a:r>
            </a:p>
          </p:txBody>
        </p:sp>
        <p:sp>
          <p:nvSpPr>
            <p:cNvPr id="50" name="椭圆 49"/>
            <p:cNvSpPr/>
            <p:nvPr/>
          </p:nvSpPr>
          <p:spPr>
            <a:xfrm>
              <a:off x="10853" y="3396"/>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今义</a:t>
              </a:r>
            </a:p>
          </p:txBody>
        </p:sp>
        <p:sp>
          <p:nvSpPr>
            <p:cNvPr id="51" name="椭圆 50"/>
            <p:cNvSpPr/>
            <p:nvPr/>
          </p:nvSpPr>
          <p:spPr>
            <a:xfrm>
              <a:off x="14322" y="3396"/>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字形</a:t>
              </a:r>
            </a:p>
          </p:txBody>
        </p:sp>
        <p:sp>
          <p:nvSpPr>
            <p:cNvPr id="52" name="椭圆 51"/>
            <p:cNvSpPr/>
            <p:nvPr/>
          </p:nvSpPr>
          <p:spPr>
            <a:xfrm>
              <a:off x="10853" y="7809"/>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语法</a:t>
              </a:r>
            </a:p>
          </p:txBody>
        </p:sp>
        <p:sp>
          <p:nvSpPr>
            <p:cNvPr id="53" name="椭圆 52"/>
            <p:cNvSpPr/>
            <p:nvPr/>
          </p:nvSpPr>
          <p:spPr>
            <a:xfrm>
              <a:off x="14323" y="7809"/>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成语</a:t>
              </a:r>
            </a:p>
          </p:txBody>
        </p:sp>
        <p:sp>
          <p:nvSpPr>
            <p:cNvPr id="54" name="椭圆 53"/>
            <p:cNvSpPr/>
            <p:nvPr/>
          </p:nvSpPr>
          <p:spPr>
            <a:xfrm>
              <a:off x="3983" y="7809"/>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通假</a:t>
              </a:r>
            </a:p>
          </p:txBody>
        </p:sp>
        <p:sp>
          <p:nvSpPr>
            <p:cNvPr id="55" name="椭圆 54"/>
            <p:cNvSpPr/>
            <p:nvPr/>
          </p:nvSpPr>
          <p:spPr>
            <a:xfrm>
              <a:off x="7357" y="7809"/>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结构</a:t>
              </a:r>
            </a:p>
          </p:txBody>
        </p:sp>
      </p:grpSp>
      <p:sp>
        <p:nvSpPr>
          <p:cNvPr id="27" name="Text Placeholder 3">
            <a:extLst>
              <a:ext uri="{FF2B5EF4-FFF2-40B4-BE49-F238E27FC236}">
                <a16:creationId xmlns:a16="http://schemas.microsoft.com/office/drawing/2014/main" xmlns="" id="{2E3C1DE7-1960-4B58-B09F-74A4B7865E10}"/>
              </a:ext>
            </a:extLst>
          </p:cNvPr>
          <p:cNvSpPr txBox="1"/>
          <p:nvPr/>
        </p:nvSpPr>
        <p:spPr>
          <a:xfrm>
            <a:off x="1423705" y="4484727"/>
            <a:ext cx="1076890" cy="553998"/>
          </a:xfrm>
          <a:prstGeom prst="rect">
            <a:avLst/>
          </a:prstGeom>
        </p:spPr>
        <p:txBody>
          <a:bodyPr wrap="squar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a:t>
            </a:r>
            <a:r>
              <a:rPr lang="en-US" altLang="zh-CN"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a:t>
            </a:r>
            <a:endPar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1000" fill="hold"/>
                                        <p:tgtEl>
                                          <p:spTgt spid="56"/>
                                        </p:tgtEl>
                                        <p:attrNameLst>
                                          <p:attrName>ppt_x</p:attrName>
                                        </p:attrNameLst>
                                      </p:cBhvr>
                                      <p:tavLst>
                                        <p:tav tm="0">
                                          <p:val>
                                            <p:strVal val="#ppt_x-.2"/>
                                          </p:val>
                                        </p:tav>
                                        <p:tav tm="100000">
                                          <p:val>
                                            <p:strVal val="#ppt_x"/>
                                          </p:val>
                                        </p:tav>
                                      </p:tavLst>
                                    </p:anim>
                                    <p:anim calcmode="lin" valueType="num">
                                      <p:cBhvr>
                                        <p:cTn id="8"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9"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97205" y="1526540"/>
            <a:ext cx="4248785" cy="4972050"/>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40715" y="1771650"/>
            <a:ext cx="4065270" cy="4523105"/>
          </a:xfrm>
          <a:prstGeom prst="rect">
            <a:avLst/>
          </a:prstGeom>
          <a:noFill/>
        </p:spPr>
        <p:txBody>
          <a:bodyPr wrap="square" rtlCol="0" anchor="t">
            <a:spAutoFit/>
          </a:bodyPr>
          <a:lstStyle/>
          <a:p>
            <a:r>
              <a:rPr lang="zh-CN" altLang="en-US" sz="3200" b="1">
                <a:solidFill>
                  <a:srgbClr val="0070C0"/>
                </a:solidFill>
              </a:rPr>
              <a:t>文言实词中绝大部分的词语具有多种含义，词义是不定项的，但上下文的内容是相对稳定的，所以我们可以通过语境</a:t>
            </a:r>
            <a:r>
              <a:rPr lang="zh-CN" altLang="en-US" sz="3200" b="1">
                <a:solidFill>
                  <a:srgbClr val="0070C0"/>
                </a:solidFill>
                <a:sym typeface="+mn-ea"/>
              </a:rPr>
              <a:t>来</a:t>
            </a:r>
            <a:r>
              <a:rPr lang="zh-CN" altLang="en-US" sz="3200" b="1">
                <a:solidFill>
                  <a:srgbClr val="0070C0"/>
                </a:solidFill>
              </a:rPr>
              <a:t>帮助我们确定词义，同一个词语在不同的语境中具有不同的含义。</a:t>
            </a:r>
          </a:p>
        </p:txBody>
      </p:sp>
      <p:sp>
        <p:nvSpPr>
          <p:cNvPr id="47" name="椭圆 46"/>
          <p:cNvSpPr/>
          <p:nvPr/>
        </p:nvSpPr>
        <p:spPr>
          <a:xfrm>
            <a:off x="2025650" y="232410"/>
            <a:ext cx="1008380" cy="1008380"/>
          </a:xfrm>
          <a:prstGeom prst="ellipse">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语境</a:t>
            </a:r>
          </a:p>
        </p:txBody>
      </p:sp>
      <p:sp>
        <p:nvSpPr>
          <p:cNvPr id="10" name="文本框 9"/>
          <p:cNvSpPr txBox="1"/>
          <p:nvPr/>
        </p:nvSpPr>
        <p:spPr>
          <a:xfrm>
            <a:off x="4985385" y="232410"/>
            <a:ext cx="6546215" cy="6249035"/>
          </a:xfrm>
          <a:prstGeom prst="rect">
            <a:avLst/>
          </a:prstGeom>
          <a:noFill/>
        </p:spPr>
        <p:txBody>
          <a:bodyPr wrap="square" rtlCol="0" anchor="t">
            <a:spAutoFit/>
          </a:bodyPr>
          <a:lstStyle/>
          <a:p>
            <a:pPr lvl="1" algn="l">
              <a:lnSpc>
                <a:spcPct val="130000"/>
              </a:lnSpc>
            </a:pPr>
            <a:r>
              <a:rPr lang="zh-CN" altLang="zh-CN" sz="2800">
                <a:solidFill>
                  <a:srgbClr val="000000"/>
                </a:solidFill>
                <a:latin typeface="宋体" panose="02010600030101010101" pitchFamily="2" charset="-122"/>
                <a:ea typeface="宋体" panose="02010600030101010101" pitchFamily="2" charset="-122"/>
                <a:cs typeface="+mn-ea"/>
                <a:sym typeface="+mn-ea"/>
              </a:rPr>
              <a:t>齐武成帝子琅邪王，太子母弟</a:t>
            </a:r>
            <a:r>
              <a:rPr lang="zh-CN" altLang="en-US" sz="2800">
                <a:solidFill>
                  <a:srgbClr val="000000"/>
                </a:solidFill>
                <a:latin typeface="宋体" panose="02010600030101010101" pitchFamily="2" charset="-122"/>
                <a:ea typeface="宋体" panose="02010600030101010101" pitchFamily="2" charset="-122"/>
                <a:cs typeface="+mn-ea"/>
                <a:sym typeface="+mn-ea"/>
              </a:rPr>
              <a:t>（亲弟弟）</a:t>
            </a:r>
            <a:r>
              <a:rPr lang="zh-CN" altLang="zh-CN" sz="2800">
                <a:solidFill>
                  <a:srgbClr val="000000"/>
                </a:solidFill>
                <a:latin typeface="宋体" panose="02010600030101010101" pitchFamily="2" charset="-122"/>
                <a:ea typeface="宋体" panose="02010600030101010101" pitchFamily="2" charset="-122"/>
                <a:cs typeface="+mn-ea"/>
                <a:sym typeface="+mn-ea"/>
              </a:rPr>
              <a:t>也。生而聪慧，帝及后并笃爱之，衣服饮食， 与东宫相准。</a:t>
            </a:r>
            <a:r>
              <a:rPr lang="zh-CN" altLang="zh-CN" sz="2800" u="sng">
                <a:solidFill>
                  <a:srgbClr val="FF0000"/>
                </a:solidFill>
                <a:latin typeface="宋体" panose="02010600030101010101" pitchFamily="2" charset="-122"/>
                <a:ea typeface="宋体" panose="02010600030101010101" pitchFamily="2" charset="-122"/>
                <a:cs typeface="+mn-ea"/>
                <a:sym typeface="+mn-ea"/>
              </a:rPr>
              <a:t>帝每面称之曰：“此黠儿也，当有所成。”</a:t>
            </a:r>
            <a:endParaRPr lang="zh-CN" altLang="zh-CN" sz="2800">
              <a:solidFill>
                <a:srgbClr val="000000"/>
              </a:solidFill>
              <a:latin typeface="宋体" panose="02010600030101010101" pitchFamily="2" charset="-122"/>
              <a:ea typeface="宋体" panose="02010600030101010101" pitchFamily="2" charset="-122"/>
            </a:endParaRPr>
          </a:p>
          <a:p>
            <a:pPr lvl="1" algn="l">
              <a:lnSpc>
                <a:spcPct val="130000"/>
              </a:lnSpc>
            </a:pPr>
            <a:endParaRPr lang="zh-CN" altLang="zh-CN" sz="2800">
              <a:solidFill>
                <a:srgbClr val="000000"/>
              </a:solidFill>
              <a:latin typeface="宋体" panose="02010600030101010101" pitchFamily="2" charset="-122"/>
              <a:ea typeface="宋体" panose="02010600030101010101" pitchFamily="2" charset="-122"/>
              <a:cs typeface="+mn-ea"/>
              <a:sym typeface="+mn-ea"/>
            </a:endParaRPr>
          </a:p>
          <a:p>
            <a:pPr lvl="1" algn="l">
              <a:lnSpc>
                <a:spcPct val="130000"/>
              </a:lnSpc>
            </a:pPr>
            <a:endParaRPr lang="zh-CN" altLang="zh-CN" sz="2800">
              <a:solidFill>
                <a:srgbClr val="000000"/>
              </a:solidFill>
              <a:latin typeface="宋体" panose="02010600030101010101" pitchFamily="2" charset="-122"/>
              <a:ea typeface="宋体" panose="02010600030101010101" pitchFamily="2" charset="-122"/>
              <a:cs typeface="+mn-ea"/>
              <a:sym typeface="+mn-ea"/>
            </a:endParaRPr>
          </a:p>
          <a:p>
            <a:pPr lvl="1" algn="l">
              <a:lnSpc>
                <a:spcPct val="130000"/>
              </a:lnSpc>
            </a:pPr>
            <a:r>
              <a:rPr lang="zh-CN" altLang="zh-CN" sz="2800">
                <a:solidFill>
                  <a:srgbClr val="000000"/>
                </a:solidFill>
                <a:latin typeface="宋体" panose="02010600030101010101" pitchFamily="2" charset="-122"/>
                <a:ea typeface="宋体" panose="02010600030101010101" pitchFamily="2" charset="-122"/>
                <a:cs typeface="+mn-ea"/>
                <a:sym typeface="+mn-ea"/>
              </a:rPr>
              <a:t>A.武成帝常常当面称述他说：“这是一个狡猾的孩子，必将有所成就。”</a:t>
            </a:r>
          </a:p>
          <a:p>
            <a:pPr lvl="1" algn="l">
              <a:lnSpc>
                <a:spcPct val="130000"/>
              </a:lnSpc>
            </a:pPr>
            <a:endParaRPr lang="zh-CN" altLang="zh-CN" sz="2800">
              <a:solidFill>
                <a:srgbClr val="000000"/>
              </a:solidFill>
              <a:latin typeface="宋体" panose="02010600030101010101" pitchFamily="2" charset="-122"/>
              <a:ea typeface="宋体" panose="02010600030101010101" pitchFamily="2" charset="-122"/>
            </a:endParaRPr>
          </a:p>
          <a:p>
            <a:pPr lvl="1" algn="l">
              <a:lnSpc>
                <a:spcPct val="130000"/>
              </a:lnSpc>
            </a:pPr>
            <a:r>
              <a:rPr lang="zh-CN" altLang="zh-CN" sz="2800">
                <a:solidFill>
                  <a:srgbClr val="000000"/>
                </a:solidFill>
                <a:latin typeface="宋体" panose="02010600030101010101" pitchFamily="2" charset="-122"/>
                <a:ea typeface="宋体" panose="02010600030101010101" pitchFamily="2" charset="-122"/>
                <a:cs typeface="+mn-ea"/>
                <a:sym typeface="+mn-ea"/>
              </a:rPr>
              <a:t>B.武成帝常常当面称赞他说：“这是一个聪明的孩子，必将有所成就。”</a:t>
            </a:r>
            <a:endParaRPr lang="zh-CN" altLang="en-US"/>
          </a:p>
        </p:txBody>
      </p:sp>
      <p:sp>
        <p:nvSpPr>
          <p:cNvPr id="13" name="文本框 12"/>
          <p:cNvSpPr txBox="1"/>
          <p:nvPr/>
        </p:nvSpPr>
        <p:spPr>
          <a:xfrm>
            <a:off x="5271770" y="5423535"/>
            <a:ext cx="1035685" cy="645160"/>
          </a:xfrm>
          <a:prstGeom prst="rect">
            <a:avLst/>
          </a:prstGeom>
          <a:noFill/>
        </p:spPr>
        <p:txBody>
          <a:bodyPr wrap="square" rtlCol="0" anchor="t">
            <a:spAutoFit/>
          </a:bodyPr>
          <a:lstStyle/>
          <a:p>
            <a:r>
              <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rPr>
              <a:t>√</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10">
                                            <p:txEl>
                                              <p:pRg st="3" end="3"/>
                                            </p:txEl>
                                          </p:spTgt>
                                        </p:tgtEl>
                                        <p:attrNameLst>
                                          <p:attrName>style.visibility</p:attrName>
                                        </p:attrNameLst>
                                      </p:cBhvr>
                                      <p:to>
                                        <p:strVal val="visible"/>
                                      </p:to>
                                    </p:set>
                                    <p:anim calcmode="lin" valueType="num">
                                      <p:cBhvr>
                                        <p:cTn id="14" dur="1000" fill="hold"/>
                                        <p:tgtEl>
                                          <p:spTgt spid="10">
                                            <p:txEl>
                                              <p:pRg st="3" end="3"/>
                                            </p:txEl>
                                          </p:spTgt>
                                        </p:tgtEl>
                                        <p:attrNameLst>
                                          <p:attrName>ppt_x</p:attrName>
                                        </p:attrNameLst>
                                      </p:cBhvr>
                                      <p:tavLst>
                                        <p:tav tm="0">
                                          <p:val>
                                            <p:strVal val="#ppt_x-.2"/>
                                          </p:val>
                                        </p:tav>
                                        <p:tav tm="100000">
                                          <p:val>
                                            <p:strVal val="#ppt_x"/>
                                          </p:val>
                                        </p:tav>
                                      </p:tavLst>
                                    </p:anim>
                                    <p:anim calcmode="lin" valueType="num">
                                      <p:cBhvr>
                                        <p:cTn id="15" dur="1000" fill="hold"/>
                                        <p:tgtEl>
                                          <p:spTgt spid="10">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
                                            <p:txEl>
                                              <p:pRg st="3" end="3"/>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anim calcmode="lin" valueType="num">
                                      <p:cBhvr>
                                        <p:cTn id="19" dur="1000" fill="hold"/>
                                        <p:tgtEl>
                                          <p:spTgt spid="10">
                                            <p:txEl>
                                              <p:pRg st="5" end="5"/>
                                            </p:txEl>
                                          </p:spTgt>
                                        </p:tgtEl>
                                        <p:attrNameLst>
                                          <p:attrName>ppt_x</p:attrName>
                                        </p:attrNameLst>
                                      </p:cBhvr>
                                      <p:tavLst>
                                        <p:tav tm="0">
                                          <p:val>
                                            <p:strVal val="#ppt_x-.2"/>
                                          </p:val>
                                        </p:tav>
                                        <p:tav tm="100000">
                                          <p:val>
                                            <p:strVal val="#ppt_x"/>
                                          </p:val>
                                        </p:tav>
                                      </p:tavLst>
                                    </p:anim>
                                    <p:anim calcmode="lin" valueType="num">
                                      <p:cBhvr>
                                        <p:cTn id="20" dur="1000" fill="hold"/>
                                        <p:tgtEl>
                                          <p:spTgt spid="10">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
                                            <p:txEl>
                                              <p:pRg st="5" end="5"/>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946785" y="1135380"/>
            <a:ext cx="6219190" cy="5339080"/>
          </a:xfrm>
          <a:prstGeom prst="rect">
            <a:avLst/>
          </a:prstGeom>
          <a:noFill/>
        </p:spPr>
        <p:txBody>
          <a:bodyPr wrap="square" rtlCol="0">
            <a:spAutoFit/>
          </a:bodyPr>
          <a:lstStyle/>
          <a:p>
            <a:pPr algn="l" fontAlgn="auto">
              <a:lnSpc>
                <a:spcPts val="6820"/>
              </a:lnSpc>
            </a:pPr>
            <a:r>
              <a:rPr lang="zh-CN" altLang="en-US" sz="3600" b="1">
                <a:sym typeface="+mn-ea"/>
              </a:rPr>
              <a:t>①</a:t>
            </a:r>
            <a:r>
              <a:rPr lang="zh-CN" altLang="en-US" sz="3600" b="1" u="sng">
                <a:sym typeface="+mn-ea"/>
              </a:rPr>
              <a:t>爱</a:t>
            </a:r>
            <a:r>
              <a:rPr lang="zh-CN" altLang="en-US" sz="3600" b="1">
                <a:sym typeface="+mn-ea"/>
              </a:rPr>
              <a:t>其子，择师而教之        </a:t>
            </a:r>
          </a:p>
          <a:p>
            <a:pPr algn="l" fontAlgn="auto">
              <a:lnSpc>
                <a:spcPts val="6820"/>
              </a:lnSpc>
            </a:pPr>
            <a:r>
              <a:rPr lang="zh-CN" altLang="en-US" sz="3600" b="1">
                <a:sym typeface="+mn-ea"/>
              </a:rPr>
              <a:t>②秦</a:t>
            </a:r>
            <a:r>
              <a:rPr lang="zh-CN" altLang="en-US" sz="3600" b="1" u="sng">
                <a:sym typeface="+mn-ea"/>
              </a:rPr>
              <a:t>爱</a:t>
            </a:r>
            <a:r>
              <a:rPr lang="zh-CN" altLang="en-US" sz="3600" b="1">
                <a:sym typeface="+mn-ea"/>
              </a:rPr>
              <a:t>纷奢，人亦念其家</a:t>
            </a:r>
            <a:endParaRPr lang="zh-CN" altLang="en-US" sz="3600" b="1"/>
          </a:p>
          <a:p>
            <a:pPr algn="l" fontAlgn="auto">
              <a:lnSpc>
                <a:spcPts val="6820"/>
              </a:lnSpc>
            </a:pPr>
            <a:r>
              <a:rPr lang="zh-CN" altLang="en-US" sz="3600" b="1">
                <a:sym typeface="+mn-ea"/>
              </a:rPr>
              <a:t>③不</a:t>
            </a:r>
            <a:r>
              <a:rPr lang="zh-CN" altLang="en-US" sz="3600" b="1" u="sng">
                <a:sym typeface="+mn-ea"/>
              </a:rPr>
              <a:t>爱</a:t>
            </a:r>
            <a:r>
              <a:rPr lang="zh-CN" altLang="en-US" sz="3600" b="1">
                <a:sym typeface="+mn-ea"/>
              </a:rPr>
              <a:t>珍器重宝肥饶之地 </a:t>
            </a:r>
            <a:endParaRPr lang="zh-CN" altLang="en-US" sz="3600" b="1"/>
          </a:p>
          <a:p>
            <a:pPr algn="l" fontAlgn="auto">
              <a:lnSpc>
                <a:spcPts val="6820"/>
              </a:lnSpc>
            </a:pPr>
            <a:r>
              <a:rPr lang="zh-CN" altLang="en-US" sz="3600" b="1">
                <a:sym typeface="+mn-ea"/>
              </a:rPr>
              <a:t>④予独</a:t>
            </a:r>
            <a:r>
              <a:rPr lang="zh-CN" altLang="en-US" sz="3600" b="1" u="sng">
                <a:sym typeface="+mn-ea"/>
              </a:rPr>
              <a:t>爱</a:t>
            </a:r>
            <a:r>
              <a:rPr lang="zh-CN" altLang="en-US" sz="3600" b="1">
                <a:sym typeface="+mn-ea"/>
              </a:rPr>
              <a:t>莲之出淤泥而不染</a:t>
            </a:r>
            <a:endParaRPr lang="zh-CN" altLang="en-US" sz="3600" b="1"/>
          </a:p>
          <a:p>
            <a:pPr algn="l" fontAlgn="auto">
              <a:lnSpc>
                <a:spcPts val="6820"/>
              </a:lnSpc>
            </a:pPr>
            <a:r>
              <a:rPr lang="zh-CN" altLang="en-US" sz="3600" b="1">
                <a:sym typeface="+mn-ea"/>
              </a:rPr>
              <a:t>⑤古之遗</a:t>
            </a:r>
            <a:r>
              <a:rPr lang="zh-CN" altLang="en-US" sz="3600" b="1" u="sng">
                <a:sym typeface="+mn-ea"/>
              </a:rPr>
              <a:t>爱</a:t>
            </a:r>
            <a:r>
              <a:rPr lang="zh-CN" altLang="en-US" sz="3600" b="1">
                <a:sym typeface="+mn-ea"/>
              </a:rPr>
              <a:t>也                 </a:t>
            </a:r>
            <a:endParaRPr lang="zh-CN" altLang="en-US" sz="3600" b="1"/>
          </a:p>
          <a:p>
            <a:pPr algn="l" fontAlgn="auto">
              <a:lnSpc>
                <a:spcPts val="6820"/>
              </a:lnSpc>
            </a:pPr>
            <a:r>
              <a:rPr lang="zh-CN" altLang="en-US" sz="3600" b="1">
                <a:sym typeface="+mn-ea"/>
              </a:rPr>
              <a:t>⑥</a:t>
            </a:r>
            <a:r>
              <a:rPr lang="zh-CN" altLang="en-US" sz="3600" b="1" u="sng">
                <a:sym typeface="+mn-ea"/>
              </a:rPr>
              <a:t>爱</a:t>
            </a:r>
            <a:r>
              <a:rPr lang="zh-CN" altLang="en-US" sz="3600" b="1">
                <a:sym typeface="+mn-ea"/>
              </a:rPr>
              <a:t>而不见，搔首踯躅</a:t>
            </a:r>
            <a:endParaRPr lang="zh-CN" altLang="en-US" sz="3600"/>
          </a:p>
        </p:txBody>
      </p:sp>
      <p:grpSp>
        <p:nvGrpSpPr>
          <p:cNvPr id="11" name="组合 10"/>
          <p:cNvGrpSpPr/>
          <p:nvPr/>
        </p:nvGrpSpPr>
        <p:grpSpPr>
          <a:xfrm>
            <a:off x="2073275" y="164465"/>
            <a:ext cx="1511300" cy="970280"/>
            <a:chOff x="3041" y="313"/>
            <a:chExt cx="2380" cy="1528"/>
          </a:xfrm>
        </p:grpSpPr>
        <p:sp>
          <p:nvSpPr>
            <p:cNvPr id="18" name="前凸弯带形 17"/>
            <p:cNvSpPr/>
            <p:nvPr/>
          </p:nvSpPr>
          <p:spPr>
            <a:xfrm>
              <a:off x="3041" y="313"/>
              <a:ext cx="2381" cy="1474"/>
            </a:xfrm>
            <a:prstGeom prst="ellipseRibbon">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20" name="文本框 19"/>
            <p:cNvSpPr txBox="1"/>
            <p:nvPr/>
          </p:nvSpPr>
          <p:spPr>
            <a:xfrm>
              <a:off x="3694" y="729"/>
              <a:ext cx="1301" cy="1113"/>
            </a:xfrm>
            <a:prstGeom prst="rect">
              <a:avLst/>
            </a:prstGeom>
            <a:noFill/>
          </p:spPr>
          <p:txBody>
            <a:bodyPr wrap="square" rtlCol="0">
              <a:spAutoFit/>
            </a:bodyPr>
            <a:lstStyle/>
            <a:p>
              <a:r>
                <a:rPr lang="zh-CN" altLang="zh-CN" sz="4000">
                  <a:solidFill>
                    <a:srgbClr val="00B050"/>
                  </a:solidFill>
                  <a:latin typeface="方正正粗黑简体" panose="02000000000000000000" charset="-122"/>
                  <a:ea typeface="方正正粗黑简体" panose="02000000000000000000" charset="-122"/>
                </a:rPr>
                <a:t>爱</a:t>
              </a:r>
            </a:p>
          </p:txBody>
        </p:sp>
      </p:grpSp>
      <p:sp>
        <p:nvSpPr>
          <p:cNvPr id="4" name="圆角矩形 3"/>
          <p:cNvSpPr/>
          <p:nvPr/>
        </p:nvSpPr>
        <p:spPr>
          <a:xfrm>
            <a:off x="7668895" y="1294765"/>
            <a:ext cx="2900045"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a:solidFill>
                  <a:srgbClr val="0070C0"/>
                </a:solidFill>
              </a:rPr>
              <a:t>V.</a:t>
            </a:r>
            <a:r>
              <a:rPr lang="zh-CN" altLang="en-US" sz="3200" b="1">
                <a:solidFill>
                  <a:srgbClr val="0070C0"/>
                </a:solidFill>
              </a:rPr>
              <a:t>爱护、喜爱</a:t>
            </a:r>
          </a:p>
        </p:txBody>
      </p:sp>
      <p:sp>
        <p:nvSpPr>
          <p:cNvPr id="5" name="圆角矩形 4"/>
          <p:cNvSpPr/>
          <p:nvPr/>
        </p:nvSpPr>
        <p:spPr>
          <a:xfrm>
            <a:off x="7668895" y="3052445"/>
            <a:ext cx="2898140"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a:solidFill>
                  <a:srgbClr val="0070C0"/>
                </a:solidFill>
              </a:rPr>
              <a:t>V.</a:t>
            </a:r>
            <a:r>
              <a:rPr lang="zh-CN" altLang="en-US" sz="3200" b="1">
                <a:solidFill>
                  <a:srgbClr val="0070C0"/>
                </a:solidFill>
              </a:rPr>
              <a:t>吝惜、爱惜</a:t>
            </a:r>
          </a:p>
        </p:txBody>
      </p:sp>
      <p:sp>
        <p:nvSpPr>
          <p:cNvPr id="6" name="圆角矩形 5"/>
          <p:cNvSpPr/>
          <p:nvPr/>
        </p:nvSpPr>
        <p:spPr>
          <a:xfrm>
            <a:off x="7668895" y="3851910"/>
            <a:ext cx="2898775"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a:solidFill>
                  <a:srgbClr val="0070C0"/>
                </a:solidFill>
              </a:rPr>
              <a:t>V.</a:t>
            </a:r>
            <a:r>
              <a:rPr lang="zh-CN" altLang="en-US" sz="3200" b="1">
                <a:solidFill>
                  <a:srgbClr val="0070C0"/>
                </a:solidFill>
              </a:rPr>
              <a:t>爱慕、欣赏</a:t>
            </a:r>
          </a:p>
        </p:txBody>
      </p:sp>
      <p:sp>
        <p:nvSpPr>
          <p:cNvPr id="7" name="圆角矩形 6"/>
          <p:cNvSpPr/>
          <p:nvPr/>
        </p:nvSpPr>
        <p:spPr>
          <a:xfrm>
            <a:off x="7668895" y="4730115"/>
            <a:ext cx="1508125"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a:solidFill>
                  <a:srgbClr val="0070C0"/>
                </a:solidFill>
              </a:rPr>
              <a:t>N.</a:t>
            </a:r>
            <a:r>
              <a:rPr lang="zh-CN" altLang="en-US" sz="3200" b="1">
                <a:solidFill>
                  <a:srgbClr val="0070C0"/>
                </a:solidFill>
              </a:rPr>
              <a:t>恩惠</a:t>
            </a:r>
          </a:p>
        </p:txBody>
      </p:sp>
      <p:sp>
        <p:nvSpPr>
          <p:cNvPr id="8" name="圆角矩形 7"/>
          <p:cNvSpPr/>
          <p:nvPr/>
        </p:nvSpPr>
        <p:spPr>
          <a:xfrm>
            <a:off x="7668895" y="5667375"/>
            <a:ext cx="2897505"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a:solidFill>
                  <a:srgbClr val="0070C0"/>
                </a:solidFill>
              </a:rPr>
              <a:t>V.</a:t>
            </a:r>
            <a:r>
              <a:rPr lang="zh-CN" altLang="en-US" sz="3200" b="1">
                <a:solidFill>
                  <a:srgbClr val="0070C0"/>
                </a:solidFill>
              </a:rPr>
              <a:t>通</a:t>
            </a:r>
            <a:r>
              <a:rPr lang="en-US" altLang="zh-CN" sz="3200" b="1">
                <a:solidFill>
                  <a:srgbClr val="0070C0"/>
                </a:solidFill>
              </a:rPr>
              <a:t>“</a:t>
            </a:r>
            <a:r>
              <a:rPr lang="zh-CN" altLang="en-US" sz="3200" b="1">
                <a:solidFill>
                  <a:srgbClr val="0070C0"/>
                </a:solidFill>
              </a:rPr>
              <a:t>薆 </a:t>
            </a:r>
            <a:r>
              <a:rPr lang="en-US" altLang="zh-CN" sz="3200" b="1">
                <a:solidFill>
                  <a:srgbClr val="0070C0"/>
                </a:solidFill>
              </a:rPr>
              <a:t>”</a:t>
            </a:r>
            <a:r>
              <a:rPr lang="zh-CN" altLang="en-US" sz="3200" b="1">
                <a:solidFill>
                  <a:srgbClr val="0070C0"/>
                </a:solidFill>
              </a:rPr>
              <a:t>躲藏</a:t>
            </a:r>
          </a:p>
        </p:txBody>
      </p:sp>
      <p:sp>
        <p:nvSpPr>
          <p:cNvPr id="9" name="圆角矩形 8"/>
          <p:cNvSpPr/>
          <p:nvPr/>
        </p:nvSpPr>
        <p:spPr>
          <a:xfrm>
            <a:off x="7668895" y="2125980"/>
            <a:ext cx="2899410"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a:solidFill>
                  <a:srgbClr val="0070C0"/>
                </a:solidFill>
              </a:rPr>
              <a:t>V.</a:t>
            </a:r>
            <a:r>
              <a:rPr lang="zh-CN" altLang="en-US" sz="3200" b="1">
                <a:solidFill>
                  <a:srgbClr val="0070C0"/>
                </a:solidFill>
              </a:rPr>
              <a:t>爱好、喜欢</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05"/>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 calcmode="lin" valueType="num">
                                      <p:cBhvr>
                                        <p:cTn id="9" dur="500" fill="hold"/>
                                        <p:tgtEl>
                                          <p:spTgt spid="4"/>
                                        </p:tgtEl>
                                        <p:attrNameLst>
                                          <p:attrName>ppt_x</p:attrName>
                                        </p:attrNameLst>
                                      </p:cBhvr>
                                      <p:tavLst>
                                        <p:tav tm="0">
                                          <p:val>
                                            <p:strVal val="#ppt_x-.2"/>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animEffect transition="in" filter="fade">
                                      <p:cBhvr>
                                        <p:cTn id="11" dur="500"/>
                                        <p:tgtEl>
                                          <p:spTgt spid="4"/>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strVal val="#ppt_w*0.05"/>
                                          </p:val>
                                        </p:tav>
                                        <p:tav tm="100000">
                                          <p:val>
                                            <p:strVal val="#ppt_w"/>
                                          </p:val>
                                        </p:tav>
                                      </p:tavLst>
                                    </p:anim>
                                    <p:anim calcmode="lin" valueType="num">
                                      <p:cBhvr>
                                        <p:cTn id="17" dur="500" fill="hold"/>
                                        <p:tgtEl>
                                          <p:spTgt spid="9"/>
                                        </p:tgtEl>
                                        <p:attrNameLst>
                                          <p:attrName>ppt_h</p:attrName>
                                        </p:attrNameLst>
                                      </p:cBhvr>
                                      <p:tavLst>
                                        <p:tav tm="0">
                                          <p:val>
                                            <p:strVal val="#ppt_h"/>
                                          </p:val>
                                        </p:tav>
                                        <p:tav tm="100000">
                                          <p:val>
                                            <p:strVal val="#ppt_h"/>
                                          </p:val>
                                        </p:tav>
                                      </p:tavLst>
                                    </p:anim>
                                    <p:anim calcmode="lin" valueType="num">
                                      <p:cBhvr>
                                        <p:cTn id="18" dur="500" fill="hold"/>
                                        <p:tgtEl>
                                          <p:spTgt spid="9"/>
                                        </p:tgtEl>
                                        <p:attrNameLst>
                                          <p:attrName>ppt_x</p:attrName>
                                        </p:attrNameLst>
                                      </p:cBhvr>
                                      <p:tavLst>
                                        <p:tav tm="0">
                                          <p:val>
                                            <p:strVal val="#ppt_x-.2"/>
                                          </p:val>
                                        </p:tav>
                                        <p:tav tm="100000">
                                          <p:val>
                                            <p:strVal val="#ppt_x"/>
                                          </p:val>
                                        </p:tav>
                                      </p:tavLst>
                                    </p:anim>
                                    <p:anim calcmode="lin" valueType="num">
                                      <p:cBhvr>
                                        <p:cTn id="19" dur="500" fill="hold"/>
                                        <p:tgtEl>
                                          <p:spTgt spid="9"/>
                                        </p:tgtEl>
                                        <p:attrNameLst>
                                          <p:attrName>ppt_y</p:attrName>
                                        </p:attrNameLst>
                                      </p:cBhvr>
                                      <p:tavLst>
                                        <p:tav tm="0">
                                          <p:val>
                                            <p:strVal val="#ppt_y"/>
                                          </p:val>
                                        </p:tav>
                                        <p:tav tm="100000">
                                          <p:val>
                                            <p:strVal val="#ppt_y"/>
                                          </p:val>
                                        </p:tav>
                                      </p:tavLst>
                                    </p:anim>
                                    <p:animEffect transition="in" filter="fade">
                                      <p:cBhvr>
                                        <p:cTn id="20" dur="500"/>
                                        <p:tgtEl>
                                          <p:spTgt spid="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strVal val="#ppt_w*0.05"/>
                                          </p:val>
                                        </p:tav>
                                        <p:tav tm="100000">
                                          <p:val>
                                            <p:strVal val="#ppt_w"/>
                                          </p:val>
                                        </p:tav>
                                      </p:tavLst>
                                    </p:anim>
                                    <p:anim calcmode="lin" valueType="num">
                                      <p:cBhvr>
                                        <p:cTn id="26" dur="500" fill="hold"/>
                                        <p:tgtEl>
                                          <p:spTgt spid="5"/>
                                        </p:tgtEl>
                                        <p:attrNameLst>
                                          <p:attrName>ppt_h</p:attrName>
                                        </p:attrNameLst>
                                      </p:cBhvr>
                                      <p:tavLst>
                                        <p:tav tm="0">
                                          <p:val>
                                            <p:strVal val="#ppt_h"/>
                                          </p:val>
                                        </p:tav>
                                        <p:tav tm="100000">
                                          <p:val>
                                            <p:strVal val="#ppt_h"/>
                                          </p:val>
                                        </p:tav>
                                      </p:tavLst>
                                    </p:anim>
                                    <p:anim calcmode="lin" valueType="num">
                                      <p:cBhvr>
                                        <p:cTn id="27" dur="500" fill="hold"/>
                                        <p:tgtEl>
                                          <p:spTgt spid="5"/>
                                        </p:tgtEl>
                                        <p:attrNameLst>
                                          <p:attrName>ppt_x</p:attrName>
                                        </p:attrNameLst>
                                      </p:cBhvr>
                                      <p:tavLst>
                                        <p:tav tm="0">
                                          <p:val>
                                            <p:strVal val="#ppt_x-.2"/>
                                          </p:val>
                                        </p:tav>
                                        <p:tav tm="100000">
                                          <p:val>
                                            <p:strVal val="#ppt_x"/>
                                          </p:val>
                                        </p:tav>
                                      </p:tavLst>
                                    </p:anim>
                                    <p:anim calcmode="lin" valueType="num">
                                      <p:cBhvr>
                                        <p:cTn id="28" dur="500" fill="hold"/>
                                        <p:tgtEl>
                                          <p:spTgt spid="5"/>
                                        </p:tgtEl>
                                        <p:attrNameLst>
                                          <p:attrName>ppt_y</p:attrName>
                                        </p:attrNameLst>
                                      </p:cBhvr>
                                      <p:tavLst>
                                        <p:tav tm="0">
                                          <p:val>
                                            <p:strVal val="#ppt_y"/>
                                          </p:val>
                                        </p:tav>
                                        <p:tav tm="100000">
                                          <p:val>
                                            <p:strVal val="#ppt_y"/>
                                          </p:val>
                                        </p:tav>
                                      </p:tavLst>
                                    </p:anim>
                                    <p:animEffect transition="in" filter="fade">
                                      <p:cBhvr>
                                        <p:cTn id="29" dur="500"/>
                                        <p:tgtEl>
                                          <p:spTgt spid="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strVal val="#ppt_w*0.05"/>
                                          </p:val>
                                        </p:tav>
                                        <p:tav tm="100000">
                                          <p:val>
                                            <p:strVal val="#ppt_w"/>
                                          </p:val>
                                        </p:tav>
                                      </p:tavLst>
                                    </p:anim>
                                    <p:anim calcmode="lin" valueType="num">
                                      <p:cBhvr>
                                        <p:cTn id="35" dur="500" fill="hold"/>
                                        <p:tgtEl>
                                          <p:spTgt spid="6"/>
                                        </p:tgtEl>
                                        <p:attrNameLst>
                                          <p:attrName>ppt_h</p:attrName>
                                        </p:attrNameLst>
                                      </p:cBhvr>
                                      <p:tavLst>
                                        <p:tav tm="0">
                                          <p:val>
                                            <p:strVal val="#ppt_h"/>
                                          </p:val>
                                        </p:tav>
                                        <p:tav tm="100000">
                                          <p:val>
                                            <p:strVal val="#ppt_h"/>
                                          </p:val>
                                        </p:tav>
                                      </p:tavLst>
                                    </p:anim>
                                    <p:anim calcmode="lin" valueType="num">
                                      <p:cBhvr>
                                        <p:cTn id="36" dur="500" fill="hold"/>
                                        <p:tgtEl>
                                          <p:spTgt spid="6"/>
                                        </p:tgtEl>
                                        <p:attrNameLst>
                                          <p:attrName>ppt_x</p:attrName>
                                        </p:attrNameLst>
                                      </p:cBhvr>
                                      <p:tavLst>
                                        <p:tav tm="0">
                                          <p:val>
                                            <p:strVal val="#ppt_x-.2"/>
                                          </p:val>
                                        </p:tav>
                                        <p:tav tm="100000">
                                          <p:val>
                                            <p:strVal val="#ppt_x"/>
                                          </p:val>
                                        </p:tav>
                                      </p:tavLst>
                                    </p:anim>
                                    <p:anim calcmode="lin" valueType="num">
                                      <p:cBhvr>
                                        <p:cTn id="37" dur="500" fill="hold"/>
                                        <p:tgtEl>
                                          <p:spTgt spid="6"/>
                                        </p:tgtEl>
                                        <p:attrNameLst>
                                          <p:attrName>ppt_y</p:attrName>
                                        </p:attrNameLst>
                                      </p:cBhvr>
                                      <p:tavLst>
                                        <p:tav tm="0">
                                          <p:val>
                                            <p:strVal val="#ppt_y"/>
                                          </p:val>
                                        </p:tav>
                                        <p:tav tm="100000">
                                          <p:val>
                                            <p:strVal val="#ppt_y"/>
                                          </p:val>
                                        </p:tav>
                                      </p:tavLst>
                                    </p:anim>
                                    <p:animEffect transition="in" filter="fade">
                                      <p:cBhvr>
                                        <p:cTn id="38" dur="500"/>
                                        <p:tgtEl>
                                          <p:spTgt spid="6"/>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strVal val="#ppt_w*0.05"/>
                                          </p:val>
                                        </p:tav>
                                        <p:tav tm="100000">
                                          <p:val>
                                            <p:strVal val="#ppt_w"/>
                                          </p:val>
                                        </p:tav>
                                      </p:tavLst>
                                    </p:anim>
                                    <p:anim calcmode="lin" valueType="num">
                                      <p:cBhvr>
                                        <p:cTn id="44" dur="500" fill="hold"/>
                                        <p:tgtEl>
                                          <p:spTgt spid="7"/>
                                        </p:tgtEl>
                                        <p:attrNameLst>
                                          <p:attrName>ppt_h</p:attrName>
                                        </p:attrNameLst>
                                      </p:cBhvr>
                                      <p:tavLst>
                                        <p:tav tm="0">
                                          <p:val>
                                            <p:strVal val="#ppt_h"/>
                                          </p:val>
                                        </p:tav>
                                        <p:tav tm="100000">
                                          <p:val>
                                            <p:strVal val="#ppt_h"/>
                                          </p:val>
                                        </p:tav>
                                      </p:tavLst>
                                    </p:anim>
                                    <p:anim calcmode="lin" valueType="num">
                                      <p:cBhvr>
                                        <p:cTn id="45" dur="500" fill="hold"/>
                                        <p:tgtEl>
                                          <p:spTgt spid="7"/>
                                        </p:tgtEl>
                                        <p:attrNameLst>
                                          <p:attrName>ppt_x</p:attrName>
                                        </p:attrNameLst>
                                      </p:cBhvr>
                                      <p:tavLst>
                                        <p:tav tm="0">
                                          <p:val>
                                            <p:strVal val="#ppt_x-.2"/>
                                          </p:val>
                                        </p:tav>
                                        <p:tav tm="100000">
                                          <p:val>
                                            <p:strVal val="#ppt_x"/>
                                          </p:val>
                                        </p:tav>
                                      </p:tavLst>
                                    </p:anim>
                                    <p:anim calcmode="lin" valueType="num">
                                      <p:cBhvr>
                                        <p:cTn id="46" dur="500" fill="hold"/>
                                        <p:tgtEl>
                                          <p:spTgt spid="7"/>
                                        </p:tgtEl>
                                        <p:attrNameLst>
                                          <p:attrName>ppt_y</p:attrName>
                                        </p:attrNameLst>
                                      </p:cBhvr>
                                      <p:tavLst>
                                        <p:tav tm="0">
                                          <p:val>
                                            <p:strVal val="#ppt_y"/>
                                          </p:val>
                                        </p:tav>
                                        <p:tav tm="100000">
                                          <p:val>
                                            <p:strVal val="#ppt_y"/>
                                          </p:val>
                                        </p:tav>
                                      </p:tavLst>
                                    </p:anim>
                                    <p:animEffect transition="in" filter="fade">
                                      <p:cBhvr>
                                        <p:cTn id="47" dur="500"/>
                                        <p:tgtEl>
                                          <p:spTgt spid="7"/>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4" presetClass="entr" presetSubtype="0" accel="10000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strVal val="#ppt_w*0.05"/>
                                          </p:val>
                                        </p:tav>
                                        <p:tav tm="100000">
                                          <p:val>
                                            <p:strVal val="#ppt_w"/>
                                          </p:val>
                                        </p:tav>
                                      </p:tavLst>
                                    </p:anim>
                                    <p:anim calcmode="lin" valueType="num">
                                      <p:cBhvr>
                                        <p:cTn id="53" dur="500" fill="hold"/>
                                        <p:tgtEl>
                                          <p:spTgt spid="8"/>
                                        </p:tgtEl>
                                        <p:attrNameLst>
                                          <p:attrName>ppt_h</p:attrName>
                                        </p:attrNameLst>
                                      </p:cBhvr>
                                      <p:tavLst>
                                        <p:tav tm="0">
                                          <p:val>
                                            <p:strVal val="#ppt_h"/>
                                          </p:val>
                                        </p:tav>
                                        <p:tav tm="100000">
                                          <p:val>
                                            <p:strVal val="#ppt_h"/>
                                          </p:val>
                                        </p:tav>
                                      </p:tavLst>
                                    </p:anim>
                                    <p:anim calcmode="lin" valueType="num">
                                      <p:cBhvr>
                                        <p:cTn id="54" dur="500" fill="hold"/>
                                        <p:tgtEl>
                                          <p:spTgt spid="8"/>
                                        </p:tgtEl>
                                        <p:attrNameLst>
                                          <p:attrName>ppt_x</p:attrName>
                                        </p:attrNameLst>
                                      </p:cBhvr>
                                      <p:tavLst>
                                        <p:tav tm="0">
                                          <p:val>
                                            <p:strVal val="#ppt_x-.2"/>
                                          </p:val>
                                        </p:tav>
                                        <p:tav tm="100000">
                                          <p:val>
                                            <p:strVal val="#ppt_x"/>
                                          </p:val>
                                        </p:tav>
                                      </p:tavLst>
                                    </p:anim>
                                    <p:anim calcmode="lin" valueType="num">
                                      <p:cBhvr>
                                        <p:cTn id="55" dur="500" fill="hold"/>
                                        <p:tgtEl>
                                          <p:spTgt spid="8"/>
                                        </p:tgtEl>
                                        <p:attrNameLst>
                                          <p:attrName>ppt_y</p:attrName>
                                        </p:attrNameLst>
                                      </p:cBhvr>
                                      <p:tavLst>
                                        <p:tav tm="0">
                                          <p:val>
                                            <p:strVal val="#ppt_y"/>
                                          </p:val>
                                        </p:tav>
                                        <p:tav tm="100000">
                                          <p:val>
                                            <p:strVal val="#ppt_y"/>
                                          </p:val>
                                        </p:tav>
                                      </p:tavLst>
                                    </p:anim>
                                    <p:animEffect transition="in" filter="fade">
                                      <p:cBhvr>
                                        <p:cTn id="5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09905" y="1130935"/>
            <a:ext cx="11028680" cy="4584700"/>
          </a:xfrm>
          <a:prstGeom prst="rect">
            <a:avLst/>
          </a:prstGeom>
          <a:noFill/>
        </p:spPr>
        <p:txBody>
          <a:bodyPr wrap="square" rtlCol="0">
            <a:spAutoFit/>
          </a:bodyPr>
          <a:lstStyle/>
          <a:p>
            <a:r>
              <a:rPr lang="en-US" altLang="zh-CN" sz="3200" b="1">
                <a:latin typeface="黑体" panose="02010609060101010101" charset="-122"/>
                <a:ea typeface="黑体" panose="02010609060101010101" charset="-122"/>
              </a:rPr>
              <a:t>  </a:t>
            </a:r>
            <a:r>
              <a:rPr lang="zh-CN" altLang="en-US" sz="3200" b="1">
                <a:latin typeface="黑体" panose="02010609060101010101" charset="-122"/>
                <a:ea typeface="黑体" panose="02010609060101010101" charset="-122"/>
              </a:rPr>
              <a:t>及</a:t>
            </a:r>
            <a:r>
              <a:rPr lang="zh-CN" altLang="en-US" sz="3200" b="1">
                <a:solidFill>
                  <a:srgbClr val="FF0000"/>
                </a:solidFill>
                <a:latin typeface="黑体" panose="02010609060101010101" charset="-122"/>
                <a:ea typeface="黑体" panose="02010609060101010101" charset="-122"/>
              </a:rPr>
              <a:t>去</a:t>
            </a:r>
            <a:r>
              <a:rPr lang="zh-CN" altLang="en-US" sz="3200" b="1">
                <a:latin typeface="黑体" panose="02010609060101010101" charset="-122"/>
                <a:ea typeface="黑体" panose="02010609060101010101" charset="-122"/>
              </a:rPr>
              <a:t>东阳归家，经年岁，口不言荣辱，士类益以此</a:t>
            </a:r>
            <a:r>
              <a:rPr lang="zh-CN" altLang="en-US" sz="3200" b="1">
                <a:solidFill>
                  <a:srgbClr val="FF0000"/>
                </a:solidFill>
                <a:latin typeface="黑体" panose="02010609060101010101" charset="-122"/>
                <a:ea typeface="黑体" panose="02010609060101010101" charset="-122"/>
              </a:rPr>
              <a:t>多</a:t>
            </a:r>
            <a:r>
              <a:rPr lang="zh-CN" altLang="en-US" sz="3200" b="1">
                <a:latin typeface="黑体" panose="02010609060101010101" charset="-122"/>
                <a:ea typeface="黑体" panose="02010609060101010101" charset="-122"/>
              </a:rPr>
              <a:t>之。</a:t>
            </a:r>
          </a:p>
          <a:p>
            <a:endParaRPr lang="zh-CN" altLang="en-US"/>
          </a:p>
          <a:p>
            <a:endParaRPr lang="zh-CN" altLang="en-US"/>
          </a:p>
          <a:p>
            <a:r>
              <a:rPr lang="zh-CN" altLang="en-US" sz="2800">
                <a:solidFill>
                  <a:srgbClr val="0070C0"/>
                </a:solidFill>
                <a:latin typeface="黑体" panose="02010609060101010101" charset="-122"/>
                <a:ea typeface="黑体" panose="02010609060101010101" charset="-122"/>
                <a:cs typeface="黑体" panose="02010609060101010101" charset="-122"/>
              </a:rPr>
              <a:t>在古汉语中，</a:t>
            </a:r>
            <a:r>
              <a:rPr lang="en-US" altLang="zh-CN" sz="2800">
                <a:solidFill>
                  <a:srgbClr val="0070C0"/>
                </a:solidFill>
                <a:latin typeface="黑体" panose="02010609060101010101" charset="-122"/>
                <a:ea typeface="黑体" panose="02010609060101010101" charset="-122"/>
                <a:cs typeface="黑体" panose="02010609060101010101" charset="-122"/>
              </a:rPr>
              <a:t>“</a:t>
            </a:r>
            <a:r>
              <a:rPr lang="zh-CN" altLang="en-US" sz="2800">
                <a:solidFill>
                  <a:srgbClr val="0070C0"/>
                </a:solidFill>
                <a:latin typeface="黑体" panose="02010609060101010101" charset="-122"/>
                <a:ea typeface="黑体" panose="02010609060101010101" charset="-122"/>
                <a:cs typeface="黑体" panose="02010609060101010101" charset="-122"/>
              </a:rPr>
              <a:t>去</a:t>
            </a:r>
            <a:r>
              <a:rPr lang="en-US" altLang="zh-CN" sz="2800">
                <a:solidFill>
                  <a:srgbClr val="0070C0"/>
                </a:solidFill>
                <a:latin typeface="黑体" panose="02010609060101010101" charset="-122"/>
                <a:ea typeface="黑体" panose="02010609060101010101" charset="-122"/>
                <a:cs typeface="黑体" panose="02010609060101010101" charset="-122"/>
              </a:rPr>
              <a:t>”</a:t>
            </a:r>
            <a:r>
              <a:rPr lang="zh-CN" altLang="en-US" sz="2800">
                <a:solidFill>
                  <a:srgbClr val="0070C0"/>
                </a:solidFill>
                <a:latin typeface="黑体" panose="02010609060101010101" charset="-122"/>
                <a:ea typeface="黑体" panose="02010609060101010101" charset="-122"/>
                <a:cs typeface="黑体" panose="02010609060101010101" charset="-122"/>
              </a:rPr>
              <a:t>大致的义项有：①&lt;动&gt;离开。②&lt;动&gt;距离。③&lt;形&gt;过去的。⑤&lt;动&gt;舍去。⑦&lt;动&gt;前往。“多”的义项有：①数量多。②重要，重视。③赞美。④多数，大都。⑤实足，只。</a:t>
            </a:r>
          </a:p>
          <a:p>
            <a:endParaRPr lang="zh-CN" altLang="en-US" sz="2800">
              <a:latin typeface="黑体" panose="02010609060101010101" charset="-122"/>
              <a:ea typeface="黑体" panose="02010609060101010101" charset="-122"/>
              <a:cs typeface="黑体" panose="02010609060101010101" charset="-122"/>
            </a:endParaRPr>
          </a:p>
          <a:p>
            <a:r>
              <a:rPr lang="zh-CN" altLang="en-US" sz="2800">
                <a:solidFill>
                  <a:srgbClr val="0070C0"/>
                </a:solidFill>
                <a:latin typeface="黑体" panose="02010609060101010101" charset="-122"/>
                <a:ea typeface="黑体" panose="02010609060101010101" charset="-122"/>
                <a:cs typeface="黑体" panose="02010609060101010101" charset="-122"/>
              </a:rPr>
              <a:t>我们根据语境“及去东阳归家，经年岁，口不言荣辱，士类益以此多之”来推断，原文说：</a:t>
            </a:r>
          </a:p>
          <a:p>
            <a:r>
              <a:rPr lang="zh-CN" altLang="en-US" sz="2800">
                <a:solidFill>
                  <a:srgbClr val="0070C0"/>
                </a:solidFill>
                <a:latin typeface="黑体" panose="02010609060101010101" charset="-122"/>
                <a:ea typeface="黑体" panose="02010609060101010101" charset="-122"/>
                <a:cs typeface="黑体" panose="02010609060101010101" charset="-122"/>
              </a:rPr>
              <a:t>等到（何远）</a:t>
            </a:r>
            <a:r>
              <a:rPr lang="zh-CN" altLang="en-US" sz="2800">
                <a:solidFill>
                  <a:srgbClr val="FF0000"/>
                </a:solidFill>
                <a:latin typeface="黑体" panose="02010609060101010101" charset="-122"/>
                <a:ea typeface="黑体" panose="02010609060101010101" charset="-122"/>
                <a:cs typeface="黑体" panose="02010609060101010101" charset="-122"/>
              </a:rPr>
              <a:t>离开</a:t>
            </a:r>
            <a:r>
              <a:rPr lang="zh-CN" altLang="en-US" sz="2800">
                <a:solidFill>
                  <a:srgbClr val="0070C0"/>
                </a:solidFill>
                <a:latin typeface="黑体" panose="02010609060101010101" charset="-122"/>
                <a:ea typeface="黑体" panose="02010609060101010101" charset="-122"/>
                <a:cs typeface="黑体" panose="02010609060101010101" charset="-122"/>
              </a:rPr>
              <a:t>东阳回到家乡后，数年不谈荣誉耻辱之事，士大夫们更因为这样而</a:t>
            </a:r>
            <a:r>
              <a:rPr lang="zh-CN" altLang="en-US" sz="2800">
                <a:solidFill>
                  <a:srgbClr val="FF0000"/>
                </a:solidFill>
                <a:latin typeface="黑体" panose="02010609060101010101" charset="-122"/>
                <a:ea typeface="黑体" panose="02010609060101010101" charset="-122"/>
                <a:cs typeface="黑体" panose="02010609060101010101" charset="-122"/>
              </a:rPr>
              <a:t>赞赏</a:t>
            </a:r>
            <a:r>
              <a:rPr lang="zh-CN" altLang="en-US" sz="2800">
                <a:solidFill>
                  <a:srgbClr val="0070C0"/>
                </a:solidFill>
                <a:latin typeface="黑体" panose="02010609060101010101" charset="-122"/>
                <a:ea typeface="黑体" panose="02010609060101010101" charset="-122"/>
                <a:cs typeface="黑体" panose="02010609060101010101" charset="-122"/>
              </a:rPr>
              <a:t>他，由此可以判定解释为</a:t>
            </a:r>
            <a:r>
              <a:rPr lang="en-US" altLang="zh-CN" sz="2800">
                <a:solidFill>
                  <a:srgbClr val="0070C0"/>
                </a:solidFill>
                <a:latin typeface="黑体" panose="02010609060101010101" charset="-122"/>
                <a:ea typeface="黑体" panose="02010609060101010101" charset="-122"/>
                <a:cs typeface="黑体" panose="02010609060101010101" charset="-122"/>
              </a:rPr>
              <a:t>“</a:t>
            </a:r>
            <a:r>
              <a:rPr lang="zh-CN" altLang="en-US" sz="2800">
                <a:solidFill>
                  <a:srgbClr val="0070C0"/>
                </a:solidFill>
                <a:latin typeface="黑体" panose="02010609060101010101" charset="-122"/>
                <a:ea typeface="黑体" panose="02010609060101010101" charset="-122"/>
                <a:cs typeface="黑体" panose="02010609060101010101" charset="-122"/>
              </a:rPr>
              <a:t>离开“称赞”。</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p:tgtEl>
                                          <p:spTgt spid="2">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3" end="3"/>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 calcmode="lin" valueType="num">
                                      <p:cBhvr additive="base">
                                        <p:cTn id="13" dur="500"/>
                                        <p:tgtEl>
                                          <p:spTgt spid="2">
                                            <p:txEl>
                                              <p:pRg st="5" end="5"/>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5" end="5"/>
                                            </p:txEl>
                                          </p:spTgt>
                                        </p:tgtEl>
                                      </p:cBhvr>
                                    </p:animEffect>
                                  </p:childTnLst>
                                </p:cTn>
                              </p:par>
                              <p:par>
                                <p:cTn id="15" presetID="12" presetClass="entr" presetSubtype="4"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 calcmode="lin" valueType="num">
                                      <p:cBhvr additive="base">
                                        <p:cTn id="17" dur="500"/>
                                        <p:tgtEl>
                                          <p:spTgt spid="2">
                                            <p:txEl>
                                              <p:pRg st="6" end="6"/>
                                            </p:txEl>
                                          </p:spTgt>
                                        </p:tgtEl>
                                        <p:attrNameLst>
                                          <p:attrName>ppt_y</p:attrName>
                                        </p:attrNameLst>
                                      </p:cBhvr>
                                      <p:tavLst>
                                        <p:tav tm="0">
                                          <p:val>
                                            <p:strVal val="#ppt_y+#ppt_h*1.125000"/>
                                          </p:val>
                                        </p:tav>
                                        <p:tav tm="100000">
                                          <p:val>
                                            <p:strVal val="#ppt_y"/>
                                          </p:val>
                                        </p:tav>
                                      </p:tavLst>
                                    </p:anim>
                                    <p:animEffect transition="in" filter="wipe(up)">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icture 3"/>
          <p:cNvPicPr>
            <a:picLocks noChangeAspect="1"/>
          </p:cNvPicPr>
          <p:nvPr/>
        </p:nvPicPr>
        <p:blipFill>
          <a:blip r:embed="rId3"/>
          <a:stretch>
            <a:fillRect/>
          </a:stretch>
        </p:blipFill>
        <p:spPr>
          <a:xfrm>
            <a:off x="3028950" y="64770"/>
            <a:ext cx="6398895" cy="3782060"/>
          </a:xfrm>
          <a:prstGeom prst="rect">
            <a:avLst/>
          </a:prstGeom>
        </p:spPr>
      </p:pic>
      <p:pic>
        <p:nvPicPr>
          <p:cNvPr id="5" name="图片 4" descr="误区"/>
          <p:cNvPicPr>
            <a:picLocks noChangeAspect="1"/>
          </p:cNvPicPr>
          <p:nvPr/>
        </p:nvPicPr>
        <p:blipFill>
          <a:blip r:embed="rId4"/>
          <a:stretch>
            <a:fillRect/>
          </a:stretch>
        </p:blipFill>
        <p:spPr>
          <a:xfrm>
            <a:off x="3965575" y="513080"/>
            <a:ext cx="4476750" cy="2773680"/>
          </a:xfrm>
          <a:prstGeom prst="rect">
            <a:avLst/>
          </a:prstGeom>
        </p:spPr>
      </p:pic>
      <p:sp>
        <p:nvSpPr>
          <p:cNvPr id="7" name="文本框 6"/>
          <p:cNvSpPr txBox="1"/>
          <p:nvPr/>
        </p:nvSpPr>
        <p:spPr>
          <a:xfrm>
            <a:off x="1154430" y="4997450"/>
            <a:ext cx="9747885" cy="1198880"/>
          </a:xfrm>
          <a:prstGeom prst="rect">
            <a:avLst/>
          </a:prstGeom>
          <a:noFill/>
        </p:spPr>
        <p:txBody>
          <a:bodyPr wrap="square" rtlCol="0">
            <a:spAutoFit/>
          </a:bodyPr>
          <a:lstStyle/>
          <a:p>
            <a:r>
              <a:rPr lang="zh-CN" altLang="en-US" sz="2400" u="sng"/>
              <a:t>在翻译句子时，一定要准确翻译出关键实词的意思，要学会利用上下文的具体语境来确定多义词的准确义项，格外留意辨析一词中几个具有相近而又易混淆的义项，可以采用代入法的形式准确判断选择合适的含义。</a:t>
            </a:r>
          </a:p>
        </p:txBody>
      </p:sp>
      <p:pic>
        <p:nvPicPr>
          <p:cNvPr id="8" name="图片 7" descr="面包"/>
          <p:cNvPicPr>
            <a:picLocks noChangeAspect="1"/>
          </p:cNvPicPr>
          <p:nvPr/>
        </p:nvPicPr>
        <p:blipFill>
          <a:blip r:embed="rId5"/>
          <a:stretch>
            <a:fillRect/>
          </a:stretch>
        </p:blipFill>
        <p:spPr>
          <a:xfrm>
            <a:off x="4286250" y="4035425"/>
            <a:ext cx="1115695" cy="725170"/>
          </a:xfrm>
          <a:prstGeom prst="rect">
            <a:avLst/>
          </a:prstGeom>
        </p:spPr>
      </p:pic>
      <p:sp>
        <p:nvSpPr>
          <p:cNvPr id="9" name="矩形 8"/>
          <p:cNvSpPr/>
          <p:nvPr/>
        </p:nvSpPr>
        <p:spPr>
          <a:xfrm>
            <a:off x="5503545" y="3937000"/>
            <a:ext cx="2938780" cy="922020"/>
          </a:xfrm>
          <a:prstGeom prst="rect">
            <a:avLst/>
          </a:prstGeom>
          <a:noFill/>
          <a:ln>
            <a:noFill/>
          </a:ln>
        </p:spPr>
        <p:txBody>
          <a:bodyPr wrap="none" rtlCol="0" anchor="t">
            <a:spAutoFit/>
            <a:scene3d>
              <a:camera prst="orthographicFront"/>
              <a:lightRig rig="threePt" dir="t"/>
            </a:scene3d>
          </a:bodyPr>
          <a:lstStyle/>
          <a:p>
            <a:pPr algn="ctr"/>
            <a:r>
              <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rPr>
              <a:t>一词多义</a:t>
            </a:r>
          </a:p>
        </p:txBody>
      </p:sp>
    </p:spTree>
  </p:cSld>
  <p:clrMapOvr>
    <a:masterClrMapping/>
  </p:clrMapOvr>
  <mc:AlternateContent>
    <mc:Choice xmlns:p15="http://schemas.microsoft.com/office/powerpoint/2012/main" Requires="p15">
      <p:transition spd="slow" p14:dur="1250">
        <p15:prstTrans prst="airplane"/>
        <p:sndAc>
          <p:stSnd>
            <p:snd r:embed="rId6" name="wind.wav"/>
          </p:stSnd>
        </p:sndAc>
      </p:transition>
    </mc:Choice>
    <mc:Fallback>
      <p:transition spd="slow">
        <p:fade/>
        <p:sndAc>
          <p:stSnd>
            <p:snd r:embed="rId6"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295910" y="1526540"/>
            <a:ext cx="4660265" cy="4972050"/>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13300" y="232410"/>
            <a:ext cx="7259320" cy="2130425"/>
          </a:xfrm>
          <a:prstGeom prst="rect">
            <a:avLst/>
          </a:prstGeom>
          <a:noFill/>
        </p:spPr>
        <p:txBody>
          <a:bodyPr wrap="square" rtlCol="0" anchor="t">
            <a:spAutoFit/>
          </a:bodyPr>
          <a:lstStyle/>
          <a:p>
            <a:pPr lvl="1" algn="l">
              <a:lnSpc>
                <a:spcPct val="130000"/>
              </a:lnSpc>
            </a:pPr>
            <a:r>
              <a:rPr lang="zh-CN" sz="2800">
                <a:latin typeface="宋体" panose="02010600030101010101" pitchFamily="2" charset="-122"/>
                <a:ea typeface="宋体" panose="02010600030101010101" pitchFamily="2" charset="-122"/>
                <a:cs typeface="+mn-ea"/>
                <a:sym typeface="+mn-ea"/>
              </a:rPr>
              <a:t>事</a:t>
            </a:r>
            <a:r>
              <a:rPr lang="zh-CN" sz="2800">
                <a:solidFill>
                  <a:srgbClr val="FF0000"/>
                </a:solidFill>
                <a:latin typeface="宋体" panose="02010600030101010101" pitchFamily="2" charset="-122"/>
                <a:ea typeface="宋体" panose="02010600030101010101" pitchFamily="2" charset="-122"/>
                <a:cs typeface="+mn-ea"/>
                <a:sym typeface="+mn-ea"/>
              </a:rPr>
              <a:t>毕</a:t>
            </a:r>
            <a:r>
              <a:rPr lang="zh-CN" sz="2800">
                <a:latin typeface="宋体" panose="02010600030101010101" pitchFamily="2" charset="-122"/>
                <a:ea typeface="宋体" panose="02010600030101010101" pitchFamily="2" charset="-122"/>
                <a:cs typeface="+mn-ea"/>
                <a:sym typeface="+mn-ea"/>
              </a:rPr>
              <a:t>，</a:t>
            </a:r>
            <a:r>
              <a:rPr lang="zh-CN" sz="2800">
                <a:solidFill>
                  <a:srgbClr val="FF0000"/>
                </a:solidFill>
                <a:latin typeface="宋体" panose="02010600030101010101" pitchFamily="2" charset="-122"/>
                <a:ea typeface="宋体" panose="02010600030101010101" pitchFamily="2" charset="-122"/>
                <a:cs typeface="+mn-ea"/>
                <a:sym typeface="+mn-ea"/>
              </a:rPr>
              <a:t>赐</a:t>
            </a:r>
            <a:r>
              <a:rPr lang="zh-CN" sz="2800">
                <a:latin typeface="宋体" panose="02010600030101010101" pitchFamily="2" charset="-122"/>
                <a:ea typeface="宋体" panose="02010600030101010101" pitchFamily="2" charset="-122"/>
                <a:cs typeface="+mn-ea"/>
                <a:sym typeface="+mn-ea"/>
              </a:rPr>
              <a:t>金紫，</a:t>
            </a:r>
            <a:r>
              <a:rPr lang="zh-CN" sz="2800">
                <a:solidFill>
                  <a:srgbClr val="FF0000"/>
                </a:solidFill>
                <a:latin typeface="宋体" panose="02010600030101010101" pitchFamily="2" charset="-122"/>
                <a:ea typeface="宋体" panose="02010600030101010101" pitchFamily="2" charset="-122"/>
                <a:cs typeface="+mn-ea"/>
                <a:sym typeface="+mn-ea"/>
              </a:rPr>
              <a:t>改</a:t>
            </a:r>
            <a:r>
              <a:rPr lang="zh-CN" sz="2800">
                <a:latin typeface="宋体" panose="02010600030101010101" pitchFamily="2" charset="-122"/>
                <a:ea typeface="宋体" panose="02010600030101010101" pitchFamily="2" charset="-122"/>
                <a:cs typeface="+mn-ea"/>
                <a:sym typeface="+mn-ea"/>
              </a:rPr>
              <a:t>直秘阁。</a:t>
            </a:r>
            <a:r>
              <a:rPr lang="zh-CN" sz="2800">
                <a:solidFill>
                  <a:srgbClr val="FF0000"/>
                </a:solidFill>
                <a:latin typeface="宋体" panose="02010600030101010101" pitchFamily="2" charset="-122"/>
                <a:ea typeface="宋体" panose="02010600030101010101" pitchFamily="2" charset="-122"/>
                <a:cs typeface="+mn-ea"/>
                <a:sym typeface="+mn-ea"/>
              </a:rPr>
              <a:t>会</a:t>
            </a:r>
            <a:r>
              <a:rPr lang="zh-CN" sz="2800">
                <a:latin typeface="宋体" panose="02010600030101010101" pitchFamily="2" charset="-122"/>
                <a:ea typeface="宋体" panose="02010600030101010101" pitchFamily="2" charset="-122"/>
                <a:cs typeface="+mn-ea"/>
                <a:sym typeface="+mn-ea"/>
              </a:rPr>
              <a:t>修《太祖实录》，命镐</a:t>
            </a:r>
            <a:r>
              <a:rPr lang="zh-CN" sz="2800">
                <a:solidFill>
                  <a:srgbClr val="FF0000"/>
                </a:solidFill>
                <a:latin typeface="宋体" panose="02010600030101010101" pitchFamily="2" charset="-122"/>
                <a:ea typeface="宋体" panose="02010600030101010101" pitchFamily="2" charset="-122"/>
                <a:cs typeface="+mn-ea"/>
                <a:sym typeface="+mn-ea"/>
              </a:rPr>
              <a:t>检讨故事</a:t>
            </a:r>
            <a:r>
              <a:rPr lang="zh-CN" sz="2800">
                <a:latin typeface="宋体" panose="02010600030101010101" pitchFamily="2" charset="-122"/>
                <a:ea typeface="宋体" panose="02010600030101010101" pitchFamily="2" charset="-122"/>
                <a:cs typeface="+mn-ea"/>
                <a:sym typeface="+mn-ea"/>
              </a:rPr>
              <a:t>，以备</a:t>
            </a:r>
            <a:r>
              <a:rPr lang="zh-CN" sz="2800">
                <a:solidFill>
                  <a:srgbClr val="FF0000"/>
                </a:solidFill>
                <a:latin typeface="宋体" panose="02010600030101010101" pitchFamily="2" charset="-122"/>
                <a:ea typeface="宋体" panose="02010600030101010101" pitchFamily="2" charset="-122"/>
                <a:cs typeface="+mn-ea"/>
                <a:sym typeface="+mn-ea"/>
              </a:rPr>
              <a:t>访问。</a:t>
            </a:r>
            <a:r>
              <a:rPr lang="en-US" altLang="zh-CN" sz="2800">
                <a:solidFill>
                  <a:schemeClr val="tx1"/>
                </a:solidFill>
                <a:latin typeface="宋体" panose="02010600030101010101" pitchFamily="2" charset="-122"/>
                <a:ea typeface="宋体" panose="02010600030101010101" pitchFamily="2" charset="-122"/>
                <a:cs typeface="+mn-ea"/>
                <a:sym typeface="+mn-ea"/>
              </a:rPr>
              <a:t>…</a:t>
            </a:r>
            <a:r>
              <a:rPr lang="zh-CN" sz="2800">
                <a:latin typeface="宋体" panose="02010600030101010101" pitchFamily="2" charset="-122"/>
                <a:ea typeface="宋体" panose="02010600030101010101" pitchFamily="2" charset="-122"/>
                <a:cs typeface="+mn-ea"/>
                <a:sym typeface="+mn-ea"/>
              </a:rPr>
              <a:t>所居</a:t>
            </a:r>
            <a:r>
              <a:rPr lang="zh-CN" sz="2800">
                <a:solidFill>
                  <a:srgbClr val="FF0000"/>
                </a:solidFill>
                <a:latin typeface="宋体" panose="02010600030101010101" pitchFamily="2" charset="-122"/>
                <a:ea typeface="宋体" panose="02010600030101010101" pitchFamily="2" charset="-122"/>
                <a:cs typeface="+mn-ea"/>
                <a:sym typeface="+mn-ea"/>
              </a:rPr>
              <a:t>僻陋</a:t>
            </a:r>
            <a:r>
              <a:rPr lang="zh-CN" sz="2800">
                <a:latin typeface="宋体" panose="02010600030101010101" pitchFamily="2" charset="-122"/>
                <a:ea typeface="宋体" panose="02010600030101010101" pitchFamily="2" charset="-122"/>
                <a:cs typeface="+mn-ea"/>
                <a:sym typeface="+mn-ea"/>
              </a:rPr>
              <a:t>，仅</a:t>
            </a:r>
            <a:r>
              <a:rPr lang="zh-CN" sz="2800">
                <a:solidFill>
                  <a:srgbClr val="FF0000"/>
                </a:solidFill>
                <a:latin typeface="宋体" panose="02010600030101010101" pitchFamily="2" charset="-122"/>
                <a:ea typeface="宋体" panose="02010600030101010101" pitchFamily="2" charset="-122"/>
                <a:cs typeface="+mn-ea"/>
                <a:sym typeface="+mn-ea"/>
              </a:rPr>
              <a:t>庇</a:t>
            </a:r>
            <a:r>
              <a:rPr lang="zh-CN" sz="2800">
                <a:latin typeface="宋体" panose="02010600030101010101" pitchFamily="2" charset="-122"/>
                <a:ea typeface="宋体" panose="02010600030101010101" pitchFamily="2" charset="-122"/>
                <a:cs typeface="+mn-ea"/>
                <a:sym typeface="+mn-ea"/>
              </a:rPr>
              <a:t>风雨，处之二十载，不</a:t>
            </a:r>
            <a:r>
              <a:rPr lang="zh-CN" sz="2800">
                <a:solidFill>
                  <a:srgbClr val="FF0000"/>
                </a:solidFill>
                <a:latin typeface="宋体" panose="02010600030101010101" pitchFamily="2" charset="-122"/>
                <a:ea typeface="宋体" panose="02010600030101010101" pitchFamily="2" charset="-122"/>
                <a:cs typeface="+mn-ea"/>
                <a:sym typeface="+mn-ea"/>
              </a:rPr>
              <a:t>迁徙</a:t>
            </a:r>
            <a:r>
              <a:rPr lang="zh-CN" sz="2800">
                <a:latin typeface="宋体" panose="02010600030101010101" pitchFamily="2" charset="-122"/>
                <a:ea typeface="宋体" panose="02010600030101010101" pitchFamily="2" charset="-122"/>
                <a:cs typeface="+mn-ea"/>
                <a:sym typeface="+mn-ea"/>
              </a:rPr>
              <a:t>。</a:t>
            </a:r>
          </a:p>
          <a:p>
            <a:pPr lvl="1" algn="l">
              <a:lnSpc>
                <a:spcPct val="130000"/>
              </a:lnSpc>
            </a:pPr>
            <a:endParaRPr lang="zh-CN" altLang="en-US"/>
          </a:p>
        </p:txBody>
      </p:sp>
      <p:sp>
        <p:nvSpPr>
          <p:cNvPr id="50" name="椭圆 49"/>
          <p:cNvSpPr/>
          <p:nvPr/>
        </p:nvSpPr>
        <p:spPr>
          <a:xfrm>
            <a:off x="2169160" y="232410"/>
            <a:ext cx="1008380" cy="1008380"/>
          </a:xfrm>
          <a:prstGeom prst="ellipse">
            <a:avLst/>
          </a:prstGeom>
          <a:solidFill>
            <a:srgbClr val="4BACC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今义</a:t>
            </a:r>
          </a:p>
        </p:txBody>
      </p:sp>
      <p:sp>
        <p:nvSpPr>
          <p:cNvPr id="2" name="文本框 1"/>
          <p:cNvSpPr txBox="1"/>
          <p:nvPr/>
        </p:nvSpPr>
        <p:spPr>
          <a:xfrm>
            <a:off x="425450" y="1751330"/>
            <a:ext cx="4458970" cy="4523105"/>
          </a:xfrm>
          <a:prstGeom prst="rect">
            <a:avLst/>
          </a:prstGeom>
          <a:noFill/>
        </p:spPr>
        <p:txBody>
          <a:bodyPr wrap="square" rtlCol="0" anchor="t">
            <a:spAutoFit/>
          </a:bodyPr>
          <a:lstStyle/>
          <a:p>
            <a:pPr algn="l">
              <a:buClrTx/>
              <a:buSzTx/>
              <a:buFontTx/>
            </a:pPr>
            <a:r>
              <a:rPr lang="zh-CN" altLang="en-US" sz="3200" b="1">
                <a:solidFill>
                  <a:srgbClr val="0070C0"/>
                </a:solidFill>
              </a:rPr>
              <a:t>古汉语以单音节词为主，其中有一部分词语古为今用，即今义与古义仍然是一致的。所以当我们翻译时，如果不确定某一实词的含义或需要使语句表述更加完整时，可以尝试用“组词”的形式来进行初步推断。</a:t>
            </a:r>
          </a:p>
        </p:txBody>
      </p:sp>
      <p:sp>
        <p:nvSpPr>
          <p:cNvPr id="3" name="文本框 2"/>
          <p:cNvSpPr txBox="1"/>
          <p:nvPr/>
        </p:nvSpPr>
        <p:spPr>
          <a:xfrm>
            <a:off x="4884420" y="2506345"/>
            <a:ext cx="6973570" cy="4009390"/>
          </a:xfrm>
          <a:prstGeom prst="rect">
            <a:avLst/>
          </a:prstGeom>
          <a:noFill/>
        </p:spPr>
        <p:txBody>
          <a:bodyPr wrap="square" rtlCol="0" anchor="t">
            <a:spAutoFit/>
          </a:bodyPr>
          <a:lstStyle/>
          <a:p>
            <a:pPr lvl="1" algn="l">
              <a:lnSpc>
                <a:spcPct val="130000"/>
              </a:lnSpc>
              <a:buClrTx/>
              <a:buSzTx/>
              <a:buFontTx/>
            </a:pPr>
            <a:r>
              <a:rPr lang="zh-CN" sz="2800">
                <a:latin typeface="宋体" panose="02010600030101010101" pitchFamily="2" charset="-122"/>
                <a:ea typeface="宋体" panose="02010600030101010101" pitchFamily="2" charset="-122"/>
                <a:cs typeface="+mn-ea"/>
              </a:rPr>
              <a:t>事情</a:t>
            </a:r>
            <a:r>
              <a:rPr lang="zh-CN" sz="2800" b="1">
                <a:solidFill>
                  <a:srgbClr val="00B050"/>
                </a:solidFill>
                <a:latin typeface="宋体" panose="02010600030101010101" pitchFamily="2" charset="-122"/>
                <a:ea typeface="宋体" panose="02010600030101010101" pitchFamily="2" charset="-122"/>
                <a:cs typeface="+mn-ea"/>
              </a:rPr>
              <a:t>完成</a:t>
            </a:r>
            <a:r>
              <a:rPr lang="zh-CN" sz="2800" b="1">
                <a:solidFill>
                  <a:schemeClr val="tx1"/>
                </a:solidFill>
                <a:latin typeface="宋体" panose="02010600030101010101" pitchFamily="2" charset="-122"/>
                <a:ea typeface="宋体" panose="02010600030101010101" pitchFamily="2" charset="-122"/>
                <a:cs typeface="+mn-ea"/>
              </a:rPr>
              <a:t>后</a:t>
            </a:r>
            <a:r>
              <a:rPr lang="zh-CN" sz="2800">
                <a:latin typeface="宋体" panose="02010600030101010101" pitchFamily="2" charset="-122"/>
                <a:ea typeface="宋体" panose="02010600030101010101" pitchFamily="2" charset="-122"/>
                <a:cs typeface="+mn-ea"/>
              </a:rPr>
              <a:t>，杜镐被</a:t>
            </a:r>
            <a:r>
              <a:rPr lang="zh-CN" sz="2800" b="1">
                <a:solidFill>
                  <a:srgbClr val="00B050"/>
                </a:solidFill>
                <a:latin typeface="宋体" panose="02010600030101010101" pitchFamily="2" charset="-122"/>
                <a:ea typeface="宋体" panose="02010600030101010101" pitchFamily="2" charset="-122"/>
                <a:cs typeface="+mn-ea"/>
              </a:rPr>
              <a:t>赏赐</a:t>
            </a:r>
            <a:r>
              <a:rPr lang="zh-CN" sz="2800">
                <a:latin typeface="宋体" panose="02010600030101010101" pitchFamily="2" charset="-122"/>
                <a:ea typeface="宋体" panose="02010600030101010101" pitchFamily="2" charset="-122"/>
                <a:cs typeface="+mn-ea"/>
              </a:rPr>
              <a:t>金鱼袋和紫衣，</a:t>
            </a:r>
            <a:r>
              <a:rPr lang="zh-CN" sz="2800" b="1">
                <a:solidFill>
                  <a:srgbClr val="00B050"/>
                </a:solidFill>
                <a:latin typeface="宋体" panose="02010600030101010101" pitchFamily="2" charset="-122"/>
                <a:ea typeface="宋体" panose="02010600030101010101" pitchFamily="2" charset="-122"/>
                <a:cs typeface="+mn-ea"/>
              </a:rPr>
              <a:t>改任</a:t>
            </a:r>
            <a:r>
              <a:rPr lang="zh-CN" sz="2800">
                <a:latin typeface="宋体" panose="02010600030101010101" pitchFamily="2" charset="-122"/>
                <a:ea typeface="宋体" panose="02010600030101010101" pitchFamily="2" charset="-122"/>
                <a:cs typeface="+mn-ea"/>
              </a:rPr>
              <a:t>在秘阁当值。正</a:t>
            </a:r>
            <a:r>
              <a:rPr lang="zh-CN" sz="2800" b="1">
                <a:solidFill>
                  <a:srgbClr val="7030A0"/>
                </a:solidFill>
                <a:latin typeface="宋体" panose="02010600030101010101" pitchFamily="2" charset="-122"/>
                <a:ea typeface="宋体" panose="02010600030101010101" pitchFamily="2" charset="-122"/>
                <a:cs typeface="+mn-ea"/>
              </a:rPr>
              <a:t>赶上</a:t>
            </a:r>
            <a:r>
              <a:rPr lang="zh-CN" sz="2800">
                <a:latin typeface="宋体" panose="02010600030101010101" pitchFamily="2" charset="-122"/>
                <a:ea typeface="宋体" panose="02010600030101010101" pitchFamily="2" charset="-122"/>
                <a:cs typeface="+mn-ea"/>
              </a:rPr>
              <a:t>编修《太祖实录》，（皇帝）命杜镐</a:t>
            </a:r>
            <a:r>
              <a:rPr lang="zh-CN" sz="2800" b="1">
                <a:solidFill>
                  <a:srgbClr val="7030A0"/>
                </a:solidFill>
                <a:latin typeface="宋体" panose="02010600030101010101" pitchFamily="2" charset="-122"/>
                <a:ea typeface="宋体" panose="02010600030101010101" pitchFamily="2" charset="-122"/>
                <a:cs typeface="+mn-ea"/>
              </a:rPr>
              <a:t>搜集整理</a:t>
            </a:r>
            <a:r>
              <a:rPr lang="zh-CN" sz="2800">
                <a:latin typeface="宋体" panose="02010600030101010101" pitchFamily="2" charset="-122"/>
                <a:ea typeface="宋体" panose="02010600030101010101" pitchFamily="2" charset="-122"/>
                <a:cs typeface="+mn-ea"/>
              </a:rPr>
              <a:t>太祖</a:t>
            </a:r>
            <a:r>
              <a:rPr lang="zh-CN" sz="2800" b="1">
                <a:solidFill>
                  <a:srgbClr val="7030A0"/>
                </a:solidFill>
                <a:latin typeface="宋体" panose="02010600030101010101" pitchFamily="2" charset="-122"/>
                <a:ea typeface="宋体" panose="02010600030101010101" pitchFamily="2" charset="-122"/>
                <a:cs typeface="+mn-ea"/>
              </a:rPr>
              <a:t>以往的事迹</a:t>
            </a:r>
            <a:r>
              <a:rPr lang="zh-CN" sz="2800">
                <a:latin typeface="宋体" panose="02010600030101010101" pitchFamily="2" charset="-122"/>
                <a:ea typeface="宋体" panose="02010600030101010101" pitchFamily="2" charset="-122"/>
                <a:cs typeface="+mn-ea"/>
              </a:rPr>
              <a:t>，以备</a:t>
            </a:r>
            <a:r>
              <a:rPr lang="zh-CN" sz="2800" b="1">
                <a:solidFill>
                  <a:srgbClr val="00B050"/>
                </a:solidFill>
                <a:latin typeface="宋体" panose="02010600030101010101" pitchFamily="2" charset="-122"/>
                <a:ea typeface="宋体" panose="02010600030101010101" pitchFamily="2" charset="-122"/>
                <a:cs typeface="+mn-ea"/>
              </a:rPr>
              <a:t>询问</a:t>
            </a:r>
            <a:r>
              <a:rPr lang="zh-CN" sz="2800" b="1">
                <a:solidFill>
                  <a:srgbClr val="00B050"/>
                </a:solidFill>
                <a:latin typeface="宋体" panose="02010600030101010101" pitchFamily="2" charset="-122"/>
                <a:ea typeface="宋体" panose="02010600030101010101" pitchFamily="2" charset="-122"/>
                <a:cs typeface="+mn-ea"/>
                <a:sym typeface="+mn-ea"/>
              </a:rPr>
              <a:t>查访</a:t>
            </a:r>
            <a:r>
              <a:rPr lang="zh-CN" sz="2800">
                <a:latin typeface="宋体" panose="02010600030101010101" pitchFamily="2" charset="-122"/>
                <a:ea typeface="宋体" panose="02010600030101010101" pitchFamily="2" charset="-122"/>
                <a:cs typeface="+mn-ea"/>
              </a:rPr>
              <a:t>。</a:t>
            </a:r>
          </a:p>
          <a:p>
            <a:pPr lvl="1" algn="l">
              <a:lnSpc>
                <a:spcPct val="130000"/>
              </a:lnSpc>
              <a:buClrTx/>
              <a:buSzTx/>
              <a:buFontTx/>
            </a:pPr>
            <a:endParaRPr lang="zh-CN" sz="2800">
              <a:latin typeface="宋体" panose="02010600030101010101" pitchFamily="2" charset="-122"/>
              <a:ea typeface="宋体" panose="02010600030101010101" pitchFamily="2" charset="-122"/>
              <a:cs typeface="+mn-ea"/>
            </a:endParaRPr>
          </a:p>
          <a:p>
            <a:pPr lvl="1" algn="l">
              <a:lnSpc>
                <a:spcPct val="130000"/>
              </a:lnSpc>
              <a:buClrTx/>
              <a:buSzTx/>
              <a:buFontTx/>
            </a:pPr>
            <a:r>
              <a:rPr lang="zh-CN" sz="2800">
                <a:latin typeface="宋体" panose="02010600030101010101" pitchFamily="2" charset="-122"/>
                <a:ea typeface="宋体" panose="02010600030101010101" pitchFamily="2" charset="-122"/>
                <a:cs typeface="+mn-ea"/>
              </a:rPr>
              <a:t>他居住的地方</a:t>
            </a:r>
            <a:r>
              <a:rPr lang="zh-CN" sz="2800" b="1">
                <a:solidFill>
                  <a:srgbClr val="00B050"/>
                </a:solidFill>
                <a:latin typeface="宋体" panose="02010600030101010101" pitchFamily="2" charset="-122"/>
                <a:ea typeface="宋体" panose="02010600030101010101" pitchFamily="2" charset="-122"/>
                <a:cs typeface="+mn-ea"/>
              </a:rPr>
              <a:t>偏僻简陋</a:t>
            </a:r>
            <a:r>
              <a:rPr lang="zh-CN" sz="2800">
                <a:latin typeface="宋体" panose="02010600030101010101" pitchFamily="2" charset="-122"/>
                <a:ea typeface="宋体" panose="02010600030101010101" pitchFamily="2" charset="-122"/>
                <a:cs typeface="+mn-ea"/>
              </a:rPr>
              <a:t>，仅仅能够</a:t>
            </a:r>
            <a:r>
              <a:rPr lang="zh-CN" sz="2800" b="1">
                <a:solidFill>
                  <a:srgbClr val="00B050"/>
                </a:solidFill>
                <a:latin typeface="宋体" panose="02010600030101010101" pitchFamily="2" charset="-122"/>
                <a:ea typeface="宋体" panose="02010600030101010101" pitchFamily="2" charset="-122"/>
                <a:cs typeface="+mn-ea"/>
              </a:rPr>
              <a:t>遮蔽</a:t>
            </a:r>
            <a:r>
              <a:rPr lang="zh-CN" sz="2800">
                <a:latin typeface="宋体" panose="02010600030101010101" pitchFamily="2" charset="-122"/>
                <a:ea typeface="宋体" panose="02010600030101010101" pitchFamily="2" charset="-122"/>
                <a:cs typeface="+mn-ea"/>
              </a:rPr>
              <a:t>风雨。他住在那里二十年，也不</a:t>
            </a:r>
            <a:r>
              <a:rPr lang="zh-CN" sz="2800" b="1">
                <a:solidFill>
                  <a:srgbClr val="00B050"/>
                </a:solidFill>
                <a:latin typeface="宋体" panose="02010600030101010101" pitchFamily="2" charset="-122"/>
                <a:ea typeface="宋体" panose="02010600030101010101" pitchFamily="2" charset="-122"/>
                <a:cs typeface="+mn-ea"/>
              </a:rPr>
              <a:t>迁徙</a:t>
            </a:r>
            <a:r>
              <a:rPr lang="zh-CN" sz="2800">
                <a:latin typeface="宋体" panose="02010600030101010101" pitchFamily="2" charset="-122"/>
                <a:ea typeface="宋体" panose="02010600030101010101" pitchFamily="2" charset="-122"/>
                <a:cs typeface="+mn-ea"/>
              </a:rPr>
              <a:t>。</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0" end="0"/>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570355" y="582295"/>
            <a:ext cx="10621645" cy="5692775"/>
          </a:xfrm>
          <a:prstGeom prst="rect">
            <a:avLst/>
          </a:prstGeom>
          <a:noFill/>
        </p:spPr>
        <p:txBody>
          <a:bodyPr wrap="square" rtlCol="0">
            <a:spAutoFit/>
          </a:bodyPr>
          <a:lstStyle/>
          <a:p>
            <a:pPr algn="l" fontAlgn="auto">
              <a:lnSpc>
                <a:spcPct val="100000"/>
              </a:lnSpc>
            </a:pPr>
            <a:r>
              <a:rPr lang="en-US" altLang="zh-CN" sz="2800">
                <a:latin typeface="黑体" panose="02010609060101010101" charset="-122"/>
                <a:ea typeface="黑体" panose="02010609060101010101" charset="-122"/>
                <a:cs typeface="黑体" panose="02010609060101010101" charset="-122"/>
                <a:sym typeface="+mn-ea"/>
              </a:rPr>
              <a:t>1.</a:t>
            </a:r>
            <a:r>
              <a:rPr lang="zh-CN" altLang="en-US" sz="2800">
                <a:latin typeface="黑体" panose="02010609060101010101" charset="-122"/>
                <a:ea typeface="黑体" panose="02010609060101010101" charset="-122"/>
                <a:cs typeface="黑体" panose="02010609060101010101" charset="-122"/>
                <a:sym typeface="+mn-ea"/>
              </a:rPr>
              <a:t>选出加点词语古今词义不同的一组</a:t>
            </a:r>
          </a:p>
          <a:p>
            <a:pPr algn="l" fontAlgn="auto">
              <a:lnSpc>
                <a:spcPct val="100000"/>
              </a:lnSpc>
            </a:pPr>
            <a:r>
              <a:rPr lang="zh-CN" altLang="en-US" sz="2800">
                <a:latin typeface="黑体" panose="02010609060101010101" charset="-122"/>
                <a:ea typeface="黑体" panose="02010609060101010101" charset="-122"/>
                <a:cs typeface="黑体" panose="02010609060101010101" charset="-122"/>
                <a:sym typeface="+mn-ea"/>
              </a:rPr>
              <a:t>   ①此儿</a:t>
            </a:r>
            <a:r>
              <a:rPr lang="zh-CN" altLang="en-US" sz="2800" u="sng">
                <a:latin typeface="黑体" panose="02010609060101010101" charset="-122"/>
                <a:ea typeface="黑体" panose="02010609060101010101" charset="-122"/>
                <a:cs typeface="黑体" panose="02010609060101010101" charset="-122"/>
                <a:sym typeface="+mn-ea"/>
              </a:rPr>
              <a:t>容貌</a:t>
            </a:r>
            <a:r>
              <a:rPr lang="zh-CN" altLang="en-US" sz="2800">
                <a:latin typeface="黑体" panose="02010609060101010101" charset="-122"/>
                <a:ea typeface="黑体" panose="02010609060101010101" charset="-122"/>
                <a:cs typeface="黑体" panose="02010609060101010101" charset="-122"/>
                <a:sym typeface="+mn-ea"/>
              </a:rPr>
              <a:t>志气，将相之器也 ②帝亦雅相</a:t>
            </a:r>
            <a:r>
              <a:rPr lang="zh-CN" altLang="en-US" sz="2800" u="sng">
                <a:latin typeface="黑体" panose="02010609060101010101" charset="-122"/>
                <a:ea typeface="黑体" panose="02010609060101010101" charset="-122"/>
                <a:cs typeface="黑体" panose="02010609060101010101" charset="-122"/>
                <a:sym typeface="+mn-ea"/>
              </a:rPr>
              <a:t>器重</a:t>
            </a:r>
            <a:r>
              <a:rPr lang="zh-CN" altLang="en-US" sz="2800">
                <a:latin typeface="黑体" panose="02010609060101010101" charset="-122"/>
                <a:ea typeface="黑体" panose="02010609060101010101" charset="-122"/>
                <a:cs typeface="黑体" panose="02010609060101010101" charset="-122"/>
                <a:sym typeface="+mn-ea"/>
              </a:rPr>
              <a:t>，契同友执</a:t>
            </a:r>
          </a:p>
          <a:p>
            <a:pPr algn="l" fontAlgn="auto">
              <a:lnSpc>
                <a:spcPct val="100000"/>
              </a:lnSpc>
            </a:pPr>
            <a:r>
              <a:rPr lang="zh-CN" altLang="en-US" sz="2800">
                <a:latin typeface="黑体" panose="02010609060101010101" charset="-122"/>
                <a:ea typeface="黑体" panose="02010609060101010101" charset="-122"/>
                <a:cs typeface="黑体" panose="02010609060101010101" charset="-122"/>
                <a:sym typeface="+mn-ea"/>
              </a:rPr>
              <a:t>   ③敦、导及诸</a:t>
            </a:r>
            <a:r>
              <a:rPr lang="zh-CN" altLang="en-US" sz="2800" u="sng">
                <a:latin typeface="黑体" panose="02010609060101010101" charset="-122"/>
                <a:ea typeface="黑体" panose="02010609060101010101" charset="-122"/>
                <a:cs typeface="黑体" panose="02010609060101010101" charset="-122"/>
                <a:sym typeface="+mn-ea"/>
              </a:rPr>
              <a:t>名胜</a:t>
            </a:r>
            <a:r>
              <a:rPr lang="zh-CN" altLang="en-US" sz="2800">
                <a:latin typeface="黑体" panose="02010609060101010101" charset="-122"/>
                <a:ea typeface="黑体" panose="02010609060101010101" charset="-122"/>
                <a:cs typeface="黑体" panose="02010609060101010101" charset="-122"/>
                <a:sym typeface="+mn-ea"/>
              </a:rPr>
              <a:t>皆骑从 ④存问</a:t>
            </a:r>
            <a:r>
              <a:rPr lang="zh-CN" altLang="en-US" sz="2800" u="sng">
                <a:latin typeface="黑体" panose="02010609060101010101" charset="-122"/>
                <a:ea typeface="黑体" panose="02010609060101010101" charset="-122"/>
                <a:cs typeface="黑体" panose="02010609060101010101" charset="-122"/>
                <a:sym typeface="+mn-ea"/>
              </a:rPr>
              <a:t>风俗</a:t>
            </a:r>
            <a:r>
              <a:rPr lang="zh-CN" altLang="en-US" sz="2800">
                <a:latin typeface="黑体" panose="02010609060101010101" charset="-122"/>
                <a:ea typeface="黑体" panose="02010609060101010101" charset="-122"/>
                <a:cs typeface="黑体" panose="02010609060101010101" charset="-122"/>
                <a:sym typeface="+mn-ea"/>
              </a:rPr>
              <a:t>，虚己倾心</a:t>
            </a:r>
          </a:p>
          <a:p>
            <a:pPr algn="l" fontAlgn="auto">
              <a:lnSpc>
                <a:spcPct val="100000"/>
              </a:lnSpc>
            </a:pPr>
            <a:r>
              <a:rPr lang="zh-CN" altLang="en-US" sz="2800">
                <a:latin typeface="黑体" panose="02010609060101010101" charset="-122"/>
                <a:ea typeface="黑体" panose="02010609060101010101" charset="-122"/>
                <a:cs typeface="黑体" panose="02010609060101010101" charset="-122"/>
                <a:sym typeface="+mn-ea"/>
              </a:rPr>
              <a:t>   ⑤由是吴会</a:t>
            </a:r>
            <a:r>
              <a:rPr lang="zh-CN" altLang="en-US" sz="2800" u="sng">
                <a:latin typeface="黑体" panose="02010609060101010101" charset="-122"/>
                <a:ea typeface="黑体" panose="02010609060101010101" charset="-122"/>
                <a:cs typeface="黑体" panose="02010609060101010101" charset="-122"/>
                <a:sym typeface="+mn-ea"/>
              </a:rPr>
              <a:t>风靡</a:t>
            </a:r>
            <a:r>
              <a:rPr lang="zh-CN" altLang="en-US" sz="2800">
                <a:latin typeface="黑体" panose="02010609060101010101" charset="-122"/>
                <a:ea typeface="黑体" panose="02010609060101010101" charset="-122"/>
                <a:cs typeface="黑体" panose="02010609060101010101" charset="-122"/>
                <a:sym typeface="+mn-ea"/>
              </a:rPr>
              <a:t>，百姓归心焉</a:t>
            </a:r>
          </a:p>
          <a:p>
            <a:pPr algn="l" fontAlgn="auto">
              <a:lnSpc>
                <a:spcPct val="100000"/>
              </a:lnSpc>
            </a:pPr>
            <a:r>
              <a:rPr lang="zh-CN" altLang="en-US" sz="2800">
                <a:latin typeface="黑体" panose="02010609060101010101" charset="-122"/>
                <a:ea typeface="黑体" panose="02010609060101010101" charset="-122"/>
                <a:cs typeface="黑体" panose="02010609060101010101" charset="-122"/>
                <a:sym typeface="+mn-ea"/>
              </a:rPr>
              <a:t>   A</a:t>
            </a:r>
            <a:r>
              <a:rPr lang="en-US" altLang="zh-CN" sz="2800">
                <a:latin typeface="黑体" panose="02010609060101010101" charset="-122"/>
                <a:ea typeface="黑体" panose="02010609060101010101" charset="-122"/>
                <a:cs typeface="黑体" panose="02010609060101010101" charset="-122"/>
                <a:sym typeface="+mn-ea"/>
              </a:rPr>
              <a:t>.</a:t>
            </a:r>
            <a:r>
              <a:rPr lang="zh-CN" altLang="en-US" sz="2800">
                <a:latin typeface="黑体" panose="02010609060101010101" charset="-122"/>
                <a:ea typeface="黑体" panose="02010609060101010101" charset="-122"/>
                <a:cs typeface="黑体" panose="02010609060101010101" charset="-122"/>
                <a:sym typeface="+mn-ea"/>
              </a:rPr>
              <a:t>①③④       B</a:t>
            </a:r>
            <a:r>
              <a:rPr lang="en-US" altLang="zh-CN" sz="2800">
                <a:latin typeface="黑体" panose="02010609060101010101" charset="-122"/>
                <a:ea typeface="黑体" panose="02010609060101010101" charset="-122"/>
                <a:cs typeface="黑体" panose="02010609060101010101" charset="-122"/>
                <a:sym typeface="+mn-ea"/>
              </a:rPr>
              <a:t>.</a:t>
            </a:r>
            <a:r>
              <a:rPr lang="zh-CN" altLang="en-US" sz="2800">
                <a:latin typeface="黑体" panose="02010609060101010101" charset="-122"/>
                <a:ea typeface="黑体" panose="02010609060101010101" charset="-122"/>
                <a:cs typeface="黑体" panose="02010609060101010101" charset="-122"/>
                <a:sym typeface="+mn-ea"/>
              </a:rPr>
              <a:t>②③       C</a:t>
            </a:r>
            <a:r>
              <a:rPr lang="en-US" altLang="zh-CN" sz="2800">
                <a:latin typeface="黑体" panose="02010609060101010101" charset="-122"/>
                <a:ea typeface="黑体" panose="02010609060101010101" charset="-122"/>
                <a:cs typeface="黑体" panose="02010609060101010101" charset="-122"/>
                <a:sym typeface="+mn-ea"/>
              </a:rPr>
              <a:t>.</a:t>
            </a:r>
            <a:r>
              <a:rPr lang="zh-CN" altLang="en-US" sz="2800">
                <a:latin typeface="黑体" panose="02010609060101010101" charset="-122"/>
                <a:ea typeface="黑体" panose="02010609060101010101" charset="-122"/>
                <a:cs typeface="黑体" panose="02010609060101010101" charset="-122"/>
                <a:sym typeface="+mn-ea"/>
              </a:rPr>
              <a:t>③⑤       D</a:t>
            </a:r>
            <a:r>
              <a:rPr lang="en-US" altLang="zh-CN" sz="2800">
                <a:latin typeface="黑体" panose="02010609060101010101" charset="-122"/>
                <a:ea typeface="黑体" panose="02010609060101010101" charset="-122"/>
                <a:cs typeface="黑体" panose="02010609060101010101" charset="-122"/>
                <a:sym typeface="+mn-ea"/>
              </a:rPr>
              <a:t>.</a:t>
            </a:r>
            <a:r>
              <a:rPr lang="zh-CN" altLang="en-US" sz="2800">
                <a:latin typeface="黑体" panose="02010609060101010101" charset="-122"/>
                <a:ea typeface="黑体" panose="02010609060101010101" charset="-122"/>
                <a:cs typeface="黑体" panose="02010609060101010101" charset="-122"/>
                <a:sym typeface="+mn-ea"/>
              </a:rPr>
              <a:t>②④⑤ </a:t>
            </a:r>
          </a:p>
          <a:p>
            <a:pPr algn="l" fontAlgn="auto">
              <a:lnSpc>
                <a:spcPct val="100000"/>
              </a:lnSpc>
            </a:pPr>
            <a:r>
              <a:rPr lang="zh-CN" altLang="en-US" sz="2800">
                <a:latin typeface="黑体" panose="02010609060101010101" charset="-122"/>
                <a:ea typeface="黑体" panose="02010609060101010101" charset="-122"/>
                <a:cs typeface="黑体" panose="02010609060101010101" charset="-122"/>
                <a:sym typeface="+mn-ea"/>
              </a:rPr>
              <a:t> </a:t>
            </a:r>
          </a:p>
          <a:p>
            <a:pPr algn="l" fontAlgn="auto">
              <a:lnSpc>
                <a:spcPct val="100000"/>
              </a:lnSpc>
            </a:pPr>
            <a:r>
              <a:rPr lang="en-US" altLang="zh-CN" sz="2800">
                <a:latin typeface="黑体" panose="02010609060101010101" charset="-122"/>
                <a:ea typeface="黑体" panose="02010609060101010101" charset="-122"/>
                <a:cs typeface="黑体" panose="02010609060101010101" charset="-122"/>
                <a:sym typeface="+mn-ea"/>
              </a:rPr>
              <a:t>2.</a:t>
            </a:r>
            <a:r>
              <a:rPr lang="zh-CN" altLang="en-US" sz="2800">
                <a:latin typeface="黑体" panose="02010609060101010101" charset="-122"/>
                <a:ea typeface="黑体" panose="02010609060101010101" charset="-122"/>
                <a:cs typeface="黑体" panose="02010609060101010101" charset="-122"/>
                <a:sym typeface="+mn-ea"/>
              </a:rPr>
              <a:t>下列各句中加点的词语在文中的意义与现代汉语相同的一项是</a:t>
            </a:r>
          </a:p>
          <a:p>
            <a:pPr algn="l" fontAlgn="auto">
              <a:lnSpc>
                <a:spcPct val="100000"/>
              </a:lnSpc>
            </a:pPr>
            <a:r>
              <a:rPr lang="zh-CN" altLang="en-US" sz="2800">
                <a:latin typeface="黑体" panose="02010609060101010101" charset="-122"/>
                <a:ea typeface="黑体" panose="02010609060101010101" charset="-122"/>
                <a:cs typeface="黑体" panose="02010609060101010101" charset="-122"/>
                <a:sym typeface="+mn-ea"/>
              </a:rPr>
              <a:t>   A.乃纵</a:t>
            </a:r>
            <a:r>
              <a:rPr lang="zh-CN" altLang="en-US" sz="2800" u="sng">
                <a:latin typeface="黑体" panose="02010609060101010101" charset="-122"/>
                <a:ea typeface="黑体" panose="02010609060101010101" charset="-122"/>
                <a:cs typeface="黑体" panose="02010609060101010101" charset="-122"/>
                <a:sym typeface="+mn-ea"/>
              </a:rPr>
              <a:t>反间</a:t>
            </a:r>
            <a:r>
              <a:rPr lang="zh-CN" altLang="en-US" sz="2800">
                <a:latin typeface="黑体" panose="02010609060101010101" charset="-122"/>
                <a:ea typeface="黑体" panose="02010609060101010101" charset="-122"/>
                <a:cs typeface="黑体" panose="02010609060101010101" charset="-122"/>
                <a:sym typeface="+mn-ea"/>
              </a:rPr>
              <a:t>于燕              B.实欲连兵</a:t>
            </a:r>
            <a:r>
              <a:rPr lang="zh-CN" altLang="en-US" sz="2800" u="sng">
                <a:latin typeface="黑体" panose="02010609060101010101" charset="-122"/>
                <a:ea typeface="黑体" panose="02010609060101010101" charset="-122"/>
                <a:cs typeface="黑体" panose="02010609060101010101" charset="-122"/>
                <a:sym typeface="+mn-ea"/>
              </a:rPr>
              <a:t>南面</a:t>
            </a:r>
            <a:r>
              <a:rPr lang="zh-CN" altLang="en-US" sz="2800">
                <a:latin typeface="黑体" panose="02010609060101010101" charset="-122"/>
                <a:ea typeface="黑体" panose="02010609060101010101" charset="-122"/>
                <a:cs typeface="黑体" panose="02010609060101010101" charset="-122"/>
                <a:sym typeface="+mn-ea"/>
              </a:rPr>
              <a:t>而王齐</a:t>
            </a:r>
          </a:p>
          <a:p>
            <a:pPr algn="l" fontAlgn="auto">
              <a:lnSpc>
                <a:spcPct val="100000"/>
              </a:lnSpc>
            </a:pPr>
            <a:r>
              <a:rPr lang="zh-CN" altLang="en-US" sz="2800">
                <a:latin typeface="黑体" panose="02010609060101010101" charset="-122"/>
                <a:ea typeface="黑体" panose="02010609060101010101" charset="-122"/>
                <a:cs typeface="黑体" panose="02010609060101010101" charset="-122"/>
                <a:sym typeface="+mn-ea"/>
              </a:rPr>
              <a:t>   C.而城中</a:t>
            </a:r>
            <a:r>
              <a:rPr lang="zh-CN" altLang="en-US" sz="2800" u="sng">
                <a:latin typeface="黑体" panose="02010609060101010101" charset="-122"/>
                <a:ea typeface="黑体" panose="02010609060101010101" charset="-122"/>
                <a:cs typeface="黑体" panose="02010609060101010101" charset="-122"/>
                <a:sym typeface="+mn-ea"/>
              </a:rPr>
              <a:t>鼓噪</a:t>
            </a:r>
            <a:r>
              <a:rPr lang="zh-CN" altLang="en-US" sz="2800">
                <a:latin typeface="黑体" panose="02010609060101010101" charset="-122"/>
                <a:ea typeface="黑体" panose="02010609060101010101" charset="-122"/>
                <a:cs typeface="黑体" panose="02010609060101010101" charset="-122"/>
                <a:sym typeface="+mn-ea"/>
              </a:rPr>
              <a:t>从之            D.燕军</a:t>
            </a:r>
            <a:r>
              <a:rPr lang="zh-CN" altLang="en-US" sz="2800" u="sng">
                <a:latin typeface="黑体" panose="02010609060101010101" charset="-122"/>
                <a:ea typeface="黑体" panose="02010609060101010101" charset="-122"/>
                <a:cs typeface="黑体" panose="02010609060101010101" charset="-122"/>
                <a:sym typeface="+mn-ea"/>
              </a:rPr>
              <a:t>扰乱</a:t>
            </a:r>
            <a:r>
              <a:rPr lang="zh-CN" altLang="en-US" sz="2800">
                <a:latin typeface="黑体" panose="02010609060101010101" charset="-122"/>
                <a:ea typeface="黑体" panose="02010609060101010101" charset="-122"/>
                <a:cs typeface="黑体" panose="02010609060101010101" charset="-122"/>
                <a:sym typeface="+mn-ea"/>
              </a:rPr>
              <a:t>奔走</a:t>
            </a:r>
          </a:p>
          <a:p>
            <a:pPr algn="l" fontAlgn="auto">
              <a:lnSpc>
                <a:spcPct val="100000"/>
              </a:lnSpc>
            </a:pPr>
            <a:endParaRPr lang="zh-CN" altLang="en-US" sz="280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en-US" altLang="zh-CN" sz="2800">
                <a:latin typeface="黑体" panose="02010609060101010101" charset="-122"/>
                <a:ea typeface="黑体" panose="02010609060101010101" charset="-122"/>
                <a:cs typeface="黑体" panose="02010609060101010101" charset="-122"/>
                <a:sym typeface="+mn-ea"/>
              </a:rPr>
              <a:t>3.下列句子中加点词语在文中的意思与现代汉语相同的一项是</a:t>
            </a:r>
          </a:p>
          <a:p>
            <a:pPr algn="l" fontAlgn="auto">
              <a:lnSpc>
                <a:spcPct val="100000"/>
              </a:lnSpc>
            </a:pPr>
            <a:r>
              <a:rPr lang="zh-CN" altLang="en-US" sz="2800">
                <a:latin typeface="黑体" panose="02010609060101010101" charset="-122"/>
                <a:ea typeface="黑体" panose="02010609060101010101" charset="-122"/>
                <a:cs typeface="黑体" panose="02010609060101010101" charset="-122"/>
                <a:sym typeface="+mn-ea"/>
              </a:rPr>
              <a:t>   A.</a:t>
            </a:r>
            <a:r>
              <a:rPr lang="zh-CN" altLang="en-US" sz="2800" u="sng">
                <a:latin typeface="黑体" panose="02010609060101010101" charset="-122"/>
                <a:ea typeface="黑体" panose="02010609060101010101" charset="-122"/>
                <a:cs typeface="黑体" panose="02010609060101010101" charset="-122"/>
                <a:sym typeface="+mn-ea"/>
              </a:rPr>
              <a:t>或</a:t>
            </a:r>
            <a:r>
              <a:rPr lang="zh-CN" altLang="en-US" sz="2800">
                <a:latin typeface="黑体" panose="02010609060101010101" charset="-122"/>
                <a:ea typeface="黑体" panose="02010609060101010101" charset="-122"/>
                <a:cs typeface="黑体" panose="02010609060101010101" charset="-122"/>
                <a:sym typeface="+mn-ea"/>
              </a:rPr>
              <a:t>共帐而寐                B.拜受</a:t>
            </a:r>
            <a:r>
              <a:rPr lang="zh-CN" altLang="en-US" sz="2800" u="sng">
                <a:latin typeface="黑体" panose="02010609060101010101" charset="-122"/>
                <a:ea typeface="黑体" panose="02010609060101010101" charset="-122"/>
                <a:cs typeface="黑体" panose="02010609060101010101" charset="-122"/>
                <a:sym typeface="+mn-ea"/>
              </a:rPr>
              <a:t>而已</a:t>
            </a:r>
            <a:endParaRPr lang="zh-CN" altLang="en-US" sz="280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zh-CN" altLang="en-US" sz="2800">
                <a:latin typeface="黑体" panose="02010609060101010101" charset="-122"/>
                <a:ea typeface="黑体" panose="02010609060101010101" charset="-122"/>
                <a:cs typeface="黑体" panose="02010609060101010101" charset="-122"/>
                <a:sym typeface="+mn-ea"/>
              </a:rPr>
              <a:t>   C.</a:t>
            </a:r>
            <a:r>
              <a:rPr lang="zh-CN" altLang="en-US" sz="2800" u="sng">
                <a:latin typeface="黑体" panose="02010609060101010101" charset="-122"/>
                <a:ea typeface="黑体" panose="02010609060101010101" charset="-122"/>
                <a:cs typeface="黑体" panose="02010609060101010101" charset="-122"/>
                <a:sym typeface="+mn-ea"/>
              </a:rPr>
              <a:t>出身</a:t>
            </a:r>
            <a:r>
              <a:rPr lang="zh-CN" altLang="en-US" sz="2800">
                <a:latin typeface="黑体" panose="02010609060101010101" charset="-122"/>
                <a:ea typeface="黑体" panose="02010609060101010101" charset="-122"/>
                <a:cs typeface="黑体" panose="02010609060101010101" charset="-122"/>
                <a:sym typeface="+mn-ea"/>
              </a:rPr>
              <a:t>忧国                  D.</a:t>
            </a:r>
            <a:r>
              <a:rPr lang="zh-CN" altLang="en-US" sz="2800" u="sng">
                <a:latin typeface="黑体" panose="02010609060101010101" charset="-122"/>
                <a:ea typeface="黑体" panose="02010609060101010101" charset="-122"/>
                <a:cs typeface="黑体" panose="02010609060101010101" charset="-122"/>
                <a:sym typeface="+mn-ea"/>
              </a:rPr>
              <a:t>通达</a:t>
            </a:r>
            <a:r>
              <a:rPr lang="zh-CN" altLang="en-US" sz="2800">
                <a:latin typeface="黑体" panose="02010609060101010101" charset="-122"/>
                <a:ea typeface="黑体" panose="02010609060101010101" charset="-122"/>
                <a:cs typeface="黑体" panose="02010609060101010101" charset="-122"/>
                <a:sym typeface="+mn-ea"/>
              </a:rPr>
              <a:t>治体</a:t>
            </a:r>
            <a:endParaRPr lang="zh-CN" altLang="en-US" sz="2400">
              <a:latin typeface="黑体" panose="02010609060101010101" charset="-122"/>
              <a:ea typeface="黑体" panose="02010609060101010101" charset="-122"/>
              <a:cs typeface="黑体" panose="02010609060101010101" charset="-122"/>
            </a:endParaRPr>
          </a:p>
        </p:txBody>
      </p:sp>
      <p:sp>
        <p:nvSpPr>
          <p:cNvPr id="13" name="文本框 12"/>
          <p:cNvSpPr txBox="1"/>
          <p:nvPr/>
        </p:nvSpPr>
        <p:spPr>
          <a:xfrm>
            <a:off x="6584315" y="2368550"/>
            <a:ext cx="1035685" cy="645160"/>
          </a:xfrm>
          <a:prstGeom prst="rect">
            <a:avLst/>
          </a:prstGeom>
          <a:noFill/>
        </p:spPr>
        <p:txBody>
          <a:bodyPr wrap="square" rtlCol="0" anchor="t">
            <a:spAutoFit/>
          </a:bodyPr>
          <a:lstStyle/>
          <a:p>
            <a:r>
              <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rPr>
              <a:t>√</a:t>
            </a:r>
          </a:p>
        </p:txBody>
      </p:sp>
      <p:sp>
        <p:nvSpPr>
          <p:cNvPr id="2" name="文本框 1"/>
          <p:cNvSpPr txBox="1"/>
          <p:nvPr/>
        </p:nvSpPr>
        <p:spPr>
          <a:xfrm>
            <a:off x="1746885" y="3668395"/>
            <a:ext cx="1035685" cy="645160"/>
          </a:xfrm>
          <a:prstGeom prst="rect">
            <a:avLst/>
          </a:prstGeom>
          <a:noFill/>
        </p:spPr>
        <p:txBody>
          <a:bodyPr wrap="square" rtlCol="0" anchor="t">
            <a:spAutoFit/>
          </a:bodyPr>
          <a:lstStyle/>
          <a:p>
            <a:r>
              <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rPr>
              <a:t>√</a:t>
            </a:r>
          </a:p>
        </p:txBody>
      </p:sp>
      <p:sp>
        <p:nvSpPr>
          <p:cNvPr id="3" name="文本框 2"/>
          <p:cNvSpPr txBox="1"/>
          <p:nvPr/>
        </p:nvSpPr>
        <p:spPr>
          <a:xfrm>
            <a:off x="6584315" y="5296535"/>
            <a:ext cx="1035685" cy="645160"/>
          </a:xfrm>
          <a:prstGeom prst="rect">
            <a:avLst/>
          </a:prstGeom>
          <a:noFill/>
        </p:spPr>
        <p:txBody>
          <a:bodyPr wrap="square" rtlCol="0" anchor="t">
            <a:spAutoFit/>
          </a:bodyPr>
          <a:lstStyle/>
          <a:p>
            <a:r>
              <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rPr>
              <a:t>√</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icture 3"/>
          <p:cNvPicPr>
            <a:picLocks noChangeAspect="1"/>
          </p:cNvPicPr>
          <p:nvPr/>
        </p:nvPicPr>
        <p:blipFill>
          <a:blip r:embed="rId3"/>
          <a:stretch>
            <a:fillRect/>
          </a:stretch>
        </p:blipFill>
        <p:spPr>
          <a:xfrm>
            <a:off x="3028950" y="64770"/>
            <a:ext cx="6398895" cy="3782060"/>
          </a:xfrm>
          <a:prstGeom prst="rect">
            <a:avLst/>
          </a:prstGeom>
        </p:spPr>
      </p:pic>
      <p:pic>
        <p:nvPicPr>
          <p:cNvPr id="5" name="图片 4" descr="误区"/>
          <p:cNvPicPr>
            <a:picLocks noChangeAspect="1"/>
          </p:cNvPicPr>
          <p:nvPr/>
        </p:nvPicPr>
        <p:blipFill>
          <a:blip r:embed="rId4"/>
          <a:stretch>
            <a:fillRect/>
          </a:stretch>
        </p:blipFill>
        <p:spPr>
          <a:xfrm>
            <a:off x="3965575" y="513080"/>
            <a:ext cx="4476750" cy="2773680"/>
          </a:xfrm>
          <a:prstGeom prst="rect">
            <a:avLst/>
          </a:prstGeom>
        </p:spPr>
      </p:pic>
      <p:sp>
        <p:nvSpPr>
          <p:cNvPr id="7" name="文本框 6"/>
          <p:cNvSpPr txBox="1"/>
          <p:nvPr/>
        </p:nvSpPr>
        <p:spPr>
          <a:xfrm>
            <a:off x="1154430" y="4997450"/>
            <a:ext cx="9747885" cy="1198880"/>
          </a:xfrm>
          <a:prstGeom prst="rect">
            <a:avLst/>
          </a:prstGeom>
          <a:noFill/>
        </p:spPr>
        <p:txBody>
          <a:bodyPr wrap="square" rtlCol="0">
            <a:spAutoFit/>
          </a:bodyPr>
          <a:lstStyle/>
          <a:p>
            <a:r>
              <a:rPr lang="zh-CN" altLang="en-US" sz="2400" u="sng"/>
              <a:t>在翻译时，我们可以通过今义去初步推测某词的含义，但有很多词语由于词义或扩大或缩小或转移或感情色彩发生了变化而导致古今异义这种现象，所以一定不要陷入</a:t>
            </a:r>
            <a:r>
              <a:rPr lang="en-US" altLang="zh-CN" sz="2400" u="sng"/>
              <a:t>“</a:t>
            </a:r>
            <a:r>
              <a:rPr lang="zh-CN" altLang="en-US" sz="2400" u="sng"/>
              <a:t>以今代古</a:t>
            </a:r>
            <a:r>
              <a:rPr lang="en-US" altLang="zh-CN" sz="2400" u="sng"/>
              <a:t>”</a:t>
            </a:r>
            <a:r>
              <a:rPr lang="zh-CN" altLang="en-US" sz="2400" u="sng"/>
              <a:t>这样的误区，尤其是差别细微的词。</a:t>
            </a:r>
          </a:p>
        </p:txBody>
      </p:sp>
      <p:pic>
        <p:nvPicPr>
          <p:cNvPr id="8" name="图片 7" descr="面包"/>
          <p:cNvPicPr>
            <a:picLocks noChangeAspect="1"/>
          </p:cNvPicPr>
          <p:nvPr/>
        </p:nvPicPr>
        <p:blipFill>
          <a:blip r:embed="rId5"/>
          <a:stretch>
            <a:fillRect/>
          </a:stretch>
        </p:blipFill>
        <p:spPr>
          <a:xfrm>
            <a:off x="4286250" y="4035425"/>
            <a:ext cx="1115695" cy="725170"/>
          </a:xfrm>
          <a:prstGeom prst="rect">
            <a:avLst/>
          </a:prstGeom>
        </p:spPr>
      </p:pic>
      <p:sp>
        <p:nvSpPr>
          <p:cNvPr id="9" name="矩形 8"/>
          <p:cNvSpPr/>
          <p:nvPr/>
        </p:nvSpPr>
        <p:spPr>
          <a:xfrm>
            <a:off x="5503545" y="3937000"/>
            <a:ext cx="2938780" cy="922020"/>
          </a:xfrm>
          <a:prstGeom prst="rect">
            <a:avLst/>
          </a:prstGeom>
          <a:noFill/>
          <a:ln>
            <a:noFill/>
          </a:ln>
        </p:spPr>
        <p:txBody>
          <a:bodyPr wrap="none" rtlCol="0" anchor="t">
            <a:spAutoFit/>
            <a:scene3d>
              <a:camera prst="orthographicFront"/>
              <a:lightRig rig="threePt" dir="t"/>
            </a:scene3d>
          </a:bodyPr>
          <a:lstStyle/>
          <a:p>
            <a:pPr algn="ctr"/>
            <a:r>
              <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rPr>
              <a:t>古今异义</a:t>
            </a:r>
          </a:p>
        </p:txBody>
      </p:sp>
    </p:spTree>
  </p:cSld>
  <p:clrMapOvr>
    <a:masterClrMapping/>
  </p:clrMapOvr>
  <mc:AlternateContent>
    <mc:Choice xmlns:p15="http://schemas.microsoft.com/office/powerpoint/2012/main" Requires="p15">
      <p:transition spd="slow" p14:dur="1250">
        <p15:prstTrans prst="airplane"/>
        <p:sndAc>
          <p:stSnd>
            <p:snd r:embed="rId6" name="wind.wav"/>
          </p:stSnd>
        </p:sndAc>
      </p:transition>
    </mc:Choice>
    <mc:Fallback>
      <p:transition spd="slow">
        <p:fade/>
        <p:sndAc>
          <p:stSnd>
            <p:snd r:embed="rId6"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stretch>
            <a:fillRect/>
          </a:stretch>
        </p:blipFill>
        <p:spPr>
          <a:xfrm>
            <a:off x="750784" y="1984243"/>
            <a:ext cx="1927609" cy="1925115"/>
          </a:xfrm>
          <a:prstGeom prst="rect">
            <a:avLst/>
          </a:prstGeom>
        </p:spPr>
      </p:pic>
      <p:pic>
        <p:nvPicPr>
          <p:cNvPr id="4" name="图片 3"/>
          <p:cNvPicPr>
            <a:picLocks noChangeAspect="1"/>
          </p:cNvPicPr>
          <p:nvPr/>
        </p:nvPicPr>
        <p:blipFill>
          <a:blip r:embed="rId4"/>
          <a:stretch>
            <a:fillRect/>
          </a:stretch>
        </p:blipFill>
        <p:spPr>
          <a:xfrm>
            <a:off x="2986966" y="441973"/>
            <a:ext cx="1950371" cy="1950371"/>
          </a:xfrm>
          <a:prstGeom prst="rect">
            <a:avLst/>
          </a:prstGeom>
        </p:spPr>
      </p:pic>
      <p:pic>
        <p:nvPicPr>
          <p:cNvPr id="6" name="图片 5"/>
          <p:cNvPicPr>
            <a:picLocks noChangeAspect="1"/>
          </p:cNvPicPr>
          <p:nvPr/>
        </p:nvPicPr>
        <p:blipFill>
          <a:blip r:embed="rId5"/>
          <a:stretch>
            <a:fillRect/>
          </a:stretch>
        </p:blipFill>
        <p:spPr>
          <a:xfrm flipH="1">
            <a:off x="182650" y="70826"/>
            <a:ext cx="3317667" cy="2145225"/>
          </a:xfrm>
          <a:prstGeom prst="rect">
            <a:avLst/>
          </a:prstGeom>
        </p:spPr>
      </p:pic>
      <p:pic>
        <p:nvPicPr>
          <p:cNvPr id="7" name="图片 6"/>
          <p:cNvPicPr>
            <a:picLocks noChangeAspect="1"/>
          </p:cNvPicPr>
          <p:nvPr/>
        </p:nvPicPr>
        <p:blipFill>
          <a:blip r:embed="rId6"/>
          <a:stretch>
            <a:fillRect/>
          </a:stretch>
        </p:blipFill>
        <p:spPr>
          <a:xfrm>
            <a:off x="875178" y="908720"/>
            <a:ext cx="3606490" cy="5734159"/>
          </a:xfrm>
          <a:prstGeom prst="rect">
            <a:avLst/>
          </a:prstGeom>
        </p:spPr>
      </p:pic>
      <p:pic>
        <p:nvPicPr>
          <p:cNvPr id="8" name="图片 7"/>
          <p:cNvPicPr>
            <a:picLocks noChangeAspect="1"/>
          </p:cNvPicPr>
          <p:nvPr/>
        </p:nvPicPr>
        <p:blipFill>
          <a:blip r:embed="rId7"/>
          <a:srcRect l="34742" r="25318"/>
          <a:stretch>
            <a:fillRect/>
          </a:stretch>
        </p:blipFill>
        <p:spPr>
          <a:xfrm>
            <a:off x="9552384" y="103297"/>
            <a:ext cx="2736305" cy="6858000"/>
          </a:xfrm>
          <a:prstGeom prst="rect">
            <a:avLst/>
          </a:prstGeom>
        </p:spPr>
      </p:pic>
      <p:sp>
        <p:nvSpPr>
          <p:cNvPr id="9" name="文本框 8"/>
          <p:cNvSpPr txBox="1"/>
          <p:nvPr/>
        </p:nvSpPr>
        <p:spPr>
          <a:xfrm>
            <a:off x="9966430" y="1196752"/>
            <a:ext cx="1908212" cy="923330"/>
          </a:xfrm>
          <a:prstGeom prst="rect">
            <a:avLst/>
          </a:prstGeom>
          <a:noFill/>
        </p:spPr>
        <p:txBody>
          <a:bodyPr wrap="square" rtlCol="0">
            <a:spAutoFit/>
          </a:bodyPr>
          <a:lstStyle/>
          <a:p>
            <a:pPr algn="ctr"/>
            <a:r>
              <a:rPr lang="zh-CN" altLang="en-US" sz="5400">
                <a:solidFill>
                  <a:srgbClr val="F9F9F9"/>
                </a:solidFill>
                <a:latin typeface="方正正中黑简体" panose="02000000000000000000" pitchFamily="2" charset="-122"/>
                <a:ea typeface="方正正中黑简体" panose="02000000000000000000" pitchFamily="2" charset="-122"/>
              </a:rPr>
              <a:t>目录</a:t>
            </a:r>
          </a:p>
        </p:txBody>
      </p:sp>
      <p:sp>
        <p:nvSpPr>
          <p:cNvPr id="3" name="文本框 2"/>
          <p:cNvSpPr txBox="1"/>
          <p:nvPr/>
        </p:nvSpPr>
        <p:spPr>
          <a:xfrm>
            <a:off x="6035675" y="1462405"/>
            <a:ext cx="2940685" cy="706755"/>
          </a:xfrm>
          <a:prstGeom prst="rect">
            <a:avLst/>
          </a:prstGeom>
          <a:noFill/>
        </p:spPr>
        <p:txBody>
          <a:bodyPr wrap="square" rtlCol="0">
            <a:spAutoFit/>
          </a:bodyPr>
          <a:lstStyle/>
          <a:p>
            <a:r>
              <a:rPr lang="zh-CN" altLang="zh-CN" sz="4000" b="1">
                <a:solidFill>
                  <a:schemeClr val="tx2">
                    <a:lumMod val="75000"/>
                  </a:schemeClr>
                </a:solidFill>
                <a:latin typeface="华康俪金黑W8(P)" panose="020b0800000000000000" pitchFamily="34" charset="-122"/>
                <a:ea typeface="华康俪金黑W8(P)" panose="020b0800000000000000" pitchFamily="34" charset="-122"/>
              </a:rPr>
              <a:t>课前练笔</a:t>
            </a:r>
          </a:p>
        </p:txBody>
      </p:sp>
      <p:sp>
        <p:nvSpPr>
          <p:cNvPr id="10" name="文本框 9"/>
          <p:cNvSpPr txBox="1"/>
          <p:nvPr/>
        </p:nvSpPr>
        <p:spPr>
          <a:xfrm>
            <a:off x="6035675" y="2613025"/>
            <a:ext cx="2247265" cy="706755"/>
          </a:xfrm>
          <a:prstGeom prst="rect">
            <a:avLst/>
          </a:prstGeom>
          <a:noFill/>
        </p:spPr>
        <p:txBody>
          <a:bodyPr wrap="square" rtlCol="0">
            <a:spAutoFit/>
          </a:bodyPr>
          <a:lstStyle/>
          <a:p>
            <a:pPr algn="l">
              <a:buClrTx/>
              <a:buSzTx/>
              <a:buFontTx/>
            </a:pP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考纲目标</a:t>
            </a:r>
          </a:p>
        </p:txBody>
      </p:sp>
      <p:sp>
        <p:nvSpPr>
          <p:cNvPr id="11" name="文本框 10"/>
          <p:cNvSpPr txBox="1"/>
          <p:nvPr/>
        </p:nvSpPr>
        <p:spPr>
          <a:xfrm>
            <a:off x="6035675" y="3620770"/>
            <a:ext cx="2940685" cy="460375"/>
          </a:xfrm>
          <a:prstGeom prst="rect">
            <a:avLst/>
          </a:prstGeom>
          <a:noFill/>
        </p:spPr>
        <p:txBody>
          <a:bodyPr wrap="square" rtlCol="0">
            <a:spAutoFit/>
          </a:bodyPr>
          <a:lstStyle/>
          <a:p>
            <a:pPr algn="l">
              <a:buClrTx/>
              <a:buSzTx/>
              <a:buFontTx/>
            </a:pP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词义推断</a:t>
            </a:r>
          </a:p>
        </p:txBody>
      </p:sp>
      <p:sp>
        <p:nvSpPr>
          <p:cNvPr id="12" name="文本框 11"/>
          <p:cNvSpPr txBox="1"/>
          <p:nvPr/>
        </p:nvSpPr>
        <p:spPr>
          <a:xfrm>
            <a:off x="6035675" y="4627880"/>
            <a:ext cx="2940685" cy="460375"/>
          </a:xfrm>
          <a:prstGeom prst="rect">
            <a:avLst/>
          </a:prstGeom>
          <a:noFill/>
        </p:spPr>
        <p:txBody>
          <a:bodyPr wrap="square" rtlCol="0">
            <a:spAutoFit/>
          </a:bodyPr>
          <a:lstStyle/>
          <a:p>
            <a:pPr algn="l">
              <a:buClrTx/>
              <a:buSzTx/>
              <a:buFontTx/>
            </a:pP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课后练笔</a:t>
            </a:r>
          </a:p>
        </p:txBody>
      </p:sp>
      <p:pic>
        <p:nvPicPr>
          <p:cNvPr id="13" name="图片 12"/>
          <p:cNvPicPr>
            <a:picLocks noChangeAspect="1"/>
          </p:cNvPicPr>
          <p:nvPr/>
        </p:nvPicPr>
        <p:blipFill>
          <a:blip r:embed="rId8">
            <a:extLst>
              <a:ext uri="{BEBA8EAE-BF5A-486C-A8C5-ECC9F3942E4B}">
                <a14:imgProps xmlns:a14="http://schemas.microsoft.com/office/drawing/2010/main">
                  <a14:imgLayer r:embed="rId9">
                    <a14:imgEffect>
                      <a14:brightnessContrast bright="20000"/>
                    </a14:imgEffect>
                  </a14:imgLayer>
                </a14:imgProps>
              </a:ext>
            </a:extLst>
          </a:blip>
          <a:stretch>
            <a:fillRect/>
          </a:stretch>
        </p:blipFill>
        <p:spPr>
          <a:xfrm>
            <a:off x="5600486" y="1484784"/>
            <a:ext cx="377149" cy="705776"/>
          </a:xfrm>
          <a:prstGeom prst="rect">
            <a:avLst/>
          </a:prstGeom>
        </p:spPr>
      </p:pic>
      <p:pic>
        <p:nvPicPr>
          <p:cNvPr id="14" name="图片 13"/>
          <p:cNvPicPr>
            <a:picLocks noChangeAspect="1"/>
          </p:cNvPicPr>
          <p:nvPr/>
        </p:nvPicPr>
        <p:blipFill>
          <a:blip r:embed="rId10"/>
          <a:stretch>
            <a:fillRect/>
          </a:stretch>
        </p:blipFill>
        <p:spPr>
          <a:xfrm>
            <a:off x="5600486" y="2557446"/>
            <a:ext cx="377149" cy="705776"/>
          </a:xfrm>
          <a:prstGeom prst="rect">
            <a:avLst/>
          </a:prstGeom>
        </p:spPr>
      </p:pic>
      <p:pic>
        <p:nvPicPr>
          <p:cNvPr id="15" name="图片 14"/>
          <p:cNvPicPr>
            <a:picLocks noChangeAspect="1"/>
          </p:cNvPicPr>
          <p:nvPr/>
        </p:nvPicPr>
        <p:blipFill>
          <a:blip r:embed="rId10"/>
          <a:stretch>
            <a:fillRect/>
          </a:stretch>
        </p:blipFill>
        <p:spPr>
          <a:xfrm>
            <a:off x="5600486" y="3570162"/>
            <a:ext cx="377149" cy="705776"/>
          </a:xfrm>
          <a:prstGeom prst="rect">
            <a:avLst/>
          </a:prstGeom>
        </p:spPr>
      </p:pic>
      <p:pic>
        <p:nvPicPr>
          <p:cNvPr id="16" name="图片 15"/>
          <p:cNvPicPr>
            <a:picLocks noChangeAspect="1"/>
          </p:cNvPicPr>
          <p:nvPr/>
        </p:nvPicPr>
        <p:blipFill>
          <a:blip r:embed="rId10"/>
          <a:stretch>
            <a:fillRect/>
          </a:stretch>
        </p:blipFill>
        <p:spPr>
          <a:xfrm>
            <a:off x="5600486" y="4577455"/>
            <a:ext cx="377149" cy="705776"/>
          </a:xfrm>
          <a:prstGeom prst="rect">
            <a:avLst/>
          </a:prstGeom>
        </p:spPr>
      </p:pic>
    </p:spTree>
  </p:cSld>
  <p:clrMapOvr>
    <a:masterClrMapping/>
  </p:clrMapOvr>
  <mc:AlternateContent>
    <mc:Choice xmlns:p15="http://schemas.microsoft.com/office/powerpoint/2012/main" Requires="p15">
      <p:transition spd="slow" p14:dur="1250">
        <p15:prstTrans prst="airplane"/>
        <p:sndAc>
          <p:stSnd>
            <p:snd r:embed="rId11" name="wind.wav"/>
          </p:stSnd>
        </p:sndAc>
      </p:transition>
    </mc:Choice>
    <mc:Fallback>
      <p:transition spd="slow">
        <p:fade/>
        <p:sndAc>
          <p:stSnd>
            <p:snd r:embed="rId11"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53"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nodeType="afterGroup">
                            <p:stCondLst>
                              <p:cond delay="3000"/>
                            </p:stCondLst>
                            <p:childTnLst>
                              <p:par>
                                <p:cTn id="36" presetID="2" presetClass="entr" presetSubtype="2"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3500"/>
                            </p:stCondLst>
                            <p:childTnLst>
                              <p:par>
                                <p:cTn id="45" presetID="2" presetClass="entr" presetSubtype="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par>
                          <p:cTn id="53" fill="hold" nodeType="afterGroup">
                            <p:stCondLst>
                              <p:cond delay="4000"/>
                            </p:stCondLst>
                            <p:childTnLst>
                              <p:par>
                                <p:cTn id="54" presetID="2" presetClass="entr" presetSubtype="2"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1+#ppt_w/2"/>
                                          </p:val>
                                        </p:tav>
                                        <p:tav tm="100000">
                                          <p:val>
                                            <p:strVal val="#ppt_x"/>
                                          </p:val>
                                        </p:tav>
                                      </p:tavLst>
                                    </p:anim>
                                    <p:anim calcmode="lin" valueType="num">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ppt_x"/>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childTnLst>
                          </p:cTn>
                        </p:par>
                        <p:par>
                          <p:cTn id="62" fill="hold" nodeType="afterGroup">
                            <p:stCondLst>
                              <p:cond delay="4500"/>
                            </p:stCondLst>
                            <p:childTnLst>
                              <p:par>
                                <p:cTn id="63" presetID="2" presetClass="entr" presetSubtype="2"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1+#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ppt_x"/>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10" grpId="0"/>
      <p:bldP spid="11" grpId="0"/>
      <p:bldP spid="1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53695" y="1557020"/>
            <a:ext cx="3967480" cy="4863465"/>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50545" y="1753870"/>
            <a:ext cx="3797300" cy="4523105"/>
          </a:xfrm>
          <a:prstGeom prst="rect">
            <a:avLst/>
          </a:prstGeom>
          <a:noFill/>
        </p:spPr>
        <p:txBody>
          <a:bodyPr wrap="square" rtlCol="0" anchor="t">
            <a:spAutoFit/>
          </a:bodyPr>
          <a:lstStyle/>
          <a:p>
            <a:r>
              <a:rPr lang="zh-CN" altLang="en-US" sz="3200" b="1">
                <a:solidFill>
                  <a:srgbClr val="0070C0"/>
                </a:solidFill>
              </a:rPr>
              <a:t>汉字中的形声字占80%，形声字的形旁也就是我们经常说的“偏旁”，具有表意的功能。根据汉字的造字特点，我们可以从汉字的字形来推断文言实词的词义。</a:t>
            </a:r>
          </a:p>
        </p:txBody>
      </p:sp>
      <p:sp>
        <p:nvSpPr>
          <p:cNvPr id="51" name="椭圆 50"/>
          <p:cNvSpPr/>
          <p:nvPr/>
        </p:nvSpPr>
        <p:spPr>
          <a:xfrm>
            <a:off x="1945005" y="304165"/>
            <a:ext cx="1008380" cy="1008380"/>
          </a:xfrm>
          <a:prstGeom prst="ellipse">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字形</a:t>
            </a:r>
          </a:p>
        </p:txBody>
      </p:sp>
      <p:sp>
        <p:nvSpPr>
          <p:cNvPr id="3" name="文本框 2"/>
          <p:cNvSpPr txBox="1"/>
          <p:nvPr/>
        </p:nvSpPr>
        <p:spPr>
          <a:xfrm>
            <a:off x="4798060" y="567690"/>
            <a:ext cx="7280275" cy="5692775"/>
          </a:xfrm>
          <a:prstGeom prst="rect">
            <a:avLst/>
          </a:prstGeom>
          <a:noFill/>
        </p:spPr>
        <p:txBody>
          <a:bodyPr wrap="square" rtlCol="0" anchor="t">
            <a:spAutoFit/>
          </a:bodyPr>
          <a:lstStyle/>
          <a:p>
            <a:r>
              <a:rPr lang="zh-CN" altLang="en-US" sz="2800"/>
              <a:t>天大寒，砚冰坚，手指不可屈伸，弗之</a:t>
            </a:r>
            <a:r>
              <a:rPr lang="zh-CN" altLang="en-US" sz="2800" b="1">
                <a:solidFill>
                  <a:srgbClr val="7030A0"/>
                </a:solidFill>
              </a:rPr>
              <a:t>怠</a:t>
            </a:r>
            <a:r>
              <a:rPr lang="zh-CN" altLang="en-US" sz="2800"/>
              <a:t>。</a:t>
            </a:r>
          </a:p>
          <a:p>
            <a:endParaRPr lang="zh-CN" altLang="en-US" sz="2800"/>
          </a:p>
          <a:p>
            <a:endParaRPr lang="zh-CN" altLang="en-US" sz="2800"/>
          </a:p>
          <a:p>
            <a:endParaRPr lang="zh-CN" altLang="en-US" sz="2800"/>
          </a:p>
          <a:p>
            <a:r>
              <a:rPr lang="zh-CN" altLang="en-US" sz="2800"/>
              <a:t>据造字法我们可知，“怠”是个形声字，从心，台声。其形旁“心”，本义为心脏。所以“心”字的含义大多与人的思维、情感等心理活动及人的道德品质有关。</a:t>
            </a:r>
          </a:p>
          <a:p>
            <a:endParaRPr lang="zh-CN" altLang="en-US" sz="2800"/>
          </a:p>
          <a:p>
            <a:endParaRPr lang="zh-CN" altLang="en-US" sz="2800"/>
          </a:p>
          <a:p>
            <a:r>
              <a:rPr lang="zh-CN" altLang="en-US" sz="2800"/>
              <a:t>再联系“手指不可屈伸”和“弗”等词语，可推断出这里“怠”的含义是由本义“怠慢、轻慢”引申出来“懈怠”的意思。</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 calcmode="lin" valueType="num">
                                      <p:cBhvr>
                                        <p:cTn id="14"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4" end="4"/>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p:cTn id="19"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46405" y="304800"/>
            <a:ext cx="11299190" cy="6247130"/>
          </a:xfrm>
          <a:prstGeom prst="rect">
            <a:avLst/>
          </a:prstGeom>
          <a:noFill/>
        </p:spPr>
        <p:txBody>
          <a:bodyPr wrap="square" rtlCol="0">
            <a:spAutoFit/>
          </a:bodyPr>
          <a:lstStyle/>
          <a:p>
            <a:pPr algn="l" fontAlgn="auto">
              <a:lnSpc>
                <a:spcPct val="100000"/>
              </a:lnSpc>
            </a:pPr>
            <a:r>
              <a:rPr lang="en-US" altLang="zh-CN" sz="2800" b="1">
                <a:sym typeface="+mn-ea"/>
              </a:rPr>
              <a:t>                 </a:t>
            </a:r>
            <a:r>
              <a:rPr lang="zh-CN" altLang="en-US" sz="3200" b="1">
                <a:sym typeface="+mn-ea"/>
              </a:rPr>
              <a:t>①方其系燕父子以</a:t>
            </a:r>
            <a:r>
              <a:rPr lang="zh-CN" altLang="en-US" sz="3200" b="1">
                <a:solidFill>
                  <a:srgbClr val="7030A0"/>
                </a:solidFill>
                <a:sym typeface="+mn-ea"/>
              </a:rPr>
              <a:t>组</a:t>
            </a:r>
            <a:r>
              <a:rPr lang="zh-CN" altLang="en-US" sz="3200" b="1">
                <a:sym typeface="+mn-ea"/>
              </a:rPr>
              <a:t>。           ②邦分崩离</a:t>
            </a:r>
            <a:r>
              <a:rPr lang="zh-CN" altLang="en-US" sz="3200" b="1">
                <a:solidFill>
                  <a:srgbClr val="7030A0"/>
                </a:solidFill>
                <a:sym typeface="+mn-ea"/>
              </a:rPr>
              <a:t>析</a:t>
            </a:r>
            <a:r>
              <a:rPr lang="zh-CN" altLang="en-US" sz="3200" b="1">
                <a:sym typeface="+mn-ea"/>
              </a:rPr>
              <a:t>而不能守也。</a:t>
            </a:r>
          </a:p>
          <a:p>
            <a:pPr algn="l" fontAlgn="auto">
              <a:lnSpc>
                <a:spcPct val="100000"/>
              </a:lnSpc>
            </a:pPr>
            <a:r>
              <a:rPr lang="zh-CN" altLang="en-US" sz="3200" b="1">
                <a:sym typeface="+mn-ea"/>
              </a:rPr>
              <a:t>               ③</a:t>
            </a:r>
            <a:r>
              <a:rPr lang="zh-CN" altLang="en-US" sz="3200" b="1" noProof="0">
                <a:ln>
                  <a:noFill/>
                </a:ln>
                <a:effectLst/>
                <a:uLnTx/>
                <a:uFillTx/>
                <a:latin typeface="Arial" panose="020b0604020202020204" pitchFamily="34" charset="0"/>
                <a:ea typeface="宋体" panose="02010600030101010101" pitchFamily="2" charset="-122"/>
                <a:sym typeface="+mn-ea"/>
              </a:rPr>
              <a:t>王乃使玉人</a:t>
            </a:r>
            <a:r>
              <a:rPr lang="zh-CN" altLang="en-US" sz="3200" b="1" noProof="0">
                <a:ln>
                  <a:noFill/>
                </a:ln>
                <a:solidFill>
                  <a:srgbClr val="7030A0"/>
                </a:solidFill>
                <a:effectLst/>
                <a:uLnTx/>
                <a:uFillTx/>
                <a:latin typeface="Arial" panose="020b0604020202020204" pitchFamily="34" charset="0"/>
                <a:ea typeface="宋体" panose="02010600030101010101" pitchFamily="2" charset="-122"/>
                <a:sym typeface="+mn-ea"/>
              </a:rPr>
              <a:t>理</a:t>
            </a:r>
            <a:r>
              <a:rPr lang="zh-CN" altLang="en-US" sz="3200" b="1" noProof="0">
                <a:ln>
                  <a:noFill/>
                </a:ln>
                <a:effectLst/>
                <a:uLnTx/>
                <a:uFillTx/>
                <a:latin typeface="Arial" panose="020b0604020202020204" pitchFamily="34" charset="0"/>
                <a:ea typeface="宋体" panose="02010600030101010101" pitchFamily="2" charset="-122"/>
                <a:sym typeface="+mn-ea"/>
              </a:rPr>
              <a:t>其璞而得宝焉。     </a:t>
            </a:r>
            <a:r>
              <a:rPr lang="zh-CN" altLang="en-US" sz="3200" b="1">
                <a:sym typeface="+mn-ea"/>
              </a:rPr>
              <a:t>④冀得一归</a:t>
            </a:r>
            <a:r>
              <a:rPr lang="zh-CN" altLang="en-US" sz="3200" b="1">
                <a:solidFill>
                  <a:srgbClr val="7030A0"/>
                </a:solidFill>
                <a:sym typeface="+mn-ea"/>
              </a:rPr>
              <a:t>觐</a:t>
            </a:r>
            <a:r>
              <a:rPr lang="zh-CN" altLang="en-US" sz="3200" b="1">
                <a:sym typeface="+mn-ea"/>
              </a:rPr>
              <a:t>。</a:t>
            </a:r>
          </a:p>
          <a:p>
            <a:pPr algn="l" fontAlgn="auto">
              <a:lnSpc>
                <a:spcPct val="100000"/>
              </a:lnSpc>
            </a:pPr>
            <a:endParaRPr lang="zh-CN" altLang="en-US" sz="2800" b="1">
              <a:sym typeface="+mn-ea"/>
            </a:endParaRPr>
          </a:p>
          <a:p>
            <a:pPr algn="l" fontAlgn="auto">
              <a:lnSpc>
                <a:spcPct val="100000"/>
              </a:lnSpc>
            </a:pPr>
            <a:r>
              <a:rPr lang="zh-CN" altLang="en-US" sz="2800">
                <a:latin typeface="+mn-ea"/>
                <a:cs typeface="+mn-ea"/>
                <a:sym typeface="+mn-ea"/>
              </a:rPr>
              <a:t>①“组”是以“纟”为偏旁，可以知道词义和绳索有关，前边有“系”(捆绑)燕父子，由此可以推知“组”的意思为“带子，绳索”。</a:t>
            </a:r>
          </a:p>
          <a:p>
            <a:pPr algn="l" fontAlgn="auto">
              <a:lnSpc>
                <a:spcPct val="100000"/>
              </a:lnSpc>
            </a:pPr>
            <a:endParaRPr lang="zh-CN" altLang="en-US" sz="2800">
              <a:latin typeface="+mn-ea"/>
              <a:cs typeface="+mn-ea"/>
              <a:sym typeface="+mn-ea"/>
            </a:endParaRPr>
          </a:p>
          <a:p>
            <a:pPr algn="l" fontAlgn="auto">
              <a:lnSpc>
                <a:spcPct val="100000"/>
              </a:lnSpc>
            </a:pPr>
            <a:r>
              <a:rPr lang="zh-CN" altLang="en-US" sz="2800">
                <a:latin typeface="+mn-ea"/>
                <a:cs typeface="+mn-ea"/>
                <a:sym typeface="+mn-ea"/>
              </a:rPr>
              <a:t>②“析”字由“木”和“斤”两部分组成，而“斤”在古汉语里是“斧子”的意思，用斧子把木头劈为两半，在结合前边“分”“离”为这些字的意思，就可推断出“析”的意思为“分开”。</a:t>
            </a:r>
          </a:p>
          <a:p>
            <a:pPr algn="l" fontAlgn="auto">
              <a:lnSpc>
                <a:spcPct val="100000"/>
              </a:lnSpc>
            </a:pPr>
            <a:endParaRPr lang="zh-CN" altLang="en-US" sz="2800">
              <a:latin typeface="+mn-ea"/>
              <a:cs typeface="+mn-ea"/>
              <a:sym typeface="+mn-ea"/>
            </a:endParaRPr>
          </a:p>
          <a:p>
            <a:pPr algn="l" fontAlgn="auto">
              <a:lnSpc>
                <a:spcPct val="100000"/>
              </a:lnSpc>
            </a:pPr>
            <a:r>
              <a:rPr lang="zh-CN" altLang="en-US" sz="2800">
                <a:latin typeface="+mn-ea"/>
                <a:cs typeface="+mn-ea"/>
                <a:sym typeface="+mn-ea"/>
              </a:rPr>
              <a:t>③</a:t>
            </a:r>
            <a:r>
              <a:rPr lang="zh-CN" altLang="en-US" sz="2800" noProof="0">
                <a:solidFill>
                  <a:schemeClr val="tx1"/>
                </a:solidFill>
                <a:latin typeface="+mn-ea"/>
                <a:cs typeface="+mn-ea"/>
                <a:sym typeface="+mn-ea"/>
              </a:rPr>
              <a:t>“理”，从玉，凡形旁从“玉”的字，本义都与玉石珠宝有关，据此可知，“中的“理”字的意思是“治玉”，加工雕琢玉石。</a:t>
            </a:r>
          </a:p>
          <a:p>
            <a:pPr algn="l" fontAlgn="auto">
              <a:lnSpc>
                <a:spcPct val="100000"/>
              </a:lnSpc>
            </a:pPr>
            <a:endParaRPr kumimoji="0" lang="zh-CN" altLang="en-US" sz="2800" kern="1200" cap="none" spc="0" normalizeH="0" baseline="0" noProof="0">
              <a:solidFill>
                <a:srgbClr val="000000"/>
              </a:solidFill>
              <a:effectLst>
                <a:outerShdw blurRad="38100" dist="38100" dir="2700000" algn="tl">
                  <a:srgbClr val="C0C0C0"/>
                </a:outerShdw>
              </a:effectLst>
              <a:latin typeface="+mn-ea"/>
              <a:cs typeface="+mn-ea"/>
              <a:sym typeface="+mn-ea"/>
            </a:endParaRPr>
          </a:p>
          <a:p>
            <a:pPr algn="l" fontAlgn="auto">
              <a:lnSpc>
                <a:spcPct val="100000"/>
              </a:lnSpc>
            </a:pPr>
            <a:r>
              <a:rPr lang="zh-CN" altLang="en-US" sz="2800">
                <a:latin typeface="+mn-ea"/>
                <a:cs typeface="+mn-ea"/>
                <a:sym typeface="+mn-ea"/>
              </a:rPr>
              <a:t>④</a:t>
            </a:r>
            <a:r>
              <a:rPr lang="en-US" altLang="zh-CN" sz="2800">
                <a:latin typeface="+mn-ea"/>
                <a:cs typeface="+mn-ea"/>
                <a:sym typeface="+mn-ea"/>
              </a:rPr>
              <a:t>“</a:t>
            </a:r>
            <a:r>
              <a:rPr lang="zh-CN" altLang="en-US" sz="2800">
                <a:latin typeface="+mn-ea"/>
                <a:cs typeface="+mn-ea"/>
                <a:sym typeface="+mn-ea"/>
              </a:rPr>
              <a:t>觐</a:t>
            </a:r>
            <a:r>
              <a:rPr lang="en-US" altLang="zh-CN" sz="2800">
                <a:latin typeface="+mn-ea"/>
                <a:cs typeface="+mn-ea"/>
                <a:sym typeface="+mn-ea"/>
              </a:rPr>
              <a:t>”</a:t>
            </a:r>
            <a:r>
              <a:rPr lang="zh-CN" altLang="en-US" sz="2800">
                <a:latin typeface="+mn-ea"/>
                <a:cs typeface="+mn-ea"/>
                <a:sym typeface="+mn-ea"/>
              </a:rPr>
              <a:t>，从见,堇声，从形旁</a:t>
            </a:r>
            <a:r>
              <a:rPr lang="en-US" altLang="zh-CN" sz="2800">
                <a:latin typeface="+mn-ea"/>
                <a:cs typeface="+mn-ea"/>
                <a:sym typeface="+mn-ea"/>
              </a:rPr>
              <a:t>“</a:t>
            </a:r>
            <a:r>
              <a:rPr lang="zh-CN" altLang="en-US" sz="2800">
                <a:latin typeface="+mn-ea"/>
                <a:cs typeface="+mn-ea"/>
                <a:sym typeface="+mn-ea"/>
              </a:rPr>
              <a:t>见</a:t>
            </a:r>
            <a:r>
              <a:rPr lang="en-US" altLang="zh-CN" sz="2800">
                <a:latin typeface="+mn-ea"/>
                <a:cs typeface="+mn-ea"/>
                <a:sym typeface="+mn-ea"/>
              </a:rPr>
              <a:t>”</a:t>
            </a:r>
            <a:r>
              <a:rPr lang="zh-CN" altLang="en-US" sz="2800">
                <a:latin typeface="+mn-ea"/>
                <a:cs typeface="+mn-ea"/>
                <a:sym typeface="+mn-ea"/>
              </a:rPr>
              <a:t>我们可知其意义与</a:t>
            </a:r>
            <a:r>
              <a:rPr lang="en-US" altLang="zh-CN" sz="2800">
                <a:latin typeface="+mn-ea"/>
                <a:cs typeface="+mn-ea"/>
                <a:sym typeface="+mn-ea"/>
              </a:rPr>
              <a:t>“</a:t>
            </a:r>
            <a:r>
              <a:rPr lang="zh-CN" altLang="en-US" sz="2800">
                <a:latin typeface="+mn-ea"/>
                <a:cs typeface="+mn-ea"/>
                <a:sym typeface="+mn-ea"/>
              </a:rPr>
              <a:t>看</a:t>
            </a:r>
            <a:r>
              <a:rPr lang="en-US" altLang="zh-CN" sz="2800">
                <a:latin typeface="+mn-ea"/>
                <a:cs typeface="+mn-ea"/>
                <a:sym typeface="+mn-ea"/>
              </a:rPr>
              <a:t>”</a:t>
            </a:r>
            <a:r>
              <a:rPr lang="zh-CN" altLang="en-US" sz="2800">
                <a:latin typeface="+mn-ea"/>
                <a:cs typeface="+mn-ea"/>
                <a:sym typeface="+mn-ea"/>
              </a:rPr>
              <a:t>有关。</a:t>
            </a:r>
            <a:endParaRPr lang="zh-CN" altLang="en-US" sz="2800">
              <a:sym typeface="+mn-ea"/>
            </a:endParaRP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anim calcmode="lin" valueType="num">
                                      <p:cBhvr>
                                        <p:cTn id="7" dur="1000" fill="hold"/>
                                        <p:tgtEl>
                                          <p:spTgt spid="12">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12">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xEl>
                                              <p:pRg st="3" end="3"/>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12">
                                            <p:txEl>
                                              <p:pRg st="5" end="5"/>
                                            </p:txEl>
                                          </p:spTgt>
                                        </p:tgtEl>
                                        <p:attrNameLst>
                                          <p:attrName>style.visibility</p:attrName>
                                        </p:attrNameLst>
                                      </p:cBhvr>
                                      <p:to>
                                        <p:strVal val="visible"/>
                                      </p:to>
                                    </p:set>
                                    <p:anim calcmode="lin" valueType="num">
                                      <p:cBhvr>
                                        <p:cTn id="14" dur="1000" fill="hold"/>
                                        <p:tgtEl>
                                          <p:spTgt spid="12">
                                            <p:txEl>
                                              <p:pRg st="5" end="5"/>
                                            </p:txEl>
                                          </p:spTgt>
                                        </p:tgtEl>
                                        <p:attrNameLst>
                                          <p:attrName>ppt_x</p:attrName>
                                        </p:attrNameLst>
                                      </p:cBhvr>
                                      <p:tavLst>
                                        <p:tav tm="0">
                                          <p:val>
                                            <p:strVal val="#ppt_x-.2"/>
                                          </p:val>
                                        </p:tav>
                                        <p:tav tm="100000">
                                          <p:val>
                                            <p:strVal val="#ppt_x"/>
                                          </p:val>
                                        </p:tav>
                                      </p:tavLst>
                                    </p:anim>
                                    <p:anim calcmode="lin" valueType="num">
                                      <p:cBhvr>
                                        <p:cTn id="15" dur="1000" fill="hold"/>
                                        <p:tgtEl>
                                          <p:spTgt spid="12">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2">
                                            <p:txEl>
                                              <p:pRg st="5" end="5"/>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9" presetClass="entr" presetSubtype="0" fill="hold" nodeType="clickEffect">
                                  <p:stCondLst>
                                    <p:cond delay="0"/>
                                  </p:stCondLst>
                                  <p:childTnLst>
                                    <p:set>
                                      <p:cBhvr>
                                        <p:cTn id="20" dur="1" fill="hold">
                                          <p:stCondLst>
                                            <p:cond delay="0"/>
                                          </p:stCondLst>
                                        </p:cTn>
                                        <p:tgtEl>
                                          <p:spTgt spid="12">
                                            <p:txEl>
                                              <p:pRg st="7" end="7"/>
                                            </p:txEl>
                                          </p:spTgt>
                                        </p:tgtEl>
                                        <p:attrNameLst>
                                          <p:attrName>style.visibility</p:attrName>
                                        </p:attrNameLst>
                                      </p:cBhvr>
                                      <p:to>
                                        <p:strVal val="visible"/>
                                      </p:to>
                                    </p:set>
                                    <p:anim calcmode="lin" valueType="num">
                                      <p:cBhvr>
                                        <p:cTn id="21" dur="1000" fill="hold"/>
                                        <p:tgtEl>
                                          <p:spTgt spid="12">
                                            <p:txEl>
                                              <p:pRg st="7" end="7"/>
                                            </p:txEl>
                                          </p:spTgt>
                                        </p:tgtEl>
                                        <p:attrNameLst>
                                          <p:attrName>ppt_x</p:attrName>
                                        </p:attrNameLst>
                                      </p:cBhvr>
                                      <p:tavLst>
                                        <p:tav tm="0">
                                          <p:val>
                                            <p:strVal val="#ppt_x-.2"/>
                                          </p:val>
                                        </p:tav>
                                        <p:tav tm="100000">
                                          <p:val>
                                            <p:strVal val="#ppt_x"/>
                                          </p:val>
                                        </p:tav>
                                      </p:tavLst>
                                    </p:anim>
                                    <p:anim calcmode="lin" valueType="num">
                                      <p:cBhvr>
                                        <p:cTn id="22" dur="1000" fill="hold"/>
                                        <p:tgtEl>
                                          <p:spTgt spid="12">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2">
                                            <p:txEl>
                                              <p:pRg st="7" end="7"/>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9" presetClass="entr" presetSubtype="0" fill="hold" nodeType="clickEffect">
                                  <p:stCondLst>
                                    <p:cond delay="0"/>
                                  </p:stCondLst>
                                  <p:childTnLst>
                                    <p:set>
                                      <p:cBhvr>
                                        <p:cTn id="27" dur="1" fill="hold">
                                          <p:stCondLst>
                                            <p:cond delay="0"/>
                                          </p:stCondLst>
                                        </p:cTn>
                                        <p:tgtEl>
                                          <p:spTgt spid="12">
                                            <p:txEl>
                                              <p:pRg st="9" end="9"/>
                                            </p:txEl>
                                          </p:spTgt>
                                        </p:tgtEl>
                                        <p:attrNameLst>
                                          <p:attrName>style.visibility</p:attrName>
                                        </p:attrNameLst>
                                      </p:cBhvr>
                                      <p:to>
                                        <p:strVal val="visible"/>
                                      </p:to>
                                    </p:set>
                                    <p:anim calcmode="lin" valueType="num">
                                      <p:cBhvr>
                                        <p:cTn id="28" dur="1000" fill="hold"/>
                                        <p:tgtEl>
                                          <p:spTgt spid="12">
                                            <p:txEl>
                                              <p:pRg st="9" end="9"/>
                                            </p:txEl>
                                          </p:spTgt>
                                        </p:tgtEl>
                                        <p:attrNameLst>
                                          <p:attrName>ppt_x</p:attrName>
                                        </p:attrNameLst>
                                      </p:cBhvr>
                                      <p:tavLst>
                                        <p:tav tm="0">
                                          <p:val>
                                            <p:strVal val="#ppt_x-.2"/>
                                          </p:val>
                                        </p:tav>
                                        <p:tav tm="100000">
                                          <p:val>
                                            <p:strVal val="#ppt_x"/>
                                          </p:val>
                                        </p:tav>
                                      </p:tavLst>
                                    </p:anim>
                                    <p:anim calcmode="lin" valueType="num">
                                      <p:cBhvr>
                                        <p:cTn id="29" dur="1000" fill="hold"/>
                                        <p:tgtEl>
                                          <p:spTgt spid="12">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文本框 13"/>
          <p:cNvSpPr txBox="1"/>
          <p:nvPr/>
        </p:nvSpPr>
        <p:spPr>
          <a:xfrm>
            <a:off x="1376045" y="170815"/>
            <a:ext cx="10172700" cy="6526530"/>
          </a:xfrm>
          <a:prstGeom prst="rect">
            <a:avLst/>
          </a:prstGeom>
          <a:noFill/>
        </p:spPr>
        <p:txBody>
          <a:bodyPr wrap="square" rtlCol="0">
            <a:spAutoFit/>
          </a:bodyPr>
          <a:lstStyle/>
          <a:p>
            <a:pPr algn="l" fontAlgn="auto">
              <a:lnSpc>
                <a:spcPts val="3860"/>
              </a:lnSpc>
            </a:pPr>
            <a:r>
              <a:rPr lang="en-US" altLang="zh-CN" sz="3200" b="1">
                <a:latin typeface="Arial" panose="020b0604020202020204" pitchFamily="34" charset="0"/>
                <a:ea typeface="宋体" panose="02010600030101010101" pitchFamily="2" charset="-122"/>
                <a:sym typeface="+mn-ea"/>
              </a:rPr>
              <a:t> </a:t>
            </a:r>
            <a:r>
              <a:rPr lang="en-US" altLang="zh-CN" sz="2800" b="1">
                <a:latin typeface="+mn-ea"/>
                <a:cs typeface="+mn-ea"/>
                <a:sym typeface="+mn-ea"/>
              </a:rPr>
              <a:t>“</a:t>
            </a:r>
            <a:r>
              <a:rPr lang="zh-CN" altLang="en-US" sz="2800" b="1">
                <a:latin typeface="+mn-ea"/>
                <a:cs typeface="+mn-ea"/>
                <a:sym typeface="+mn-ea"/>
              </a:rPr>
              <a:t>禾”与</a:t>
            </a:r>
            <a:r>
              <a:rPr lang="zh-CN" altLang="en-US" sz="2800" b="1">
                <a:solidFill>
                  <a:srgbClr val="FF0000"/>
                </a:solidFill>
                <a:latin typeface="+mn-ea"/>
                <a:cs typeface="+mn-ea"/>
                <a:sym typeface="+mn-ea"/>
              </a:rPr>
              <a:t>五谷</a:t>
            </a:r>
            <a:r>
              <a:rPr lang="zh-CN" altLang="en-US" sz="2800" b="1">
                <a:latin typeface="+mn-ea"/>
                <a:cs typeface="+mn-ea"/>
                <a:sym typeface="+mn-ea"/>
              </a:rPr>
              <a:t>有关；      “贝”与</a:t>
            </a:r>
            <a:r>
              <a:rPr lang="zh-CN" altLang="en-US" sz="2800" b="1">
                <a:solidFill>
                  <a:srgbClr val="FF0000"/>
                </a:solidFill>
                <a:latin typeface="+mn-ea"/>
                <a:cs typeface="+mn-ea"/>
                <a:sym typeface="+mn-ea"/>
              </a:rPr>
              <a:t>金钱</a:t>
            </a:r>
            <a:r>
              <a:rPr lang="zh-CN" altLang="en-US" sz="2800" b="1">
                <a:latin typeface="+mn-ea"/>
                <a:cs typeface="+mn-ea"/>
                <a:sym typeface="+mn-ea"/>
              </a:rPr>
              <a:t>有关；</a:t>
            </a:r>
          </a:p>
          <a:p>
            <a:pPr algn="l" fontAlgn="auto">
              <a:lnSpc>
                <a:spcPts val="3860"/>
              </a:lnSpc>
            </a:pPr>
            <a:endParaRPr lang="zh-CN" altLang="en-US" sz="2800" b="1">
              <a:latin typeface="+mn-ea"/>
              <a:cs typeface="+mn-ea"/>
              <a:sym typeface="+mn-ea"/>
            </a:endParaRPr>
          </a:p>
          <a:p>
            <a:pPr algn="l" fontAlgn="auto">
              <a:lnSpc>
                <a:spcPts val="3860"/>
              </a:lnSpc>
            </a:pPr>
            <a:r>
              <a:rPr lang="zh-CN" altLang="en-US" sz="2800" b="1">
                <a:latin typeface="+mn-ea"/>
                <a:cs typeface="+mn-ea"/>
                <a:sym typeface="+mn-ea"/>
              </a:rPr>
              <a:t>“皿”与</a:t>
            </a:r>
            <a:r>
              <a:rPr lang="zh-CN" altLang="en-US" sz="2800" b="1">
                <a:solidFill>
                  <a:srgbClr val="FF0000"/>
                </a:solidFill>
                <a:latin typeface="+mn-ea"/>
                <a:cs typeface="+mn-ea"/>
                <a:sym typeface="+mn-ea"/>
              </a:rPr>
              <a:t>器具</a:t>
            </a:r>
            <a:r>
              <a:rPr lang="zh-CN" altLang="en-US" sz="2800" b="1">
                <a:latin typeface="+mn-ea"/>
                <a:cs typeface="+mn-ea"/>
                <a:sym typeface="+mn-ea"/>
              </a:rPr>
              <a:t>有关；       “宀”与</a:t>
            </a:r>
            <a:r>
              <a:rPr lang="zh-CN" altLang="en-US" sz="2800" b="1">
                <a:solidFill>
                  <a:srgbClr val="FF0000"/>
                </a:solidFill>
                <a:latin typeface="+mn-ea"/>
                <a:cs typeface="+mn-ea"/>
                <a:sym typeface="+mn-ea"/>
              </a:rPr>
              <a:t>房舍</a:t>
            </a:r>
            <a:r>
              <a:rPr lang="zh-CN" altLang="en-US" sz="2800" b="1">
                <a:latin typeface="+mn-ea"/>
                <a:cs typeface="+mn-ea"/>
                <a:sym typeface="+mn-ea"/>
              </a:rPr>
              <a:t>有关；</a:t>
            </a:r>
          </a:p>
          <a:p>
            <a:pPr algn="l" fontAlgn="auto">
              <a:lnSpc>
                <a:spcPts val="3860"/>
              </a:lnSpc>
            </a:pPr>
            <a:endParaRPr lang="zh-CN" altLang="en-US" sz="2800" b="1">
              <a:latin typeface="+mn-ea"/>
              <a:cs typeface="+mn-ea"/>
            </a:endParaRPr>
          </a:p>
          <a:p>
            <a:pPr algn="l" fontAlgn="auto">
              <a:lnSpc>
                <a:spcPts val="3860"/>
              </a:lnSpc>
            </a:pPr>
            <a:r>
              <a:rPr lang="zh-CN" altLang="en-US" sz="2800" b="1">
                <a:latin typeface="+mn-ea"/>
                <a:cs typeface="+mn-ea"/>
                <a:sym typeface="+mn-ea"/>
              </a:rPr>
              <a:t>“阝”与</a:t>
            </a:r>
            <a:r>
              <a:rPr lang="zh-CN" altLang="en-US" sz="2800" b="1">
                <a:solidFill>
                  <a:srgbClr val="FF0000"/>
                </a:solidFill>
                <a:latin typeface="+mn-ea"/>
                <a:cs typeface="+mn-ea"/>
                <a:sym typeface="+mn-ea"/>
              </a:rPr>
              <a:t>地名</a:t>
            </a:r>
            <a:r>
              <a:rPr lang="zh-CN" altLang="en-US" sz="2800" b="1">
                <a:latin typeface="+mn-ea"/>
                <a:cs typeface="+mn-ea"/>
                <a:sym typeface="+mn-ea"/>
              </a:rPr>
              <a:t>有关；       “求”与</a:t>
            </a:r>
            <a:r>
              <a:rPr lang="zh-CN" altLang="en-US" sz="2800" b="1">
                <a:solidFill>
                  <a:srgbClr val="FF0000"/>
                </a:solidFill>
                <a:latin typeface="+mn-ea"/>
                <a:cs typeface="+mn-ea"/>
                <a:sym typeface="+mn-ea"/>
              </a:rPr>
              <a:t>毛皮</a:t>
            </a:r>
            <a:r>
              <a:rPr lang="zh-CN" altLang="en-US" sz="2800" b="1">
                <a:latin typeface="+mn-ea"/>
                <a:cs typeface="+mn-ea"/>
                <a:sym typeface="+mn-ea"/>
              </a:rPr>
              <a:t>有关；</a:t>
            </a:r>
          </a:p>
          <a:p>
            <a:pPr algn="l" fontAlgn="auto">
              <a:lnSpc>
                <a:spcPts val="3860"/>
              </a:lnSpc>
            </a:pPr>
            <a:endParaRPr lang="zh-CN" altLang="en-US" sz="2800" b="1">
              <a:latin typeface="+mn-ea"/>
              <a:cs typeface="+mn-ea"/>
            </a:endParaRPr>
          </a:p>
          <a:p>
            <a:pPr algn="l" fontAlgn="auto">
              <a:lnSpc>
                <a:spcPts val="3860"/>
              </a:lnSpc>
            </a:pPr>
            <a:r>
              <a:rPr lang="zh-CN" altLang="en-US" sz="2800" b="1">
                <a:latin typeface="+mn-ea"/>
                <a:cs typeface="+mn-ea"/>
                <a:sym typeface="+mn-ea"/>
              </a:rPr>
              <a:t>“言”与</a:t>
            </a:r>
            <a:r>
              <a:rPr lang="zh-CN" altLang="en-US" sz="2800" b="1">
                <a:solidFill>
                  <a:srgbClr val="FF0000"/>
                </a:solidFill>
                <a:latin typeface="+mn-ea"/>
                <a:cs typeface="+mn-ea"/>
                <a:sym typeface="+mn-ea"/>
              </a:rPr>
              <a:t>说话</a:t>
            </a:r>
            <a:r>
              <a:rPr lang="zh-CN" altLang="en-US" sz="2800" b="1">
                <a:latin typeface="+mn-ea"/>
                <a:cs typeface="+mn-ea"/>
                <a:sym typeface="+mn-ea"/>
              </a:rPr>
              <a:t>有关；       “隹</a:t>
            </a:r>
            <a:r>
              <a:rPr lang="en-US" altLang="zh-CN" sz="2800" b="1">
                <a:latin typeface="+mn-ea"/>
                <a:cs typeface="+mn-ea"/>
                <a:sym typeface="+mn-ea"/>
              </a:rPr>
              <a:t>(zhuī) ”</a:t>
            </a:r>
            <a:r>
              <a:rPr lang="zh-CN" altLang="en-US" sz="2800" b="1">
                <a:latin typeface="+mn-ea"/>
                <a:cs typeface="+mn-ea"/>
                <a:sym typeface="+mn-ea"/>
              </a:rPr>
              <a:t>与</a:t>
            </a:r>
            <a:r>
              <a:rPr lang="zh-CN" altLang="en-US" sz="2800" b="1">
                <a:solidFill>
                  <a:srgbClr val="FF0000"/>
                </a:solidFill>
                <a:latin typeface="+mn-ea"/>
                <a:cs typeface="+mn-ea"/>
                <a:sym typeface="+mn-ea"/>
              </a:rPr>
              <a:t>鸟雀</a:t>
            </a:r>
            <a:r>
              <a:rPr lang="zh-CN" altLang="en-US" sz="2800" b="1">
                <a:latin typeface="+mn-ea"/>
                <a:cs typeface="+mn-ea"/>
                <a:sym typeface="+mn-ea"/>
              </a:rPr>
              <a:t>有关；</a:t>
            </a:r>
          </a:p>
          <a:p>
            <a:pPr algn="l" fontAlgn="auto">
              <a:lnSpc>
                <a:spcPts val="3860"/>
              </a:lnSpc>
            </a:pPr>
            <a:endParaRPr lang="zh-CN" altLang="en-US" sz="2800" b="1">
              <a:latin typeface="+mn-ea"/>
              <a:cs typeface="+mn-ea"/>
            </a:endParaRPr>
          </a:p>
          <a:p>
            <a:pPr algn="l" fontAlgn="auto">
              <a:lnSpc>
                <a:spcPts val="3860"/>
              </a:lnSpc>
            </a:pPr>
            <a:r>
              <a:rPr lang="zh-CN" altLang="en-US" sz="2800" b="1">
                <a:latin typeface="+mn-ea"/>
                <a:cs typeface="+mn-ea"/>
                <a:sym typeface="+mn-ea"/>
              </a:rPr>
              <a:t>“尸”与</a:t>
            </a:r>
            <a:r>
              <a:rPr lang="zh-CN" altLang="en-US" sz="2800" b="1">
                <a:solidFill>
                  <a:srgbClr val="FF0000"/>
                </a:solidFill>
                <a:latin typeface="+mn-ea"/>
                <a:cs typeface="+mn-ea"/>
                <a:sym typeface="+mn-ea"/>
              </a:rPr>
              <a:t>身体</a:t>
            </a:r>
            <a:r>
              <a:rPr lang="zh-CN" altLang="en-US" sz="2800" b="1">
                <a:latin typeface="+mn-ea"/>
                <a:cs typeface="+mn-ea"/>
                <a:sym typeface="+mn-ea"/>
              </a:rPr>
              <a:t>关；         “冖”与</a:t>
            </a:r>
            <a:r>
              <a:rPr lang="zh-CN" altLang="en-US" sz="2800" b="1">
                <a:solidFill>
                  <a:srgbClr val="FF0000"/>
                </a:solidFill>
                <a:latin typeface="+mn-ea"/>
                <a:cs typeface="+mn-ea"/>
                <a:sym typeface="+mn-ea"/>
              </a:rPr>
              <a:t>笼罩</a:t>
            </a:r>
            <a:r>
              <a:rPr lang="zh-CN" altLang="en-US" sz="2800" b="1">
                <a:latin typeface="+mn-ea"/>
                <a:cs typeface="+mn-ea"/>
                <a:sym typeface="+mn-ea"/>
              </a:rPr>
              <a:t>有关；</a:t>
            </a:r>
          </a:p>
          <a:p>
            <a:pPr algn="l" fontAlgn="auto">
              <a:lnSpc>
                <a:spcPts val="3860"/>
              </a:lnSpc>
            </a:pPr>
            <a:endParaRPr lang="zh-CN" altLang="en-US" sz="2800" b="1">
              <a:latin typeface="+mn-ea"/>
              <a:cs typeface="+mn-ea"/>
            </a:endParaRPr>
          </a:p>
          <a:p>
            <a:pPr algn="l" fontAlgn="auto">
              <a:lnSpc>
                <a:spcPts val="3860"/>
              </a:lnSpc>
            </a:pPr>
            <a:r>
              <a:rPr lang="zh-CN" altLang="en-US" sz="2800" b="1">
                <a:latin typeface="+mn-ea"/>
                <a:cs typeface="+mn-ea"/>
                <a:sym typeface="+mn-ea"/>
              </a:rPr>
              <a:t>“歹”与</a:t>
            </a:r>
            <a:r>
              <a:rPr lang="zh-CN" altLang="en-US" sz="2800" b="1">
                <a:solidFill>
                  <a:srgbClr val="FF0000"/>
                </a:solidFill>
                <a:latin typeface="+mn-ea"/>
                <a:cs typeface="+mn-ea"/>
                <a:sym typeface="+mn-ea"/>
              </a:rPr>
              <a:t>死亡</a:t>
            </a:r>
            <a:r>
              <a:rPr lang="zh-CN" altLang="en-US" sz="2800" b="1">
                <a:latin typeface="+mn-ea"/>
                <a:cs typeface="+mn-ea"/>
                <a:sym typeface="+mn-ea"/>
              </a:rPr>
              <a:t>有关 ；      “月”与</a:t>
            </a:r>
            <a:r>
              <a:rPr lang="zh-CN" altLang="en-US" sz="2800" b="1">
                <a:solidFill>
                  <a:srgbClr val="FF0000"/>
                </a:solidFill>
                <a:latin typeface="+mn-ea"/>
                <a:cs typeface="+mn-ea"/>
                <a:sym typeface="+mn-ea"/>
              </a:rPr>
              <a:t>肉</a:t>
            </a:r>
            <a:r>
              <a:rPr lang="zh-CN" altLang="en-US" sz="2800" b="1">
                <a:latin typeface="+mn-ea"/>
                <a:cs typeface="+mn-ea"/>
                <a:sym typeface="+mn-ea"/>
              </a:rPr>
              <a:t>有关；</a:t>
            </a:r>
          </a:p>
          <a:p>
            <a:pPr algn="l" fontAlgn="auto">
              <a:lnSpc>
                <a:spcPts val="3860"/>
              </a:lnSpc>
            </a:pPr>
            <a:endParaRPr lang="zh-CN" altLang="en-US" sz="2800" b="1">
              <a:latin typeface="+mn-ea"/>
              <a:cs typeface="+mn-ea"/>
            </a:endParaRPr>
          </a:p>
          <a:p>
            <a:pPr algn="l" fontAlgn="auto">
              <a:lnSpc>
                <a:spcPts val="3860"/>
              </a:lnSpc>
            </a:pPr>
            <a:r>
              <a:rPr lang="zh-CN" altLang="en-US" sz="2800" b="1">
                <a:latin typeface="+mn-ea"/>
                <a:cs typeface="+mn-ea"/>
                <a:sym typeface="+mn-ea"/>
              </a:rPr>
              <a:t>“页”与</a:t>
            </a:r>
            <a:r>
              <a:rPr lang="zh-CN" altLang="en-US" sz="2800" b="1">
                <a:solidFill>
                  <a:srgbClr val="FF0000"/>
                </a:solidFill>
                <a:latin typeface="+mn-ea"/>
                <a:cs typeface="+mn-ea"/>
                <a:sym typeface="+mn-ea"/>
              </a:rPr>
              <a:t>首</a:t>
            </a:r>
            <a:r>
              <a:rPr lang="zh-CN" altLang="en-US" sz="2800" b="1">
                <a:latin typeface="+mn-ea"/>
                <a:cs typeface="+mn-ea"/>
                <a:sym typeface="+mn-ea"/>
              </a:rPr>
              <a:t>有关；         “攴（</a:t>
            </a:r>
            <a:r>
              <a:rPr lang="en-US" altLang="zh-CN" sz="2800" b="1">
                <a:latin typeface="+mn-ea"/>
                <a:cs typeface="+mn-ea"/>
                <a:sym typeface="+mn-ea"/>
              </a:rPr>
              <a:t>pū) ”</a:t>
            </a:r>
            <a:r>
              <a:rPr lang="zh-CN" altLang="en-US" sz="2800" b="1">
                <a:latin typeface="+mn-ea"/>
                <a:cs typeface="+mn-ea"/>
                <a:sym typeface="+mn-ea"/>
              </a:rPr>
              <a:t>与</a:t>
            </a:r>
            <a:r>
              <a:rPr lang="zh-CN" altLang="en-US" sz="2800" b="1">
                <a:solidFill>
                  <a:srgbClr val="FF0000"/>
                </a:solidFill>
                <a:latin typeface="+mn-ea"/>
                <a:cs typeface="+mn-ea"/>
                <a:sym typeface="+mn-ea"/>
              </a:rPr>
              <a:t>敲击</a:t>
            </a:r>
            <a:r>
              <a:rPr lang="zh-CN" altLang="en-US" sz="2800" b="1">
                <a:latin typeface="+mn-ea"/>
                <a:cs typeface="+mn-ea"/>
                <a:sym typeface="+mn-ea"/>
              </a:rPr>
              <a:t>有关；</a:t>
            </a:r>
            <a:r>
              <a:rPr lang="zh-CN" altLang="en-US" sz="3200" b="1">
                <a:latin typeface="楷体_GB2312" pitchFamily="49" charset="-122"/>
                <a:ea typeface="楷体_GB2312" pitchFamily="49" charset="-122"/>
                <a:sym typeface="+mn-ea"/>
              </a:rPr>
              <a:t> </a:t>
            </a:r>
            <a:endParaRPr lang="zh-CN" altLang="en-US" sz="3200"/>
          </a:p>
        </p:txBody>
      </p:sp>
      <p:pic>
        <p:nvPicPr>
          <p:cNvPr id="4" name="图片 3"/>
          <p:cNvPicPr>
            <a:picLocks noChangeAspect="1"/>
          </p:cNvPicPr>
          <p:nvPr/>
        </p:nvPicPr>
        <p:blipFill>
          <a:blip r:embed="rId3"/>
          <a:stretch>
            <a:fillRect/>
          </a:stretch>
        </p:blipFill>
        <p:spPr>
          <a:xfrm>
            <a:off x="432435" y="1518285"/>
            <a:ext cx="816610" cy="786130"/>
          </a:xfrm>
          <a:prstGeom prst="rect">
            <a:avLst/>
          </a:prstGeom>
        </p:spPr>
      </p:pic>
      <p:pic>
        <p:nvPicPr>
          <p:cNvPr id="5" name="图片 4"/>
          <p:cNvPicPr>
            <a:picLocks noChangeAspect="1"/>
          </p:cNvPicPr>
          <p:nvPr/>
        </p:nvPicPr>
        <p:blipFill>
          <a:blip r:embed="rId3"/>
          <a:stretch>
            <a:fillRect/>
          </a:stretch>
        </p:blipFill>
        <p:spPr>
          <a:xfrm>
            <a:off x="432435" y="2501900"/>
            <a:ext cx="816610" cy="786130"/>
          </a:xfrm>
          <a:prstGeom prst="rect">
            <a:avLst/>
          </a:prstGeom>
        </p:spPr>
      </p:pic>
      <p:pic>
        <p:nvPicPr>
          <p:cNvPr id="6" name="图片 5"/>
          <p:cNvPicPr>
            <a:picLocks noChangeAspect="1"/>
          </p:cNvPicPr>
          <p:nvPr/>
        </p:nvPicPr>
        <p:blipFill>
          <a:blip r:embed="rId3"/>
          <a:stretch>
            <a:fillRect/>
          </a:stretch>
        </p:blipFill>
        <p:spPr>
          <a:xfrm>
            <a:off x="432435" y="3485515"/>
            <a:ext cx="816610" cy="786130"/>
          </a:xfrm>
          <a:prstGeom prst="rect">
            <a:avLst/>
          </a:prstGeom>
        </p:spPr>
      </p:pic>
      <p:pic>
        <p:nvPicPr>
          <p:cNvPr id="7" name="图片 6"/>
          <p:cNvPicPr>
            <a:picLocks noChangeAspect="1"/>
          </p:cNvPicPr>
          <p:nvPr/>
        </p:nvPicPr>
        <p:blipFill>
          <a:blip r:embed="rId3"/>
          <a:stretch>
            <a:fillRect/>
          </a:stretch>
        </p:blipFill>
        <p:spPr>
          <a:xfrm>
            <a:off x="432435" y="4469130"/>
            <a:ext cx="816610" cy="786130"/>
          </a:xfrm>
          <a:prstGeom prst="rect">
            <a:avLst/>
          </a:prstGeom>
        </p:spPr>
      </p:pic>
      <p:pic>
        <p:nvPicPr>
          <p:cNvPr id="8" name="图片 7"/>
          <p:cNvPicPr>
            <a:picLocks noChangeAspect="1"/>
          </p:cNvPicPr>
          <p:nvPr/>
        </p:nvPicPr>
        <p:blipFill>
          <a:blip r:embed="rId3"/>
          <a:stretch>
            <a:fillRect/>
          </a:stretch>
        </p:blipFill>
        <p:spPr>
          <a:xfrm>
            <a:off x="432435" y="5452745"/>
            <a:ext cx="816610" cy="786130"/>
          </a:xfrm>
          <a:prstGeom prst="rect">
            <a:avLst/>
          </a:prstGeom>
        </p:spPr>
      </p:pic>
    </p:spTree>
  </p:cSld>
  <p:clrMapOvr>
    <a:masterClrMapping/>
  </p:clrMapOvr>
  <mc:AlternateContent>
    <mc:Choice xmlns:p15="http://schemas.microsoft.com/office/powerpoint/2012/main" Requires="p15">
      <p:transition spd="slow" p14:dur="1250">
        <p15:prstTrans prst="airplane"/>
        <p:sndAc>
          <p:stSnd>
            <p:snd r:embed="rId4" name="wind.wav"/>
          </p:stSnd>
        </p:sndAc>
      </p:transition>
    </mc:Choice>
    <mc:Fallback>
      <p:transition spd="slow">
        <p:fade/>
        <p:sndAc>
          <p:stSnd>
            <p:snd r:embed="rId4"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7" presetClass="entr" presetSubtype="4" fill="hold" nodeType="withEffect">
                                  <p:stCondLst>
                                    <p:cond delay="0"/>
                                  </p:stCondLst>
                                  <p:childTnLst>
                                    <p:set>
                                      <p:cBhvr>
                                        <p:cTn id="6" dur="2000"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000"/>
                            </p:stCondLst>
                            <p:childTnLst>
                              <p:par>
                                <p:cTn id="10" presetID="7" presetClass="entr" presetSubtype="4" fill="hold" nodeType="afterEffect">
                                  <p:stCondLst>
                                    <p:cond delay="0"/>
                                  </p:stCondLst>
                                  <p:childTnLst>
                                    <p:set>
                                      <p:cBhvr>
                                        <p:cTn id="11" dur="2000" fill="hold">
                                          <p:stCondLst>
                                            <p:cond delay="0"/>
                                          </p:stCondLst>
                                        </p:cTn>
                                        <p:tgtEl>
                                          <p:spTgt spid="5"/>
                                        </p:tgtEl>
                                        <p:attrNameLst>
                                          <p:attrName>style.visibility</p:attrName>
                                        </p:attrNameLst>
                                      </p:cBhvr>
                                      <p:to>
                                        <p:strVal val="visible"/>
                                      </p:to>
                                    </p:set>
                                    <p:anim calcmode="lin" valueType="num">
                                      <p:cBhvr additive="base">
                                        <p:cTn id="12" dur="2000" fill="hold"/>
                                        <p:tgtEl>
                                          <p:spTgt spid="5"/>
                                        </p:tgtEl>
                                        <p:attrNameLst>
                                          <p:attrName>ppt_x</p:attrName>
                                        </p:attrNameLst>
                                      </p:cBhvr>
                                      <p:tavLst>
                                        <p:tav tm="0">
                                          <p:val>
                                            <p:strVal val="#ppt_x"/>
                                          </p:val>
                                        </p:tav>
                                        <p:tav tm="100000">
                                          <p:val>
                                            <p:strVal val="#ppt_x"/>
                                          </p:val>
                                        </p:tav>
                                      </p:tavLst>
                                    </p:anim>
                                    <p:anim calcmode="lin" valueType="num">
                                      <p:cBhvr additive="base">
                                        <p:cTn id="13" dur="2000" fill="hold"/>
                                        <p:tgtEl>
                                          <p:spTgt spid="5"/>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4000"/>
                            </p:stCondLst>
                            <p:childTnLst>
                              <p:par>
                                <p:cTn id="15" presetID="7" presetClass="entr" presetSubtype="4" fill="hold" nodeType="afterEffect">
                                  <p:stCondLst>
                                    <p:cond delay="0"/>
                                  </p:stCondLst>
                                  <p:childTnLst>
                                    <p:set>
                                      <p:cBhvr>
                                        <p:cTn id="16" dur="2000" fill="hold">
                                          <p:stCondLst>
                                            <p:cond delay="0"/>
                                          </p:stCondLst>
                                        </p:cTn>
                                        <p:tgtEl>
                                          <p:spTgt spid="6"/>
                                        </p:tgtEl>
                                        <p:attrNameLst>
                                          <p:attrName>style.visibility</p:attrName>
                                        </p:attrNameLst>
                                      </p:cBhvr>
                                      <p:to>
                                        <p:strVal val="visible"/>
                                      </p:to>
                                    </p:set>
                                    <p:anim calcmode="lin" valueType="num">
                                      <p:cBhvr additive="base">
                                        <p:cTn id="17" dur="2000" fill="hold"/>
                                        <p:tgtEl>
                                          <p:spTgt spid="6"/>
                                        </p:tgtEl>
                                        <p:attrNameLst>
                                          <p:attrName>ppt_x</p:attrName>
                                        </p:attrNameLst>
                                      </p:cBhvr>
                                      <p:tavLst>
                                        <p:tav tm="0">
                                          <p:val>
                                            <p:strVal val="#ppt_x"/>
                                          </p:val>
                                        </p:tav>
                                        <p:tav tm="100000">
                                          <p:val>
                                            <p:strVal val="#ppt_x"/>
                                          </p:val>
                                        </p:tav>
                                      </p:tavLst>
                                    </p:anim>
                                    <p:anim calcmode="lin" valueType="num">
                                      <p:cBhvr additive="base">
                                        <p:cTn id="18" dur="2000" fill="hold"/>
                                        <p:tgtEl>
                                          <p:spTgt spid="6"/>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6000"/>
                            </p:stCondLst>
                            <p:childTnLst>
                              <p:par>
                                <p:cTn id="20" presetID="7" presetClass="entr" presetSubtype="4" fill="hold" nodeType="afterEffect">
                                  <p:stCondLst>
                                    <p:cond delay="0"/>
                                  </p:stCondLst>
                                  <p:childTnLst>
                                    <p:set>
                                      <p:cBhvr>
                                        <p:cTn id="21" dur="2000" fill="hold">
                                          <p:stCondLst>
                                            <p:cond delay="0"/>
                                          </p:stCondLst>
                                        </p:cTn>
                                        <p:tgtEl>
                                          <p:spTgt spid="7"/>
                                        </p:tgtEl>
                                        <p:attrNameLst>
                                          <p:attrName>style.visibility</p:attrName>
                                        </p:attrNameLst>
                                      </p:cBhvr>
                                      <p:to>
                                        <p:strVal val="visible"/>
                                      </p:to>
                                    </p:set>
                                    <p:anim calcmode="lin" valueType="num">
                                      <p:cBhvr additive="base">
                                        <p:cTn id="22" dur="2000" fill="hold"/>
                                        <p:tgtEl>
                                          <p:spTgt spid="7"/>
                                        </p:tgtEl>
                                        <p:attrNameLst>
                                          <p:attrName>ppt_x</p:attrName>
                                        </p:attrNameLst>
                                      </p:cBhvr>
                                      <p:tavLst>
                                        <p:tav tm="0">
                                          <p:val>
                                            <p:strVal val="#ppt_x"/>
                                          </p:val>
                                        </p:tav>
                                        <p:tav tm="100000">
                                          <p:val>
                                            <p:strVal val="#ppt_x"/>
                                          </p:val>
                                        </p:tav>
                                      </p:tavLst>
                                    </p:anim>
                                    <p:anim calcmode="lin" valueType="num">
                                      <p:cBhvr additive="base">
                                        <p:cTn id="23" dur="2000" fill="hold"/>
                                        <p:tgtEl>
                                          <p:spTgt spid="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8000"/>
                            </p:stCondLst>
                            <p:childTnLst>
                              <p:par>
                                <p:cTn id="25" presetID="7" presetClass="entr" presetSubtype="4" fill="hold" nodeType="afterEffect">
                                  <p:stCondLst>
                                    <p:cond delay="0"/>
                                  </p:stCondLst>
                                  <p:childTnLst>
                                    <p:set>
                                      <p:cBhvr>
                                        <p:cTn id="26" dur="2000" fill="hold">
                                          <p:stCondLst>
                                            <p:cond delay="0"/>
                                          </p:stCondLst>
                                        </p:cTn>
                                        <p:tgtEl>
                                          <p:spTgt spid="8"/>
                                        </p:tgtEl>
                                        <p:attrNameLst>
                                          <p:attrName>style.visibility</p:attrName>
                                        </p:attrNameLst>
                                      </p:cBhvr>
                                      <p:to>
                                        <p:strVal val="visible"/>
                                      </p:to>
                                    </p:set>
                                    <p:anim calcmode="lin" valueType="num">
                                      <p:cBhvr additive="base">
                                        <p:cTn id="27" dur="2000" fill="hold"/>
                                        <p:tgtEl>
                                          <p:spTgt spid="8"/>
                                        </p:tgtEl>
                                        <p:attrNameLst>
                                          <p:attrName>ppt_x</p:attrName>
                                        </p:attrNameLst>
                                      </p:cBhvr>
                                      <p:tavLst>
                                        <p:tav tm="0">
                                          <p:val>
                                            <p:strVal val="#ppt_x"/>
                                          </p:val>
                                        </p:tav>
                                        <p:tav tm="100000">
                                          <p:val>
                                            <p:strVal val="#ppt_x"/>
                                          </p:val>
                                        </p:tav>
                                      </p:tavLst>
                                    </p:anim>
                                    <p:anim calcmode="lin" valueType="num">
                                      <p:cBhvr additive="base">
                                        <p:cTn id="28" dur="2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53695" y="1557020"/>
            <a:ext cx="3558540" cy="4539615"/>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10540" y="1824355"/>
            <a:ext cx="3275965" cy="4030980"/>
          </a:xfrm>
          <a:prstGeom prst="rect">
            <a:avLst/>
          </a:prstGeom>
          <a:noFill/>
        </p:spPr>
        <p:txBody>
          <a:bodyPr wrap="square" rtlCol="0" anchor="t">
            <a:spAutoFit/>
          </a:bodyPr>
          <a:lstStyle/>
          <a:p>
            <a:r>
              <a:rPr lang="zh-CN" altLang="en-US" sz="3200" b="1">
                <a:solidFill>
                  <a:srgbClr val="0070C0"/>
                </a:solidFill>
              </a:rPr>
              <a:t>成语中保留了大量的文言词义，我们在掌握了一定量的成语后，便可以根据一些成语的意义、用法，推断出文言词义。 </a:t>
            </a:r>
          </a:p>
        </p:txBody>
      </p:sp>
      <p:sp>
        <p:nvSpPr>
          <p:cNvPr id="3" name="文本框 2"/>
          <p:cNvSpPr txBox="1"/>
          <p:nvPr/>
        </p:nvSpPr>
        <p:spPr>
          <a:xfrm>
            <a:off x="4215765" y="415290"/>
            <a:ext cx="7689850" cy="5692775"/>
          </a:xfrm>
          <a:prstGeom prst="rect">
            <a:avLst/>
          </a:prstGeom>
          <a:noFill/>
        </p:spPr>
        <p:txBody>
          <a:bodyPr wrap="square" rtlCol="0" anchor="t">
            <a:spAutoFit/>
          </a:bodyPr>
          <a:lstStyle/>
          <a:p>
            <a:r>
              <a:rPr lang="en-US" altLang="zh-CN" sz="2800">
                <a:latin typeface="+mn-ea"/>
                <a:cs typeface="+mn-ea"/>
                <a:sym typeface="+mn-ea"/>
              </a:rPr>
              <a:t>1.</a:t>
            </a:r>
            <a:r>
              <a:rPr lang="zh-CN" altLang="en-US" sz="2800">
                <a:latin typeface="+mn-ea"/>
                <a:cs typeface="+mn-ea"/>
                <a:sym typeface="+mn-ea"/>
              </a:rPr>
              <a:t>二年正月，泽至开德，以孤军进，都统陈淬言敌方炽，未可轻举，泽怒，欲斩之，诸将乞</a:t>
            </a:r>
            <a:r>
              <a:rPr lang="zh-CN" altLang="en-US" sz="2800" b="1">
                <a:solidFill>
                  <a:srgbClr val="7030A0"/>
                </a:solidFill>
                <a:latin typeface="+mn-ea"/>
                <a:cs typeface="+mn-ea"/>
                <a:sym typeface="+mn-ea"/>
              </a:rPr>
              <a:t>贷</a:t>
            </a:r>
            <a:r>
              <a:rPr lang="zh-CN" altLang="en-US" sz="2800">
                <a:latin typeface="+mn-ea"/>
                <a:cs typeface="+mn-ea"/>
                <a:sym typeface="+mn-ea"/>
              </a:rPr>
              <a:t>淬，使得效死。泽命淬进兵，遇金人，败之。</a:t>
            </a:r>
            <a:endParaRPr lang="zh-CN" altLang="en-US" sz="2800">
              <a:latin typeface="Arial" panose="020b0604020202020204" pitchFamily="34" charset="0"/>
              <a:ea typeface="宋体" panose="02010600030101010101" pitchFamily="2" charset="-122"/>
              <a:sym typeface="+mn-ea"/>
            </a:endParaRPr>
          </a:p>
          <a:p>
            <a:endParaRPr lang="zh-CN" altLang="en-US" sz="2800">
              <a:latin typeface="Arial" panose="020b0604020202020204" pitchFamily="34" charset="0"/>
              <a:ea typeface="宋体" panose="02010600030101010101" pitchFamily="2" charset="-122"/>
              <a:sym typeface="+mn-ea"/>
            </a:endParaRPr>
          </a:p>
          <a:p>
            <a:r>
              <a:rPr lang="zh-CN" altLang="en-US" sz="2800">
                <a:latin typeface="Arial" panose="020b0604020202020204" pitchFamily="34" charset="0"/>
                <a:ea typeface="宋体" panose="02010600030101010101" pitchFamily="2" charset="-122"/>
                <a:sym typeface="+mn-ea"/>
              </a:rPr>
              <a:t> </a:t>
            </a:r>
            <a:r>
              <a:rPr lang="zh-CN" altLang="en-US" sz="2800">
                <a:solidFill>
                  <a:srgbClr val="FF0000"/>
                </a:solidFill>
                <a:latin typeface="Arial" panose="020b0604020202020204" pitchFamily="34" charset="0"/>
                <a:ea typeface="宋体" panose="02010600030101010101" pitchFamily="2" charset="-122"/>
                <a:sym typeface="+mn-ea"/>
              </a:rPr>
              <a:t>严惩不贷                       </a:t>
            </a:r>
          </a:p>
          <a:p>
            <a:r>
              <a:rPr lang="zh-CN" altLang="en-US" sz="2800">
                <a:solidFill>
                  <a:srgbClr val="FF0000"/>
                </a:solidFill>
                <a:latin typeface="Arial" panose="020b0604020202020204" pitchFamily="34" charset="0"/>
                <a:ea typeface="宋体" panose="02010600030101010101" pitchFamily="2" charset="-122"/>
                <a:sym typeface="+mn-ea"/>
              </a:rPr>
              <a:t>〖解释〗惩：处罚；贷：宽容。严厉惩罚，绝不宽恕。</a:t>
            </a:r>
            <a:r>
              <a:rPr lang="zh-CN" altLang="en-US" sz="2800">
                <a:latin typeface="Arial" panose="020b0604020202020204" pitchFamily="34" charset="0"/>
                <a:ea typeface="宋体" panose="02010600030101010101" pitchFamily="2" charset="-122"/>
                <a:sym typeface="+mn-ea"/>
              </a:rPr>
              <a:t> </a:t>
            </a:r>
          </a:p>
          <a:p>
            <a:endParaRPr lang="zh-CN" altLang="en-US" sz="2800">
              <a:latin typeface="Arial" panose="020b0604020202020204" pitchFamily="34" charset="0"/>
              <a:ea typeface="宋体" panose="02010600030101010101" pitchFamily="2" charset="-122"/>
              <a:sym typeface="+mn-ea"/>
            </a:endParaRPr>
          </a:p>
          <a:p>
            <a:pPr algn="l"/>
            <a:r>
              <a:rPr lang="en-US" altLang="zh-CN" sz="2800">
                <a:solidFill>
                  <a:srgbClr val="000000"/>
                </a:solidFill>
                <a:latin typeface="+mn-ea"/>
                <a:cs typeface="+mn-ea"/>
                <a:sym typeface="+mn-ea"/>
              </a:rPr>
              <a:t>2.</a:t>
            </a:r>
            <a:r>
              <a:rPr lang="zh-CN" altLang="en-US" sz="2800">
                <a:solidFill>
                  <a:srgbClr val="000000"/>
                </a:solidFill>
                <a:latin typeface="+mn-ea"/>
                <a:cs typeface="+mn-ea"/>
                <a:sym typeface="+mn-ea"/>
              </a:rPr>
              <a:t>湖南之为邦，北枕大江，南</a:t>
            </a:r>
            <a:r>
              <a:rPr lang="zh-CN" altLang="en-US" sz="2800" b="1">
                <a:solidFill>
                  <a:srgbClr val="7030A0"/>
                </a:solidFill>
                <a:latin typeface="+mn-ea"/>
                <a:cs typeface="+mn-ea"/>
                <a:sym typeface="+mn-ea"/>
              </a:rPr>
              <a:t>薄</a:t>
            </a:r>
            <a:r>
              <a:rPr lang="zh-CN" altLang="en-US" sz="2800">
                <a:solidFill>
                  <a:srgbClr val="000000"/>
                </a:solidFill>
                <a:latin typeface="+mn-ea"/>
                <a:cs typeface="+mn-ea"/>
                <a:sym typeface="+mn-ea"/>
              </a:rPr>
              <a:t>五岭，西接黔蜀。</a:t>
            </a:r>
          </a:p>
          <a:p>
            <a:pPr algn="l"/>
            <a:endParaRPr lang="zh-CN" altLang="en-US" sz="2800">
              <a:solidFill>
                <a:srgbClr val="000000"/>
              </a:solidFill>
              <a:latin typeface="+mn-ea"/>
              <a:cs typeface="+mn-ea"/>
              <a:sym typeface="+mn-ea"/>
            </a:endParaRPr>
          </a:p>
          <a:p>
            <a:pPr algn="l" fontAlgn="auto">
              <a:spcBef>
                <a:spcPct val="0"/>
              </a:spcBef>
              <a:buClrTx/>
              <a:buSzTx/>
              <a:buFontTx/>
            </a:pPr>
            <a:r>
              <a:rPr lang="zh-CN" altLang="en-US" sz="2800">
                <a:solidFill>
                  <a:srgbClr val="FF0000"/>
                </a:solidFill>
                <a:latin typeface="Arial" panose="020b0604020202020204" pitchFamily="34" charset="0"/>
                <a:ea typeface="宋体" panose="02010600030101010101" pitchFamily="2" charset="-122"/>
                <a:sym typeface="+mn-ea"/>
              </a:rPr>
              <a:t>日薄西山  </a:t>
            </a:r>
          </a:p>
          <a:p>
            <a:pPr algn="l" fontAlgn="auto">
              <a:spcBef>
                <a:spcPct val="0"/>
              </a:spcBef>
              <a:buClrTx/>
              <a:buSzTx/>
              <a:buFontTx/>
            </a:pPr>
            <a:r>
              <a:rPr lang="zh-CN" altLang="en-US" sz="2800">
                <a:solidFill>
                  <a:srgbClr val="FF0000"/>
                </a:solidFill>
                <a:latin typeface="Arial" panose="020b0604020202020204" pitchFamily="34" charset="0"/>
                <a:ea typeface="宋体" panose="02010600030101010101" pitchFamily="2" charset="-122"/>
                <a:sym typeface="+mn-ea"/>
              </a:rPr>
              <a:t>〖解释〗薄：迫近。太阳快落山了。比喻人已经衰老或事物衰败腐朽，临近死亡。</a:t>
            </a:r>
            <a:r>
              <a:rPr lang="zh-CN" altLang="en-US" sz="2800">
                <a:solidFill>
                  <a:srgbClr val="FF0000"/>
                </a:solidFill>
                <a:latin typeface="+mn-ea"/>
                <a:cs typeface="+mn-ea"/>
                <a:sym typeface="+mn-ea"/>
              </a:rPr>
              <a:t> </a:t>
            </a:r>
          </a:p>
        </p:txBody>
      </p:sp>
      <p:sp>
        <p:nvSpPr>
          <p:cNvPr id="53" name="椭圆 52"/>
          <p:cNvSpPr/>
          <p:nvPr/>
        </p:nvSpPr>
        <p:spPr>
          <a:xfrm>
            <a:off x="1644650" y="370205"/>
            <a:ext cx="1008380" cy="1008380"/>
          </a:xfrm>
          <a:prstGeom prst="ellipse">
            <a:avLst/>
          </a:prstGeom>
          <a:solidFill>
            <a:srgbClr val="4BACC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成语</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 calcmode="lin" valueType="num">
                                      <p:cBhvr>
                                        <p:cTn id="12"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5" end="5"/>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9"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par>
                                <p:cTn id="22" presetID="29"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
                                            <p:txEl>
                                              <p:pRg st="3" end="3"/>
                                            </p:txEl>
                                          </p:spTgt>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9"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p:cTn id="31"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7" end="7"/>
                                            </p:txEl>
                                          </p:spTgt>
                                        </p:tgtEl>
                                      </p:cBhvr>
                                    </p:animEffect>
                                  </p:childTnLst>
                                </p:cTn>
                              </p:par>
                              <p:par>
                                <p:cTn id="34" presetID="29" presetClass="entr" presetSubtype="0" fill="hold"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 calcmode="lin" valueType="num">
                                      <p:cBhvr>
                                        <p:cTn id="36"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839416" y="2007382"/>
            <a:ext cx="615553" cy="1528624"/>
          </a:xfrm>
          <a:prstGeom prst="rect">
            <a:avLst/>
          </a:prstGeom>
        </p:spPr>
        <p:txBody>
          <a:bodyPr vert="eaVert" wrap="none">
            <a:spAutoFit/>
          </a:bodyPr>
          <a:lstStyle/>
          <a:p>
            <a:r>
              <a:rPr lang="zh-CN" altLang="en-US" sz="2800">
                <a:solidFill>
                  <a:schemeClr val="bg1"/>
                </a:solidFill>
                <a:latin typeface="华康俪金黑W8(P)" panose="020b0800000000000000" pitchFamily="34" charset="-122"/>
                <a:ea typeface="华康俪金黑W8(P)" panose="020b0800000000000000" pitchFamily="34" charset="-122"/>
              </a:rPr>
              <a:t>添加标题</a:t>
            </a:r>
          </a:p>
        </p:txBody>
      </p:sp>
      <p:sp>
        <p:nvSpPr>
          <p:cNvPr id="8" name="矩形 7"/>
          <p:cNvSpPr/>
          <p:nvPr/>
        </p:nvSpPr>
        <p:spPr>
          <a:xfrm>
            <a:off x="8223718" y="2116146"/>
            <a:ext cx="3839481" cy="1477328"/>
          </a:xfrm>
          <a:prstGeom prst="rect">
            <a:avLst/>
          </a:prstGeom>
        </p:spPr>
        <p:txBody>
          <a:bodyPr wrap="square">
            <a:spAutoFit/>
          </a:bodyPr>
          <a:lstStyle/>
          <a:p>
            <a:pPr>
              <a:lnSpc>
                <a:spcPct val="150000"/>
              </a:lnSpc>
            </a:pPr>
            <a:r>
              <a:rPr lang="ja-JP" altLang="en-US" sz="1200">
                <a:solidFill>
                  <a:schemeClr val="bg1"/>
                </a:solidFill>
                <a:latin typeface="方正姚体" panose="02010601030101010101" pitchFamily="2" charset="-122"/>
                <a:ea typeface="方正姚体" panose="02010601030101010101" pitchFamily="2" charset="-122"/>
              </a:rPr>
              <a:t>日本国（日语：にっぽんこく、にほんこく），简称日本，位于东亚、国名意为“日出之国”，领土由北海道、本州、四国、九州四个大岛及</a:t>
            </a:r>
            <a:r>
              <a:rPr lang="en-US" altLang="ja-JP" sz="1200">
                <a:solidFill>
                  <a:schemeClr val="bg1"/>
                </a:solidFill>
                <a:latin typeface="方正姚体" panose="02010601030101010101" pitchFamily="2" charset="-122"/>
                <a:ea typeface="方正姚体" panose="02010601030101010101" pitchFamily="2" charset="-122"/>
              </a:rPr>
              <a:t>7200</a:t>
            </a:r>
            <a:r>
              <a:rPr lang="ja-JP" altLang="en-US" sz="1200">
                <a:solidFill>
                  <a:schemeClr val="bg1"/>
                </a:solidFill>
                <a:latin typeface="方正姚体" panose="02010601030101010101" pitchFamily="2" charset="-122"/>
                <a:ea typeface="方正姚体" panose="02010601030101010101" pitchFamily="2" charset="-122"/>
              </a:rPr>
              <a:t>多个小岛组成，总面积</a:t>
            </a:r>
            <a:r>
              <a:rPr lang="en-US" altLang="ja-JP" sz="1200">
                <a:solidFill>
                  <a:schemeClr val="bg1"/>
                </a:solidFill>
                <a:latin typeface="方正姚体" panose="02010601030101010101" pitchFamily="2" charset="-122"/>
                <a:ea typeface="方正姚体" panose="02010601030101010101" pitchFamily="2" charset="-122"/>
              </a:rPr>
              <a:t>37.8</a:t>
            </a:r>
            <a:r>
              <a:rPr lang="ja-JP" altLang="en-US" sz="1200">
                <a:solidFill>
                  <a:schemeClr val="bg1"/>
                </a:solidFill>
                <a:latin typeface="方正姚体" panose="02010601030101010101" pitchFamily="2" charset="-122"/>
                <a:ea typeface="方正姚体" panose="02010601030101010101" pitchFamily="2" charset="-122"/>
              </a:rPr>
              <a:t>万平方千米。主体民族为大和族，通用日语，总人口约</a:t>
            </a:r>
            <a:r>
              <a:rPr lang="en-US" altLang="ja-JP" sz="1200">
                <a:solidFill>
                  <a:schemeClr val="bg1"/>
                </a:solidFill>
                <a:latin typeface="方正姚体" panose="02010601030101010101" pitchFamily="2" charset="-122"/>
                <a:ea typeface="方正姚体" panose="02010601030101010101" pitchFamily="2" charset="-122"/>
              </a:rPr>
              <a:t>1.26</a:t>
            </a:r>
            <a:r>
              <a:rPr lang="ja-JP" altLang="en-US" sz="1200">
                <a:solidFill>
                  <a:schemeClr val="bg1"/>
                </a:solidFill>
                <a:latin typeface="方正姚体" panose="02010601030101010101" pitchFamily="2" charset="-122"/>
                <a:ea typeface="方正姚体" panose="02010601030101010101" pitchFamily="2" charset="-122"/>
              </a:rPr>
              <a:t>亿。</a:t>
            </a:r>
            <a:endParaRPr lang="zh-CN" altLang="en-US" sz="1200">
              <a:solidFill>
                <a:schemeClr val="bg1"/>
              </a:solidFill>
              <a:latin typeface="方正姚体" panose="02010601030101010101" pitchFamily="2" charset="-122"/>
              <a:ea typeface="方正姚体" panose="02010601030101010101" pitchFamily="2" charset="-122"/>
            </a:endParaRPr>
          </a:p>
        </p:txBody>
      </p:sp>
      <p:sp>
        <p:nvSpPr>
          <p:cNvPr id="5" name="文本框 4"/>
          <p:cNvSpPr txBox="1"/>
          <p:nvPr/>
        </p:nvSpPr>
        <p:spPr>
          <a:xfrm>
            <a:off x="2028190" y="500380"/>
            <a:ext cx="7012940" cy="6000750"/>
          </a:xfrm>
          <a:prstGeom prst="rect">
            <a:avLst/>
          </a:prstGeom>
          <a:noFill/>
        </p:spPr>
        <p:txBody>
          <a:bodyPr wrap="square" rtlCol="0" anchor="t">
            <a:spAutoFit/>
          </a:bodyPr>
          <a:lstStyle/>
          <a:p>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殚</a:t>
            </a:r>
            <a:r>
              <a:rPr lang="zh-CN" altLang="en-US" sz="3200" b="1">
                <a:latin typeface="微软雅黑" panose="020b0503020204020204" charset="-122"/>
                <a:ea typeface="微软雅黑" panose="020b0503020204020204" charset="-122"/>
                <a:cs typeface="微软雅黑" panose="020b0503020204020204" charset="-122"/>
                <a:sym typeface="+mn-ea"/>
              </a:rPr>
              <a:t>其地之出，竭其庐之入   </a:t>
            </a:r>
            <a:endParaRPr lang="en-US" altLang="zh-CN" sz="3200" b="1">
              <a:solidFill>
                <a:schemeClr val="tx1"/>
              </a:solidFill>
              <a:latin typeface="微软雅黑" panose="020b0503020204020204" charset="-122"/>
              <a:ea typeface="微软雅黑" panose="020b0503020204020204" charset="-122"/>
              <a:cs typeface="微软雅黑" panose="020b0503020204020204" charset="-122"/>
            </a:endParaRPr>
          </a:p>
          <a:p>
            <a:endParaRPr lang="en-US" altLang="zh-CN" sz="3200" b="1">
              <a:solidFill>
                <a:schemeClr val="tx1"/>
              </a:solidFill>
              <a:latin typeface="微软雅黑" panose="020b0503020204020204" charset="-122"/>
              <a:ea typeface="微软雅黑" panose="020b0503020204020204" charset="-122"/>
              <a:cs typeface="微软雅黑" panose="020b0503020204020204" charset="-122"/>
            </a:endParaRPr>
          </a:p>
          <a:p>
            <a:r>
              <a:rPr lang="zh-CN" altLang="en-US" sz="3200" b="1">
                <a:latin typeface="微软雅黑" panose="020b0503020204020204" charset="-122"/>
                <a:ea typeface="微软雅黑" panose="020b0503020204020204" charset="-122"/>
                <a:cs typeface="微软雅黑" panose="020b0503020204020204" charset="-122"/>
                <a:sym typeface="+mn-ea"/>
              </a:rPr>
              <a:t>赵奢之</a:t>
            </a: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伦</a:t>
            </a:r>
            <a:r>
              <a:rPr lang="zh-CN" altLang="en-US" sz="3200" b="1">
                <a:latin typeface="微软雅黑" panose="020b0503020204020204" charset="-122"/>
                <a:ea typeface="微软雅黑" panose="020b0503020204020204" charset="-122"/>
                <a:cs typeface="微软雅黑" panose="020b0503020204020204" charset="-122"/>
                <a:sym typeface="+mn-ea"/>
              </a:rPr>
              <a:t>制其兵</a:t>
            </a:r>
            <a:endParaRPr lang="en-US" altLang="zh-CN" sz="3200" b="1">
              <a:solidFill>
                <a:schemeClr val="tx1"/>
              </a:solidFill>
              <a:latin typeface="微软雅黑" panose="020b0503020204020204" charset="-122"/>
              <a:ea typeface="微软雅黑" panose="020b0503020204020204" charset="-122"/>
              <a:cs typeface="微软雅黑" panose="020b0503020204020204" charset="-122"/>
            </a:endParaRPr>
          </a:p>
          <a:p>
            <a:endParaRPr lang="en-US" altLang="zh-CN" sz="3200" b="1">
              <a:solidFill>
                <a:schemeClr val="tx1"/>
              </a:solidFill>
              <a:latin typeface="微软雅黑" panose="020b0503020204020204" charset="-122"/>
              <a:ea typeface="微软雅黑" panose="020b0503020204020204" charset="-122"/>
              <a:cs typeface="微软雅黑" panose="020b0503020204020204" charset="-122"/>
            </a:endParaRPr>
          </a:p>
          <a:p>
            <a:r>
              <a:rPr lang="zh-CN" altLang="en-US" sz="3200" b="1">
                <a:latin typeface="微软雅黑" panose="020b0503020204020204" charset="-122"/>
                <a:ea typeface="微软雅黑" panose="020b0503020204020204" charset="-122"/>
                <a:cs typeface="微软雅黑" panose="020b0503020204020204" charset="-122"/>
                <a:sym typeface="+mn-ea"/>
              </a:rPr>
              <a:t>夫晋，何</a:t>
            </a: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厌</a:t>
            </a:r>
            <a:r>
              <a:rPr lang="zh-CN" altLang="en-US" sz="3200" b="1">
                <a:latin typeface="微软雅黑" panose="020b0503020204020204" charset="-122"/>
                <a:ea typeface="微软雅黑" panose="020b0503020204020204" charset="-122"/>
                <a:cs typeface="微软雅黑" panose="020b0503020204020204" charset="-122"/>
                <a:sym typeface="+mn-ea"/>
              </a:rPr>
              <a:t>之有</a:t>
            </a:r>
            <a:endParaRPr lang="en-US" altLang="zh-CN" sz="3200" b="1">
              <a:solidFill>
                <a:schemeClr val="tx1"/>
              </a:solidFill>
              <a:latin typeface="微软雅黑" panose="020b0503020204020204" charset="-122"/>
              <a:ea typeface="微软雅黑" panose="020b0503020204020204" charset="-122"/>
              <a:cs typeface="微软雅黑" panose="020b0503020204020204" charset="-122"/>
            </a:endParaRPr>
          </a:p>
          <a:p>
            <a:endParaRPr lang="zh-CN" altLang="en-US" sz="3200" b="1">
              <a:solidFill>
                <a:schemeClr val="tx1"/>
              </a:solidFill>
              <a:latin typeface="微软雅黑" panose="020b0503020204020204" charset="-122"/>
              <a:ea typeface="微软雅黑" panose="020b0503020204020204" charset="-122"/>
              <a:cs typeface="微软雅黑" panose="020b0503020204020204" charset="-122"/>
            </a:endParaRPr>
          </a:p>
          <a:p>
            <a:r>
              <a:rPr lang="zh-CN" altLang="en-US" sz="3200" b="1">
                <a:latin typeface="微软雅黑" panose="020b0503020204020204" charset="-122"/>
                <a:ea typeface="微软雅黑" panose="020b0503020204020204" charset="-122"/>
                <a:cs typeface="微软雅黑" panose="020b0503020204020204" charset="-122"/>
                <a:sym typeface="+mn-ea"/>
              </a:rPr>
              <a:t>使弈秋</a:t>
            </a: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诲</a:t>
            </a:r>
            <a:r>
              <a:rPr lang="zh-CN" altLang="en-US" sz="3200" b="1">
                <a:latin typeface="微软雅黑" panose="020b0503020204020204" charset="-122"/>
                <a:ea typeface="微软雅黑" panose="020b0503020204020204" charset="-122"/>
                <a:cs typeface="微软雅黑" panose="020b0503020204020204" charset="-122"/>
                <a:sym typeface="+mn-ea"/>
              </a:rPr>
              <a:t>二人弈</a:t>
            </a:r>
          </a:p>
          <a:p>
            <a:endPar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endParaRPr>
          </a:p>
          <a:p>
            <a:r>
              <a:rPr lang="zh-CN" altLang="en-US" sz="3200" b="1">
                <a:latin typeface="微软雅黑" panose="020b0503020204020204" charset="-122"/>
                <a:ea typeface="微软雅黑" panose="020b0503020204020204" charset="-122"/>
                <a:cs typeface="微软雅黑" panose="020b0503020204020204" charset="-122"/>
                <a:sym typeface="+mn-ea"/>
              </a:rPr>
              <a:t>女也不</a:t>
            </a: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爽</a:t>
            </a:r>
            <a:r>
              <a:rPr lang="zh-CN" altLang="en-US" sz="3200" b="1">
                <a:latin typeface="微软雅黑" panose="020b0503020204020204" charset="-122"/>
                <a:ea typeface="微软雅黑" panose="020b0503020204020204" charset="-122"/>
                <a:cs typeface="微软雅黑" panose="020b0503020204020204" charset="-122"/>
                <a:sym typeface="+mn-ea"/>
              </a:rPr>
              <a:t>，士贰其行 </a:t>
            </a:r>
          </a:p>
          <a:p>
            <a:endPar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endParaRPr>
          </a:p>
          <a:p>
            <a:r>
              <a:rPr lang="en-US" altLang="zh-CN" sz="3200" b="1">
                <a:solidFill>
                  <a:schemeClr val="tx1"/>
                </a:solidFill>
                <a:latin typeface="微软雅黑" panose="020b0503020204020204" charset="-122"/>
                <a:ea typeface="微软雅黑" panose="020b0503020204020204" charset="-122"/>
                <a:cs typeface="微软雅黑" panose="020b0503020204020204" charset="-122"/>
              </a:rPr>
              <a:t>相如因持璧</a:t>
            </a:r>
            <a:r>
              <a:rPr lang="en-US" altLang="zh-CN" sz="3200" b="1">
                <a:solidFill>
                  <a:srgbClr val="FF0000"/>
                </a:solidFill>
                <a:latin typeface="微软雅黑" panose="020b0503020204020204" charset="-122"/>
                <a:ea typeface="微软雅黑" panose="020b0503020204020204" charset="-122"/>
                <a:cs typeface="微软雅黑" panose="020b0503020204020204" charset="-122"/>
              </a:rPr>
              <a:t>却</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立</a:t>
            </a:r>
          </a:p>
          <a:p>
            <a:endParaRPr lang="zh-CN" altLang="en-US" sz="3200" b="1">
              <a:latin typeface="微软雅黑" panose="020b0503020204020204" charset="-122"/>
              <a:ea typeface="微软雅黑" panose="020b0503020204020204" charset="-122"/>
              <a:cs typeface="微软雅黑" panose="020b0503020204020204" charset="-122"/>
            </a:endParaRPr>
          </a:p>
        </p:txBody>
      </p:sp>
      <p:grpSp>
        <p:nvGrpSpPr>
          <p:cNvPr id="23" name="组合 22"/>
          <p:cNvGrpSpPr/>
          <p:nvPr/>
        </p:nvGrpSpPr>
        <p:grpSpPr>
          <a:xfrm>
            <a:off x="1383030" y="572135"/>
            <a:ext cx="464820" cy="5367020"/>
            <a:chOff x="2608" y="803"/>
            <a:chExt cx="732" cy="8452"/>
          </a:xfrm>
        </p:grpSpPr>
        <p:sp>
          <p:nvSpPr>
            <p:cNvPr id="19" name="椭圆 18"/>
            <p:cNvSpPr/>
            <p:nvPr/>
          </p:nvSpPr>
          <p:spPr>
            <a:xfrm>
              <a:off x="2672" y="8587"/>
              <a:ext cx="668" cy="6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08" y="5470"/>
              <a:ext cx="668" cy="6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650" y="2338"/>
              <a:ext cx="668" cy="6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672" y="803"/>
              <a:ext cx="646" cy="6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630" y="7040"/>
              <a:ext cx="646" cy="6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672" y="3905"/>
              <a:ext cx="646" cy="6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圆角矩形 24"/>
          <p:cNvSpPr/>
          <p:nvPr/>
        </p:nvSpPr>
        <p:spPr>
          <a:xfrm>
            <a:off x="8124190" y="2473325"/>
            <a:ext cx="289814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sz="3200" b="1">
                <a:solidFill>
                  <a:srgbClr val="0070C0"/>
                </a:solidFill>
              </a:rPr>
              <a:t>贪得无</a:t>
            </a:r>
            <a:r>
              <a:rPr sz="3200" b="1">
                <a:solidFill>
                  <a:srgbClr val="FF0000"/>
                </a:solidFill>
              </a:rPr>
              <a:t>厌</a:t>
            </a:r>
          </a:p>
        </p:txBody>
      </p:sp>
      <p:sp>
        <p:nvSpPr>
          <p:cNvPr id="26" name="圆角矩形 25"/>
          <p:cNvSpPr/>
          <p:nvPr/>
        </p:nvSpPr>
        <p:spPr>
          <a:xfrm>
            <a:off x="8124190" y="3272790"/>
            <a:ext cx="289877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sz="3200" b="1">
                <a:solidFill>
                  <a:srgbClr val="FF0000"/>
                </a:solidFill>
              </a:rPr>
              <a:t>诲</a:t>
            </a:r>
            <a:r>
              <a:rPr sz="3200" b="1">
                <a:solidFill>
                  <a:srgbClr val="0070C0"/>
                </a:solidFill>
              </a:rPr>
              <a:t>人不倦</a:t>
            </a:r>
          </a:p>
        </p:txBody>
      </p:sp>
      <p:sp>
        <p:nvSpPr>
          <p:cNvPr id="27" name="圆角矩形 26"/>
          <p:cNvSpPr/>
          <p:nvPr/>
        </p:nvSpPr>
        <p:spPr>
          <a:xfrm>
            <a:off x="8124190" y="4222750"/>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3200" b="1">
                <a:solidFill>
                  <a:srgbClr val="0070C0"/>
                </a:solidFill>
              </a:rPr>
              <a:t>屡试不</a:t>
            </a:r>
            <a:r>
              <a:rPr lang="zh-CN" altLang="zh-CN" sz="3200" b="1">
                <a:solidFill>
                  <a:srgbClr val="FF0000"/>
                </a:solidFill>
              </a:rPr>
              <a:t>爽</a:t>
            </a:r>
          </a:p>
        </p:txBody>
      </p:sp>
      <p:sp>
        <p:nvSpPr>
          <p:cNvPr id="28" name="圆角矩形 27"/>
          <p:cNvSpPr/>
          <p:nvPr/>
        </p:nvSpPr>
        <p:spPr>
          <a:xfrm>
            <a:off x="8124190" y="5375275"/>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a:solidFill>
                  <a:srgbClr val="0070C0"/>
                </a:solidFill>
              </a:rPr>
              <a:t>望而</a:t>
            </a:r>
            <a:r>
              <a:rPr lang="zh-CN" altLang="en-US" sz="3200" b="1">
                <a:solidFill>
                  <a:srgbClr val="FF0000"/>
                </a:solidFill>
              </a:rPr>
              <a:t>却</a:t>
            </a:r>
            <a:r>
              <a:rPr lang="zh-CN" altLang="en-US" sz="3200" b="1">
                <a:solidFill>
                  <a:srgbClr val="0070C0"/>
                </a:solidFill>
              </a:rPr>
              <a:t>步</a:t>
            </a:r>
          </a:p>
        </p:txBody>
      </p:sp>
      <p:sp>
        <p:nvSpPr>
          <p:cNvPr id="30" name="圆角矩形 29"/>
          <p:cNvSpPr/>
          <p:nvPr/>
        </p:nvSpPr>
        <p:spPr>
          <a:xfrm>
            <a:off x="8124825" y="572135"/>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sz="3200" b="1">
                <a:solidFill>
                  <a:srgbClr val="FF0000"/>
                </a:solidFill>
              </a:rPr>
              <a:t>殚</a:t>
            </a:r>
            <a:r>
              <a:rPr sz="3200" b="1">
                <a:solidFill>
                  <a:srgbClr val="0070C0"/>
                </a:solidFill>
              </a:rPr>
              <a:t>精竭虑</a:t>
            </a:r>
          </a:p>
        </p:txBody>
      </p:sp>
      <p:sp>
        <p:nvSpPr>
          <p:cNvPr id="31" name="圆角矩形 30"/>
          <p:cNvSpPr/>
          <p:nvPr/>
        </p:nvSpPr>
        <p:spPr>
          <a:xfrm>
            <a:off x="8124190" y="1546860"/>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sz="3200" b="1">
                <a:solidFill>
                  <a:srgbClr val="0070C0"/>
                </a:solidFill>
              </a:rPr>
              <a:t>不</a:t>
            </a:r>
            <a:r>
              <a:rPr sz="3200" b="1">
                <a:solidFill>
                  <a:srgbClr val="FF0000"/>
                </a:solidFill>
              </a:rPr>
              <a:t>伦</a:t>
            </a:r>
            <a:r>
              <a:rPr sz="3200" b="1">
                <a:solidFill>
                  <a:srgbClr val="0070C0"/>
                </a:solidFill>
              </a:rPr>
              <a:t>不类</a:t>
            </a:r>
          </a:p>
        </p:txBody>
      </p:sp>
      <p:sp>
        <p:nvSpPr>
          <p:cNvPr id="2" name="文本框 1">
            <a:extLst>
              <a:ext uri="{FF2B5EF4-FFF2-40B4-BE49-F238E27FC236}">
                <a16:creationId xmlns:a16="http://schemas.microsoft.com/office/drawing/2014/main" xmlns="" id="{DDB772E9-5FE4-4991-8D81-BCA0859C619D}"/>
              </a:ext>
            </a:extLst>
          </p:cNvPr>
          <p:cNvSpPr txBox="1"/>
          <p:nvPr/>
        </p:nvSpPr>
        <p:spPr>
          <a:xfrm>
            <a:off x="11208568" y="668419"/>
            <a:ext cx="983432" cy="461665"/>
          </a:xfrm>
          <a:prstGeom prst="rect">
            <a:avLst/>
          </a:prstGeom>
          <a:solidFill>
            <a:schemeClr val="bg1"/>
          </a:solidFill>
        </p:spPr>
        <p:txBody>
          <a:bodyPr wrap="square" rtlCol="0">
            <a:spAutoFit/>
          </a:bodyPr>
          <a:lstStyle/>
          <a:p>
            <a:r>
              <a:rPr lang="zh-CN" altLang="en-US" sz="2400"/>
              <a:t>竭尽</a:t>
            </a:r>
          </a:p>
        </p:txBody>
      </p:sp>
      <p:sp>
        <p:nvSpPr>
          <p:cNvPr id="3" name="文本框 2">
            <a:extLst>
              <a:ext uri="{FF2B5EF4-FFF2-40B4-BE49-F238E27FC236}">
                <a16:creationId xmlns:a16="http://schemas.microsoft.com/office/drawing/2014/main" xmlns="" id="{7CD53F79-6E2A-4616-940C-A0E32416A6F8}"/>
              </a:ext>
            </a:extLst>
          </p:cNvPr>
          <p:cNvSpPr txBox="1"/>
          <p:nvPr/>
        </p:nvSpPr>
        <p:spPr>
          <a:xfrm>
            <a:off x="11042634" y="1640194"/>
            <a:ext cx="1197903" cy="461665"/>
          </a:xfrm>
          <a:prstGeom prst="rect">
            <a:avLst/>
          </a:prstGeom>
          <a:solidFill>
            <a:schemeClr val="bg1"/>
          </a:solidFill>
        </p:spPr>
        <p:txBody>
          <a:bodyPr wrap="square" rtlCol="0">
            <a:spAutoFit/>
          </a:bodyPr>
          <a:lstStyle/>
          <a:p>
            <a:r>
              <a:rPr lang="zh-CN" altLang="en-US" sz="2400"/>
              <a:t>辈，类</a:t>
            </a:r>
          </a:p>
        </p:txBody>
      </p:sp>
      <p:sp>
        <p:nvSpPr>
          <p:cNvPr id="24" name="文本框 23">
            <a:extLst>
              <a:ext uri="{FF2B5EF4-FFF2-40B4-BE49-F238E27FC236}">
                <a16:creationId xmlns:a16="http://schemas.microsoft.com/office/drawing/2014/main" xmlns="" id="{2190EF58-5A23-427E-999E-F593012E3A0B}"/>
              </a:ext>
            </a:extLst>
          </p:cNvPr>
          <p:cNvSpPr txBox="1"/>
          <p:nvPr/>
        </p:nvSpPr>
        <p:spPr>
          <a:xfrm>
            <a:off x="11208568" y="2541905"/>
            <a:ext cx="854631" cy="455630"/>
          </a:xfrm>
          <a:prstGeom prst="rect">
            <a:avLst/>
          </a:prstGeom>
          <a:noFill/>
        </p:spPr>
        <p:txBody>
          <a:bodyPr wrap="square" rtlCol="0">
            <a:spAutoFit/>
          </a:bodyPr>
          <a:lstStyle/>
          <a:p>
            <a:endParaRPr lang="zh-CN" altLang="en-US"/>
          </a:p>
        </p:txBody>
      </p:sp>
      <p:sp>
        <p:nvSpPr>
          <p:cNvPr id="29" name="文本框 28">
            <a:extLst>
              <a:ext uri="{FF2B5EF4-FFF2-40B4-BE49-F238E27FC236}">
                <a16:creationId xmlns:a16="http://schemas.microsoft.com/office/drawing/2014/main" xmlns="" id="{571284F1-1E57-467A-8C23-7B1984997B8D}"/>
              </a:ext>
            </a:extLst>
          </p:cNvPr>
          <p:cNvSpPr txBox="1"/>
          <p:nvPr/>
        </p:nvSpPr>
        <p:spPr>
          <a:xfrm>
            <a:off x="11023815" y="2650835"/>
            <a:ext cx="1058204" cy="523220"/>
          </a:xfrm>
          <a:prstGeom prst="rect">
            <a:avLst/>
          </a:prstGeom>
          <a:solidFill>
            <a:schemeClr val="bg1"/>
          </a:solidFill>
        </p:spPr>
        <p:txBody>
          <a:bodyPr wrap="square" rtlCol="0">
            <a:spAutoFit/>
          </a:bodyPr>
          <a:lstStyle/>
          <a:p>
            <a:r>
              <a:rPr lang="zh-CN" altLang="en-US" sz="2800"/>
              <a:t>满足</a:t>
            </a:r>
          </a:p>
        </p:txBody>
      </p:sp>
      <p:sp>
        <p:nvSpPr>
          <p:cNvPr id="32" name="文本框 31">
            <a:extLst>
              <a:ext uri="{FF2B5EF4-FFF2-40B4-BE49-F238E27FC236}">
                <a16:creationId xmlns:a16="http://schemas.microsoft.com/office/drawing/2014/main" xmlns="" id="{185404D9-F948-4BAB-9A79-20A76D627AF3}"/>
              </a:ext>
            </a:extLst>
          </p:cNvPr>
          <p:cNvSpPr txBox="1"/>
          <p:nvPr/>
        </p:nvSpPr>
        <p:spPr>
          <a:xfrm>
            <a:off x="11042634" y="3423294"/>
            <a:ext cx="1058204" cy="523220"/>
          </a:xfrm>
          <a:prstGeom prst="rect">
            <a:avLst/>
          </a:prstGeom>
          <a:solidFill>
            <a:schemeClr val="bg1"/>
          </a:solidFill>
        </p:spPr>
        <p:txBody>
          <a:bodyPr wrap="square" rtlCol="0">
            <a:spAutoFit/>
          </a:bodyPr>
          <a:lstStyle/>
          <a:p>
            <a:r>
              <a:rPr lang="zh-CN" altLang="en-US" sz="2800"/>
              <a:t>教导</a:t>
            </a:r>
          </a:p>
        </p:txBody>
      </p:sp>
      <p:sp>
        <p:nvSpPr>
          <p:cNvPr id="33" name="文本框 32">
            <a:extLst>
              <a:ext uri="{FF2B5EF4-FFF2-40B4-BE49-F238E27FC236}">
                <a16:creationId xmlns:a16="http://schemas.microsoft.com/office/drawing/2014/main" xmlns="" id="{5FB0C0FE-0CC8-4C02-9A61-0FFBBD4EF967}"/>
              </a:ext>
            </a:extLst>
          </p:cNvPr>
          <p:cNvSpPr txBox="1"/>
          <p:nvPr/>
        </p:nvSpPr>
        <p:spPr>
          <a:xfrm>
            <a:off x="11025925" y="4261460"/>
            <a:ext cx="1166075" cy="584775"/>
          </a:xfrm>
          <a:prstGeom prst="rect">
            <a:avLst/>
          </a:prstGeom>
          <a:solidFill>
            <a:schemeClr val="bg1"/>
          </a:solidFill>
        </p:spPr>
        <p:txBody>
          <a:bodyPr wrap="square" rtlCol="0">
            <a:spAutoFit/>
          </a:bodyPr>
          <a:lstStyle/>
          <a:p>
            <a:r>
              <a:rPr lang="zh-CN" altLang="en-US" sz="3200"/>
              <a:t>差错</a:t>
            </a:r>
          </a:p>
        </p:txBody>
      </p:sp>
      <p:sp>
        <p:nvSpPr>
          <p:cNvPr id="34" name="文本框 33">
            <a:extLst>
              <a:ext uri="{FF2B5EF4-FFF2-40B4-BE49-F238E27FC236}">
                <a16:creationId xmlns:a16="http://schemas.microsoft.com/office/drawing/2014/main" xmlns="" id="{64D67CB5-D7EB-45E2-B4AD-A63D4BAAED5F}"/>
              </a:ext>
            </a:extLst>
          </p:cNvPr>
          <p:cNvSpPr txBox="1"/>
          <p:nvPr/>
        </p:nvSpPr>
        <p:spPr>
          <a:xfrm>
            <a:off x="11098946" y="5482613"/>
            <a:ext cx="964278" cy="523220"/>
          </a:xfrm>
          <a:prstGeom prst="rect">
            <a:avLst/>
          </a:prstGeom>
          <a:solidFill>
            <a:schemeClr val="bg1"/>
          </a:solidFill>
        </p:spPr>
        <p:txBody>
          <a:bodyPr wrap="square" rtlCol="0">
            <a:spAutoFit/>
          </a:bodyPr>
          <a:lstStyle/>
          <a:p>
            <a:r>
              <a:rPr lang="zh-CN" altLang="en-US" sz="2800"/>
              <a:t>后退</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p:tgtEl>
                                          <p:spTgt spid="30"/>
                                        </p:tgtEl>
                                        <p:attrNameLst>
                                          <p:attrName>ppt_y</p:attrName>
                                        </p:attrNameLst>
                                      </p:cBhvr>
                                      <p:tavLst>
                                        <p:tav tm="0">
                                          <p:val>
                                            <p:strVal val="#ppt_y+#ppt_h*1.125000"/>
                                          </p:val>
                                        </p:tav>
                                        <p:tav tm="100000">
                                          <p:val>
                                            <p:strVal val="#ppt_y"/>
                                          </p:val>
                                        </p:tav>
                                      </p:tavLst>
                                    </p:anim>
                                    <p:animEffect transition="in" filter="wipe(up)">
                                      <p:cBhvr>
                                        <p:cTn id="15" dur="500"/>
                                        <p:tgtEl>
                                          <p:spTgt spid="30"/>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p:tgtEl>
                                          <p:spTgt spid="31"/>
                                        </p:tgtEl>
                                        <p:attrNameLst>
                                          <p:attrName>ppt_y</p:attrName>
                                        </p:attrNameLst>
                                      </p:cBhvr>
                                      <p:tavLst>
                                        <p:tav tm="0">
                                          <p:val>
                                            <p:strVal val="#ppt_y+#ppt_h*1.125000"/>
                                          </p:val>
                                        </p:tav>
                                        <p:tav tm="100000">
                                          <p:val>
                                            <p:strVal val="#ppt_y"/>
                                          </p:val>
                                        </p:tav>
                                      </p:tavLst>
                                    </p:anim>
                                    <p:animEffect transition="in" filter="wipe(up)">
                                      <p:cBhvr>
                                        <p:cTn id="21" dur="500"/>
                                        <p:tgtEl>
                                          <p:spTgt spid="31"/>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ppt_y</p:attrName>
                                        </p:attrNameLst>
                                      </p:cBhvr>
                                      <p:tavLst>
                                        <p:tav tm="0">
                                          <p:val>
                                            <p:strVal val="#ppt_y+#ppt_h*1.125000"/>
                                          </p:val>
                                        </p:tav>
                                        <p:tav tm="100000">
                                          <p:val>
                                            <p:strVal val="#ppt_y"/>
                                          </p:val>
                                        </p:tav>
                                      </p:tavLst>
                                    </p:anim>
                                    <p:animEffect transition="in" filter="wipe(up)">
                                      <p:cBhvr>
                                        <p:cTn id="27" dur="500"/>
                                        <p:tgtEl>
                                          <p:spTgt spid="25"/>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p:tgtEl>
                                          <p:spTgt spid="26"/>
                                        </p:tgtEl>
                                        <p:attrNameLst>
                                          <p:attrName>ppt_y</p:attrName>
                                        </p:attrNameLst>
                                      </p:cBhvr>
                                      <p:tavLst>
                                        <p:tav tm="0">
                                          <p:val>
                                            <p:strVal val="#ppt_y+#ppt_h*1.125000"/>
                                          </p:val>
                                        </p:tav>
                                        <p:tav tm="100000">
                                          <p:val>
                                            <p:strVal val="#ppt_y"/>
                                          </p:val>
                                        </p:tav>
                                      </p:tavLst>
                                    </p:anim>
                                    <p:animEffect transition="in" filter="wipe(up)">
                                      <p:cBhvr>
                                        <p:cTn id="33" dur="500"/>
                                        <p:tgtEl>
                                          <p:spTgt spid="26"/>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ppt_y</p:attrName>
                                        </p:attrNameLst>
                                      </p:cBhvr>
                                      <p:tavLst>
                                        <p:tav tm="0">
                                          <p:val>
                                            <p:strVal val="#ppt_y+#ppt_h*1.125000"/>
                                          </p:val>
                                        </p:tav>
                                        <p:tav tm="100000">
                                          <p:val>
                                            <p:strVal val="#ppt_y"/>
                                          </p:val>
                                        </p:tav>
                                      </p:tavLst>
                                    </p:anim>
                                    <p:animEffect transition="in" filter="wipe(up)">
                                      <p:cBhvr>
                                        <p:cTn id="39" dur="500"/>
                                        <p:tgtEl>
                                          <p:spTgt spid="27"/>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p:tgtEl>
                                          <p:spTgt spid="28"/>
                                        </p:tgtEl>
                                        <p:attrNameLst>
                                          <p:attrName>ppt_y</p:attrName>
                                        </p:attrNameLst>
                                      </p:cBhvr>
                                      <p:tavLst>
                                        <p:tav tm="0">
                                          <p:val>
                                            <p:strVal val="#ppt_y+#ppt_h*1.125000"/>
                                          </p:val>
                                        </p:tav>
                                        <p:tav tm="100000">
                                          <p:val>
                                            <p:strVal val="#ppt_y"/>
                                          </p:val>
                                        </p:tav>
                                      </p:tavLst>
                                    </p:anim>
                                    <p:animEffect transition="in" filter="wipe(up)">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5" grpId="0"/>
      <p:bldP spid="26" grpId="0"/>
      <p:bldP spid="27" grpId="0"/>
      <p:bldP spid="28" grpId="0"/>
      <p:bldP spid="30" grpId="0"/>
      <p:bldP spid="31"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53695" y="1452245"/>
            <a:ext cx="4101465" cy="5112385"/>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5450" y="1500505"/>
            <a:ext cx="3913505" cy="5015865"/>
          </a:xfrm>
          <a:prstGeom prst="rect">
            <a:avLst/>
          </a:prstGeom>
          <a:noFill/>
        </p:spPr>
        <p:txBody>
          <a:bodyPr wrap="square" rtlCol="0" anchor="t">
            <a:spAutoFit/>
          </a:bodyPr>
          <a:lstStyle/>
          <a:p>
            <a:r>
              <a:rPr lang="zh-CN" altLang="en-US" sz="3200" b="1">
                <a:solidFill>
                  <a:srgbClr val="0070C0"/>
                </a:solidFill>
              </a:rPr>
              <a:t>主语、宾语大多是由名词、代词充当；</a:t>
            </a:r>
          </a:p>
          <a:p>
            <a:endParaRPr lang="zh-CN" altLang="en-US" sz="3200" b="1">
              <a:solidFill>
                <a:srgbClr val="0070C0"/>
              </a:solidFill>
            </a:endParaRPr>
          </a:p>
          <a:p>
            <a:r>
              <a:rPr lang="zh-CN" altLang="en-US" sz="3200" b="1">
                <a:solidFill>
                  <a:srgbClr val="0070C0"/>
                </a:solidFill>
              </a:rPr>
              <a:t>谓语大多是由形容词、动词充当；</a:t>
            </a:r>
          </a:p>
          <a:p>
            <a:endParaRPr lang="zh-CN" altLang="en-US" sz="3200" b="1">
              <a:solidFill>
                <a:srgbClr val="0070C0"/>
              </a:solidFill>
            </a:endParaRPr>
          </a:p>
          <a:p>
            <a:r>
              <a:rPr lang="zh-CN" altLang="en-US" sz="3200" b="1">
                <a:solidFill>
                  <a:srgbClr val="0070C0"/>
                </a:solidFill>
              </a:rPr>
              <a:t>定语是由名词、代词充当；</a:t>
            </a:r>
          </a:p>
          <a:p>
            <a:endParaRPr lang="zh-CN" altLang="en-US" sz="3200" b="1">
              <a:solidFill>
                <a:srgbClr val="0070C0"/>
              </a:solidFill>
            </a:endParaRPr>
          </a:p>
          <a:p>
            <a:r>
              <a:rPr lang="zh-CN" altLang="en-US" sz="3200" b="1">
                <a:solidFill>
                  <a:srgbClr val="0070C0"/>
                </a:solidFill>
              </a:rPr>
              <a:t>状语是由副词充当。</a:t>
            </a:r>
          </a:p>
        </p:txBody>
      </p:sp>
      <p:sp>
        <p:nvSpPr>
          <p:cNvPr id="3" name="文本框 2"/>
          <p:cNvSpPr txBox="1"/>
          <p:nvPr/>
        </p:nvSpPr>
        <p:spPr>
          <a:xfrm>
            <a:off x="4780280" y="207645"/>
            <a:ext cx="6739890" cy="6308725"/>
          </a:xfrm>
          <a:prstGeom prst="rect">
            <a:avLst/>
          </a:prstGeom>
          <a:noFill/>
        </p:spPr>
        <p:txBody>
          <a:bodyPr wrap="square" rtlCol="0" anchor="t">
            <a:spAutoFit/>
          </a:bodyPr>
          <a:lstStyle/>
          <a:p>
            <a:r>
              <a:rPr sz="3200" b="1">
                <a:latin typeface="黑体" panose="02010609060101010101" charset="-122"/>
                <a:ea typeface="黑体" panose="02010609060101010101" charset="-122"/>
                <a:cs typeface="黑体" panose="02010609060101010101" charset="-122"/>
                <a:sym typeface="+mn-ea"/>
              </a:rPr>
              <a:t>①信知生男恶，反是生女好</a:t>
            </a:r>
          </a:p>
          <a:p>
            <a:r>
              <a:rPr sz="3200" b="1">
                <a:latin typeface="黑体" panose="02010609060101010101" charset="-122"/>
                <a:ea typeface="黑体" panose="02010609060101010101" charset="-122"/>
                <a:cs typeface="黑体" panose="02010609060101010101" charset="-122"/>
                <a:sym typeface="+mn-ea"/>
              </a:rPr>
              <a:t>②今以蒋氏观之，犹信</a:t>
            </a:r>
          </a:p>
          <a:p>
            <a:r>
              <a:rPr sz="3200" b="1">
                <a:latin typeface="黑体" panose="02010609060101010101" charset="-122"/>
                <a:ea typeface="黑体" panose="02010609060101010101" charset="-122"/>
                <a:cs typeface="黑体" panose="02010609060101010101" charset="-122"/>
                <a:sym typeface="+mn-ea"/>
              </a:rPr>
              <a:t>③信义著于四海 </a:t>
            </a:r>
            <a:endParaRPr sz="3200">
              <a:latin typeface="黑体" panose="02010609060101010101" charset="-122"/>
              <a:ea typeface="黑体" panose="02010609060101010101" charset="-122"/>
              <a:cs typeface="黑体" panose="02010609060101010101" charset="-122"/>
              <a:sym typeface="+mn-ea"/>
            </a:endParaRPr>
          </a:p>
          <a:p>
            <a:endParaRPr sz="2800">
              <a:sym typeface="+mn-ea"/>
            </a:endParaRPr>
          </a:p>
          <a:p>
            <a:r>
              <a:rPr lang="en-US" altLang="zh-CN" sz="2800">
                <a:solidFill>
                  <a:srgbClr val="000000"/>
                </a:solidFill>
                <a:latin typeface="黑体" panose="02010609060101010101" charset="-122"/>
                <a:ea typeface="黑体" panose="02010609060101010101" charset="-122"/>
                <a:cs typeface="黑体" panose="02010609060101010101" charset="-122"/>
                <a:sym typeface="+mn-ea"/>
              </a:rPr>
              <a:t>①</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句“信”处在谓语动词“知”之前，作状语；既作状语，那么一定是副词，进而推断它为</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确实</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之意。</a:t>
            </a:r>
          </a:p>
          <a:p>
            <a:endParaRPr lang="zh-CN" altLang="en-US" sz="2800">
              <a:solidFill>
                <a:srgbClr val="000000"/>
              </a:solidFill>
              <a:latin typeface="黑体" panose="02010609060101010101" charset="-122"/>
              <a:ea typeface="黑体" panose="02010609060101010101" charset="-122"/>
              <a:cs typeface="黑体" panose="02010609060101010101" charset="-122"/>
              <a:sym typeface="+mn-ea"/>
            </a:endParaRPr>
          </a:p>
          <a:p>
            <a:r>
              <a:rPr lang="zh-CN" altLang="en-US" sz="2800">
                <a:solidFill>
                  <a:srgbClr val="000000"/>
                </a:solidFill>
                <a:latin typeface="黑体" panose="02010609060101010101" charset="-122"/>
                <a:ea typeface="黑体" panose="02010609060101010101" charset="-122"/>
                <a:cs typeface="黑体" panose="02010609060101010101" charset="-122"/>
              </a:rPr>
              <a:t>②句“犹”是副词作状语，“信”处在谓语的位置上，是形容词，为“</a:t>
            </a:r>
            <a:r>
              <a:rPr lang="zh-CN" altLang="en-US" sz="2800">
                <a:solidFill>
                  <a:srgbClr val="FF0000"/>
                </a:solidFill>
                <a:latin typeface="黑体" panose="02010609060101010101" charset="-122"/>
                <a:ea typeface="黑体" panose="02010609060101010101" charset="-122"/>
                <a:cs typeface="黑体" panose="02010609060101010101" charset="-122"/>
              </a:rPr>
              <a:t>真实</a:t>
            </a:r>
            <a:r>
              <a:rPr lang="zh-CN" altLang="en-US" sz="2800">
                <a:solidFill>
                  <a:srgbClr val="000000"/>
                </a:solidFill>
                <a:latin typeface="黑体" panose="02010609060101010101" charset="-122"/>
                <a:ea typeface="黑体" panose="02010609060101010101" charset="-122"/>
                <a:cs typeface="黑体" panose="02010609060101010101" charset="-122"/>
              </a:rPr>
              <a:t>”之意。</a:t>
            </a:r>
          </a:p>
          <a:p>
            <a:endParaRPr sz="2800">
              <a:latin typeface="黑体" panose="02010609060101010101" charset="-122"/>
              <a:ea typeface="黑体" panose="02010609060101010101" charset="-122"/>
              <a:cs typeface="黑体" panose="02010609060101010101" charset="-122"/>
              <a:sym typeface="+mn-ea"/>
            </a:endParaRPr>
          </a:p>
          <a:p>
            <a:r>
              <a:rPr lang="zh-CN" altLang="en-US" sz="2800">
                <a:latin typeface="黑体" panose="02010609060101010101" charset="-122"/>
                <a:ea typeface="黑体" panose="02010609060101010101" charset="-122"/>
                <a:cs typeface="黑体" panose="02010609060101010101" charset="-122"/>
                <a:sym typeface="+mn-ea"/>
              </a:rPr>
              <a:t>③句“著”为谓语动词，“信义”处在主语的位置上，为名词，故“信”为“</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信誉 </a:t>
            </a:r>
            <a:r>
              <a:rPr lang="zh-CN" altLang="en-US" sz="2800">
                <a:latin typeface="黑体" panose="02010609060101010101" charset="-122"/>
                <a:ea typeface="黑体" panose="02010609060101010101" charset="-122"/>
                <a:cs typeface="黑体" panose="02010609060101010101" charset="-122"/>
                <a:sym typeface="+mn-ea"/>
              </a:rPr>
              <a:t>”之意。</a:t>
            </a:r>
          </a:p>
        </p:txBody>
      </p:sp>
      <p:sp>
        <p:nvSpPr>
          <p:cNvPr id="52" name="椭圆 51"/>
          <p:cNvSpPr/>
          <p:nvPr/>
        </p:nvSpPr>
        <p:spPr>
          <a:xfrm>
            <a:off x="1881505" y="294640"/>
            <a:ext cx="1008380" cy="1008380"/>
          </a:xfrm>
          <a:prstGeom prst="ellipse">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语法</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xEl>
                                              <p:pRg st="2" end="2"/>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9"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p:cTn id="24"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5"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
                                            <p:txEl>
                                              <p:pRg st="4" end="4"/>
                                            </p:txEl>
                                          </p:spTgt>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9"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p:cTn id="31"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6" end="6"/>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9" presetClass="entr" presetSubtype="0" fill="hold" nodeType="click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 calcmode="lin" valueType="num">
                                      <p:cBhvr>
                                        <p:cTn id="38"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39"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 name="文本框 43"/>
          <p:cNvSpPr txBox="1"/>
          <p:nvPr/>
        </p:nvSpPr>
        <p:spPr>
          <a:xfrm>
            <a:off x="722630" y="932815"/>
            <a:ext cx="10746740" cy="5262245"/>
          </a:xfrm>
          <a:prstGeom prst="rect">
            <a:avLst/>
          </a:prstGeom>
          <a:noFill/>
        </p:spPr>
        <p:txBody>
          <a:bodyPr wrap="square" rtlCol="0" anchor="t">
            <a:spAutoFit/>
          </a:bodyPr>
          <a:lstStyle/>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1.追亡逐</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北</a:t>
            </a:r>
            <a:r>
              <a:rPr lang="zh-CN" altLang="en-US" sz="3200">
                <a:latin typeface="方正大黑简体" panose="02010601030101010101" charset="-122"/>
                <a:ea typeface="方正大黑简体" panose="02010601030101010101" charset="-122"/>
                <a:cs typeface="方正大黑简体" panose="02010601030101010101" charset="-122"/>
              </a:rPr>
              <a:t>                   </a:t>
            </a: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2.奉之</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弥</a:t>
            </a:r>
            <a:r>
              <a:rPr lang="zh-CN" altLang="en-US" sz="3200">
                <a:latin typeface="方正大黑简体" panose="02010601030101010101" charset="-122"/>
                <a:ea typeface="方正大黑简体" panose="02010601030101010101" charset="-122"/>
                <a:cs typeface="方正大黑简体" panose="02010601030101010101" charset="-122"/>
              </a:rPr>
              <a:t>繁，侵之愈急</a:t>
            </a: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3.灭六国者，六国也，非秦也。</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族</a:t>
            </a:r>
            <a:r>
              <a:rPr lang="zh-CN" altLang="en-US" sz="3200">
                <a:latin typeface="方正大黑简体" panose="02010601030101010101" charset="-122"/>
                <a:ea typeface="方正大黑简体" panose="02010601030101010101" charset="-122"/>
                <a:cs typeface="方正大黑简体" panose="02010601030101010101" charset="-122"/>
              </a:rPr>
              <a:t>秦者，秦也，非天下也</a:t>
            </a: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4.不积</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跬</a:t>
            </a:r>
            <a:r>
              <a:rPr lang="zh-CN" altLang="en-US" sz="3200">
                <a:latin typeface="方正大黑简体" panose="02010601030101010101" charset="-122"/>
                <a:ea typeface="方正大黑简体" panose="02010601030101010101" charset="-122"/>
                <a:cs typeface="方正大黑简体" panose="02010601030101010101" charset="-122"/>
              </a:rPr>
              <a:t>步无以至千里，不积小流无以成江海</a:t>
            </a: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5.南取汉中，西</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举</a:t>
            </a:r>
            <a:r>
              <a:rPr lang="zh-CN" altLang="en-US" sz="3200">
                <a:latin typeface="方正大黑简体" panose="02010601030101010101" charset="-122"/>
                <a:ea typeface="方正大黑简体" panose="02010601030101010101" charset="-122"/>
                <a:cs typeface="方正大黑简体" panose="02010601030101010101" charset="-122"/>
              </a:rPr>
              <a:t>巴蜀</a:t>
            </a:r>
          </a:p>
          <a:p>
            <a:pPr fontAlgn="auto">
              <a:lnSpc>
                <a:spcPct val="150000"/>
              </a:lnSpc>
            </a:pPr>
            <a:r>
              <a:rPr lang="en-US" altLang="zh-CN" sz="3200">
                <a:latin typeface="方正大黑简体" panose="02010601030101010101" charset="-122"/>
                <a:ea typeface="方正大黑简体" panose="02010601030101010101" charset="-122"/>
                <a:cs typeface="方正大黑简体" panose="02010601030101010101" charset="-122"/>
              </a:rPr>
              <a:t>6.将军身披</a:t>
            </a:r>
            <a:r>
              <a:rPr lang="en-US" altLang="zh-CN" sz="3200">
                <a:solidFill>
                  <a:srgbClr val="FF0000"/>
                </a:solidFill>
                <a:latin typeface="方正大黑简体" panose="02010601030101010101" charset="-122"/>
                <a:ea typeface="方正大黑简体" panose="02010601030101010101" charset="-122"/>
                <a:cs typeface="方正大黑简体" panose="02010601030101010101" charset="-122"/>
              </a:rPr>
              <a:t>坚</a:t>
            </a:r>
            <a:r>
              <a:rPr lang="en-US" altLang="zh-CN" sz="3200">
                <a:latin typeface="方正大黑简体" panose="02010601030101010101" charset="-122"/>
                <a:ea typeface="方正大黑简体" panose="02010601030101010101" charset="-122"/>
                <a:cs typeface="方正大黑简体" panose="02010601030101010101" charset="-122"/>
              </a:rPr>
              <a:t>执</a:t>
            </a:r>
            <a:r>
              <a:rPr lang="en-US" altLang="zh-CN" sz="3200">
                <a:solidFill>
                  <a:srgbClr val="FF0000"/>
                </a:solidFill>
                <a:latin typeface="方正大黑简体" panose="02010601030101010101" charset="-122"/>
                <a:ea typeface="方正大黑简体" panose="02010601030101010101" charset="-122"/>
                <a:cs typeface="方正大黑简体" panose="02010601030101010101" charset="-122"/>
              </a:rPr>
              <a:t>锐</a:t>
            </a:r>
            <a:r>
              <a:rPr lang="en-US" altLang="zh-CN" sz="3200">
                <a:latin typeface="方正大黑简体" panose="02010601030101010101" charset="-122"/>
                <a:ea typeface="方正大黑简体" panose="02010601030101010101" charset="-122"/>
                <a:cs typeface="方正大黑简体" panose="02010601030101010101" charset="-122"/>
              </a:rPr>
              <a:t>,讨伐暴秦,功盖寰宇! </a:t>
            </a:r>
          </a:p>
          <a:p>
            <a:pPr fontAlgn="auto">
              <a:lnSpc>
                <a:spcPct val="150000"/>
              </a:lnSpc>
            </a:pPr>
            <a:r>
              <a:rPr lang="en-US" altLang="zh-CN" sz="3200">
                <a:latin typeface="方正大黑简体" panose="02010601030101010101" charset="-122"/>
                <a:ea typeface="方正大黑简体" panose="02010601030101010101" charset="-122"/>
                <a:cs typeface="方正大黑简体" panose="02010601030101010101" charset="-122"/>
              </a:rPr>
              <a:t>7.</a:t>
            </a:r>
            <a:r>
              <a:rPr lang="en-US" altLang="zh-CN" sz="3200">
                <a:solidFill>
                  <a:srgbClr val="FF0000"/>
                </a:solidFill>
                <a:latin typeface="方正大黑简体" panose="02010601030101010101" charset="-122"/>
                <a:ea typeface="方正大黑简体" panose="02010601030101010101" charset="-122"/>
                <a:cs typeface="方正大黑简体" panose="02010601030101010101" charset="-122"/>
              </a:rPr>
              <a:t>籍</a:t>
            </a:r>
            <a:r>
              <a:rPr lang="en-US" altLang="zh-CN" sz="3200">
                <a:latin typeface="方正大黑简体" panose="02010601030101010101" charset="-122"/>
                <a:ea typeface="方正大黑简体" panose="02010601030101010101" charset="-122"/>
                <a:cs typeface="方正大黑简体" panose="02010601030101010101" charset="-122"/>
              </a:rPr>
              <a:t>吏民，封府库，而待将军</a:t>
            </a:r>
          </a:p>
        </p:txBody>
      </p:sp>
      <p:sp>
        <p:nvSpPr>
          <p:cNvPr id="46" name="圆角矩形 45"/>
          <p:cNvSpPr/>
          <p:nvPr/>
        </p:nvSpPr>
        <p:spPr>
          <a:xfrm>
            <a:off x="9119870" y="1824990"/>
            <a:ext cx="190309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灭亡</a:t>
            </a:r>
          </a:p>
        </p:txBody>
      </p:sp>
      <p:sp>
        <p:nvSpPr>
          <p:cNvPr id="47" name="圆角矩形 46"/>
          <p:cNvSpPr/>
          <p:nvPr/>
        </p:nvSpPr>
        <p:spPr>
          <a:xfrm>
            <a:off x="9119870" y="3311525"/>
            <a:ext cx="262826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半步、小步</a:t>
            </a:r>
          </a:p>
        </p:txBody>
      </p:sp>
      <p:sp>
        <p:nvSpPr>
          <p:cNvPr id="48" name="圆角矩形 47"/>
          <p:cNvSpPr/>
          <p:nvPr/>
        </p:nvSpPr>
        <p:spPr>
          <a:xfrm>
            <a:off x="5224780" y="3959860"/>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3200" b="1">
                <a:solidFill>
                  <a:srgbClr val="0070C0"/>
                </a:solidFill>
              </a:rPr>
              <a:t>攻占、攻取</a:t>
            </a:r>
          </a:p>
        </p:txBody>
      </p:sp>
      <p:sp>
        <p:nvSpPr>
          <p:cNvPr id="49" name="圆角矩形 48"/>
          <p:cNvSpPr/>
          <p:nvPr/>
        </p:nvSpPr>
        <p:spPr>
          <a:xfrm>
            <a:off x="8124190" y="4442460"/>
            <a:ext cx="2718435" cy="1010920"/>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a:solidFill>
                  <a:srgbClr val="0070C0"/>
                </a:solidFill>
              </a:rPr>
              <a:t>坚硬的盔甲</a:t>
            </a:r>
          </a:p>
          <a:p>
            <a:pPr algn="ctr"/>
            <a:r>
              <a:rPr lang="zh-CN" altLang="en-US" sz="3200" b="1">
                <a:solidFill>
                  <a:srgbClr val="0070C0"/>
                </a:solidFill>
              </a:rPr>
              <a:t>锐利的兵器</a:t>
            </a:r>
          </a:p>
        </p:txBody>
      </p:sp>
      <p:sp>
        <p:nvSpPr>
          <p:cNvPr id="50" name="圆角矩形 49"/>
          <p:cNvSpPr/>
          <p:nvPr/>
        </p:nvSpPr>
        <p:spPr>
          <a:xfrm>
            <a:off x="3416935" y="1085215"/>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a:solidFill>
                  <a:srgbClr val="0070C0"/>
                </a:solidFill>
              </a:rPr>
              <a:t>逃跑的人</a:t>
            </a:r>
          </a:p>
        </p:txBody>
      </p:sp>
      <p:sp>
        <p:nvSpPr>
          <p:cNvPr id="51" name="圆角矩形 50"/>
          <p:cNvSpPr/>
          <p:nvPr/>
        </p:nvSpPr>
        <p:spPr>
          <a:xfrm>
            <a:off x="5224780" y="1824990"/>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更加</a:t>
            </a:r>
          </a:p>
        </p:txBody>
      </p:sp>
      <p:sp>
        <p:nvSpPr>
          <p:cNvPr id="52" name="圆角矩形 51"/>
          <p:cNvSpPr/>
          <p:nvPr/>
        </p:nvSpPr>
        <p:spPr>
          <a:xfrm>
            <a:off x="6174105" y="5546725"/>
            <a:ext cx="194818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3200" b="1">
                <a:solidFill>
                  <a:srgbClr val="0070C0"/>
                </a:solidFill>
              </a:rPr>
              <a:t>登记</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fill="hold"/>
                                        <p:tgtEl>
                                          <p:spTgt spid="51"/>
                                        </p:tgtEl>
                                        <p:attrNameLst>
                                          <p:attrName>ppt_x</p:attrName>
                                        </p:attrNameLst>
                                      </p:cBhvr>
                                      <p:tavLst>
                                        <p:tav tm="0">
                                          <p:val>
                                            <p:strVal val="#ppt_x"/>
                                          </p:val>
                                        </p:tav>
                                        <p:tav tm="100000">
                                          <p:val>
                                            <p:strVal val="#ppt_x"/>
                                          </p:val>
                                        </p:tav>
                                      </p:tavLst>
                                    </p:anim>
                                    <p:anim calcmode="lin" valueType="num">
                                      <p:cBhvr additive="base">
                                        <p:cTn id="1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ppt_x"/>
                                          </p:val>
                                        </p:tav>
                                        <p:tav tm="100000">
                                          <p:val>
                                            <p:strVal val="#ppt_x"/>
                                          </p:val>
                                        </p:tav>
                                      </p:tavLst>
                                    </p:anim>
                                    <p:anim calcmode="lin" valueType="num">
                                      <p:cBhvr additive="base">
                                        <p:cTn id="2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500" fill="hold"/>
                                        <p:tgtEl>
                                          <p:spTgt spid="49"/>
                                        </p:tgtEl>
                                        <p:attrNameLst>
                                          <p:attrName>ppt_x</p:attrName>
                                        </p:attrNameLst>
                                      </p:cBhvr>
                                      <p:tavLst>
                                        <p:tav tm="0">
                                          <p:val>
                                            <p:strVal val="#ppt_x"/>
                                          </p:val>
                                        </p:tav>
                                        <p:tav tm="100000">
                                          <p:val>
                                            <p:strVal val="#ppt_x"/>
                                          </p:val>
                                        </p:tav>
                                      </p:tavLst>
                                    </p:anim>
                                    <p:anim calcmode="lin" valueType="num">
                                      <p:cBhvr additive="base">
                                        <p:cTn id="3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ppt_x"/>
                                          </p:val>
                                        </p:tav>
                                        <p:tav tm="100000">
                                          <p:val>
                                            <p:strVal val="#ppt_x"/>
                                          </p:val>
                                        </p:tav>
                                      </p:tavLst>
                                    </p:anim>
                                    <p:anim calcmode="lin" valueType="num">
                                      <p:cBhvr additive="base">
                                        <p:cTn id="4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70585" y="1547495"/>
            <a:ext cx="10241280" cy="3046095"/>
          </a:xfrm>
          <a:prstGeom prst="rect">
            <a:avLst/>
          </a:prstGeom>
          <a:noFill/>
        </p:spPr>
        <p:txBody>
          <a:bodyPr wrap="square" rtlCol="0">
            <a:spAutoFit/>
          </a:bodyPr>
          <a:lstStyle/>
          <a:p>
            <a:r>
              <a:rPr lang="zh-CN" altLang="en-US" sz="3200">
                <a:latin typeface="黑体" panose="02010609060101010101" charset="-122"/>
                <a:ea typeface="黑体" panose="02010609060101010101" charset="-122"/>
                <a:cs typeface="黑体" panose="02010609060101010101" charset="-122"/>
              </a:rPr>
              <a:t>部使者</a:t>
            </a:r>
            <a:r>
              <a:rPr lang="zh-CN" altLang="en-US" sz="3200">
                <a:solidFill>
                  <a:srgbClr val="FF0000"/>
                </a:solidFill>
                <a:latin typeface="黑体" panose="02010609060101010101" charset="-122"/>
                <a:ea typeface="黑体" panose="02010609060101010101" charset="-122"/>
                <a:cs typeface="黑体" panose="02010609060101010101" charset="-122"/>
              </a:rPr>
              <a:t>檄</a:t>
            </a:r>
            <a:r>
              <a:rPr lang="zh-CN" altLang="en-US" sz="3200">
                <a:latin typeface="黑体" panose="02010609060101010101" charset="-122"/>
                <a:ea typeface="黑体" panose="02010609060101010101" charset="-122"/>
                <a:cs typeface="黑体" panose="02010609060101010101" charset="-122"/>
              </a:rPr>
              <a:t>刚（人名）抚定。</a:t>
            </a:r>
          </a:p>
          <a:p>
            <a:endParaRPr lang="zh-CN" altLang="en-US" sz="3200">
              <a:latin typeface="黑体" panose="02010609060101010101" charset="-122"/>
              <a:ea typeface="黑体" panose="02010609060101010101" charset="-122"/>
              <a:cs typeface="黑体" panose="02010609060101010101" charset="-122"/>
            </a:endParaRPr>
          </a:p>
          <a:p>
            <a:r>
              <a:rPr lang="zh-CN" altLang="en-US" sz="3200">
                <a:solidFill>
                  <a:srgbClr val="0070C0"/>
                </a:solidFill>
                <a:latin typeface="黑体" panose="02010609060101010101" charset="-122"/>
                <a:ea typeface="黑体" panose="02010609060101010101" charset="-122"/>
                <a:cs typeface="黑体" panose="02010609060101010101" charset="-122"/>
              </a:rPr>
              <a:t>这个句子的主语应该是“部使者”，“刚”是廖刚，廖刚做什么呢，去“抚定”，所以中间的“檄”就不是名词“文告”，而应该是个动词“下令”全句的意思就是“路政司下令廖刚安抚平定”。</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icture 3"/>
          <p:cNvPicPr>
            <a:picLocks noChangeAspect="1"/>
          </p:cNvPicPr>
          <p:nvPr/>
        </p:nvPicPr>
        <p:blipFill>
          <a:blip r:embed="rId3"/>
          <a:stretch>
            <a:fillRect/>
          </a:stretch>
        </p:blipFill>
        <p:spPr>
          <a:xfrm>
            <a:off x="3028950" y="64770"/>
            <a:ext cx="6398895" cy="3782060"/>
          </a:xfrm>
          <a:prstGeom prst="rect">
            <a:avLst/>
          </a:prstGeom>
        </p:spPr>
      </p:pic>
      <p:pic>
        <p:nvPicPr>
          <p:cNvPr id="5" name="图片 4" descr="误区"/>
          <p:cNvPicPr>
            <a:picLocks noChangeAspect="1"/>
          </p:cNvPicPr>
          <p:nvPr/>
        </p:nvPicPr>
        <p:blipFill>
          <a:blip r:embed="rId4"/>
          <a:stretch>
            <a:fillRect/>
          </a:stretch>
        </p:blipFill>
        <p:spPr>
          <a:xfrm>
            <a:off x="3965575" y="513080"/>
            <a:ext cx="4476750" cy="2773680"/>
          </a:xfrm>
          <a:prstGeom prst="rect">
            <a:avLst/>
          </a:prstGeom>
        </p:spPr>
      </p:pic>
      <p:sp>
        <p:nvSpPr>
          <p:cNvPr id="7" name="文本框 6"/>
          <p:cNvSpPr txBox="1"/>
          <p:nvPr/>
        </p:nvSpPr>
        <p:spPr>
          <a:xfrm>
            <a:off x="1154430" y="4997450"/>
            <a:ext cx="9747885" cy="1198880"/>
          </a:xfrm>
          <a:prstGeom prst="rect">
            <a:avLst/>
          </a:prstGeom>
          <a:noFill/>
        </p:spPr>
        <p:txBody>
          <a:bodyPr wrap="square" rtlCol="0">
            <a:spAutoFit/>
          </a:bodyPr>
          <a:lstStyle/>
          <a:p>
            <a:r>
              <a:rPr lang="zh-CN" altLang="en-US" sz="2400" u="sng">
                <a:latin typeface="+mn-ea"/>
                <a:cs typeface="+mn-ea"/>
              </a:rPr>
              <a:t>在翻译时，我们可以通过语法去初步推测某词的词性进而判断其含义，但文言文中有一种特殊的现象叫做</a:t>
            </a:r>
            <a:r>
              <a:rPr lang="en-US" altLang="zh-CN" sz="2400" u="sng">
                <a:latin typeface="+mn-ea"/>
                <a:cs typeface="+mn-ea"/>
              </a:rPr>
              <a:t>“</a:t>
            </a:r>
            <a:r>
              <a:rPr lang="zh-CN" altLang="en-US" sz="2400" u="sng">
                <a:latin typeface="+mn-ea"/>
                <a:cs typeface="+mn-ea"/>
              </a:rPr>
              <a:t>词类活用，所以一定不要陷入</a:t>
            </a:r>
            <a:r>
              <a:rPr lang="en-US" altLang="zh-CN" sz="2400" u="sng">
                <a:latin typeface="+mn-ea"/>
                <a:cs typeface="+mn-ea"/>
              </a:rPr>
              <a:t>“</a:t>
            </a:r>
            <a:r>
              <a:rPr lang="zh-CN" altLang="en-US" sz="2400" u="sng">
                <a:latin typeface="+mn-ea"/>
                <a:cs typeface="+mn-ea"/>
              </a:rPr>
              <a:t>不辨词性</a:t>
            </a:r>
            <a:r>
              <a:rPr lang="en-US" altLang="zh-CN" sz="2400" u="sng">
                <a:latin typeface="+mn-ea"/>
                <a:cs typeface="+mn-ea"/>
              </a:rPr>
              <a:t>”</a:t>
            </a:r>
            <a:r>
              <a:rPr lang="zh-CN" altLang="en-US" sz="2400" u="sng">
                <a:latin typeface="+mn-ea"/>
                <a:cs typeface="+mn-ea"/>
              </a:rPr>
              <a:t>这样的误区，翻译前首先要判断出词类活用的类型。</a:t>
            </a:r>
          </a:p>
        </p:txBody>
      </p:sp>
      <p:pic>
        <p:nvPicPr>
          <p:cNvPr id="8" name="图片 7" descr="面包"/>
          <p:cNvPicPr>
            <a:picLocks noChangeAspect="1"/>
          </p:cNvPicPr>
          <p:nvPr/>
        </p:nvPicPr>
        <p:blipFill>
          <a:blip r:embed="rId5"/>
          <a:stretch>
            <a:fillRect/>
          </a:stretch>
        </p:blipFill>
        <p:spPr>
          <a:xfrm>
            <a:off x="4286250" y="4035425"/>
            <a:ext cx="1115695" cy="725170"/>
          </a:xfrm>
          <a:prstGeom prst="rect">
            <a:avLst/>
          </a:prstGeom>
        </p:spPr>
      </p:pic>
      <p:sp>
        <p:nvSpPr>
          <p:cNvPr id="9" name="矩形 8"/>
          <p:cNvSpPr/>
          <p:nvPr/>
        </p:nvSpPr>
        <p:spPr>
          <a:xfrm>
            <a:off x="5503545" y="3937000"/>
            <a:ext cx="2938780" cy="922020"/>
          </a:xfrm>
          <a:prstGeom prst="rect">
            <a:avLst/>
          </a:prstGeom>
          <a:noFill/>
          <a:ln>
            <a:noFill/>
          </a:ln>
        </p:spPr>
        <p:txBody>
          <a:bodyPr wrap="none" rtlCol="0" anchor="t">
            <a:spAutoFit/>
            <a:scene3d>
              <a:camera prst="orthographicFront"/>
              <a:lightRig rig="threePt" dir="t"/>
            </a:scene3d>
          </a:bodyPr>
          <a:lstStyle/>
          <a:p>
            <a:pPr algn="ctr"/>
            <a:r>
              <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rPr>
              <a:t>词类活用</a:t>
            </a:r>
          </a:p>
        </p:txBody>
      </p:sp>
    </p:spTree>
  </p:cSld>
  <p:clrMapOvr>
    <a:masterClrMapping/>
  </p:clrMapOvr>
  <mc:AlternateContent>
    <mc:Choice xmlns:p15="http://schemas.microsoft.com/office/powerpoint/2012/main" Requires="p15">
      <p:transition spd="slow" p14:dur="1250">
        <p15:prstTrans prst="airplane"/>
        <p:sndAc>
          <p:stSnd>
            <p:snd r:embed="rId6" name="wind.wav"/>
          </p:stSnd>
        </p:sndAc>
      </p:transition>
    </mc:Choice>
    <mc:Fallback>
      <p:transition spd="slow">
        <p:fade/>
        <p:sndAc>
          <p:stSnd>
            <p:snd r:embed="rId6"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53695" y="1452245"/>
            <a:ext cx="4101465" cy="5112385"/>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5450" y="1644015"/>
            <a:ext cx="4123055" cy="4523105"/>
          </a:xfrm>
          <a:prstGeom prst="rect">
            <a:avLst/>
          </a:prstGeom>
          <a:noFill/>
        </p:spPr>
        <p:txBody>
          <a:bodyPr wrap="square" rtlCol="0" anchor="t">
            <a:spAutoFit/>
          </a:bodyPr>
          <a:lstStyle/>
          <a:p>
            <a:r>
              <a:rPr lang="zh-CN" altLang="en-US" sz="3200" b="1">
                <a:solidFill>
                  <a:srgbClr val="0070C0"/>
                </a:solidFill>
              </a:rPr>
              <a:t>利用文言句法特点推断，即利用上下文中对偶，对比，排比，并列，互文等相近似的语言结构，来推断处于对应位置上的词语的意义。这些对应的词语往往在意义上相反，相近（相同）。</a:t>
            </a:r>
          </a:p>
        </p:txBody>
      </p:sp>
      <p:sp>
        <p:nvSpPr>
          <p:cNvPr id="3" name="文本框 2"/>
          <p:cNvSpPr txBox="1"/>
          <p:nvPr/>
        </p:nvSpPr>
        <p:spPr>
          <a:xfrm>
            <a:off x="4946650" y="582930"/>
            <a:ext cx="6739890" cy="5815965"/>
          </a:xfrm>
          <a:prstGeom prst="rect">
            <a:avLst/>
          </a:prstGeom>
          <a:noFill/>
        </p:spPr>
        <p:txBody>
          <a:bodyPr wrap="square" rtlCol="0" anchor="t">
            <a:spAutoFit/>
          </a:bodyPr>
          <a:lstStyle/>
          <a:p>
            <a:r>
              <a:rPr sz="3200" b="1">
                <a:latin typeface="黑体" panose="02010609060101010101" charset="-122"/>
                <a:ea typeface="黑体" panose="02010609060101010101" charset="-122"/>
                <a:cs typeface="+mn-ea"/>
                <a:sym typeface="+mn-ea"/>
              </a:rPr>
              <a:t>忠不必用兮，贤不必</a:t>
            </a:r>
            <a:r>
              <a:rPr sz="3200" b="1">
                <a:solidFill>
                  <a:srgbClr val="7030A0"/>
                </a:solidFill>
                <a:latin typeface="黑体" panose="02010609060101010101" charset="-122"/>
                <a:ea typeface="黑体" panose="02010609060101010101" charset="-122"/>
                <a:cs typeface="+mn-ea"/>
                <a:sym typeface="+mn-ea"/>
              </a:rPr>
              <a:t>以</a:t>
            </a:r>
            <a:r>
              <a:rPr sz="3200" b="1">
                <a:latin typeface="黑体" panose="02010609060101010101" charset="-122"/>
                <a:ea typeface="黑体" panose="02010609060101010101" charset="-122"/>
                <a:cs typeface="+mn-ea"/>
                <a:sym typeface="+mn-ea"/>
              </a:rPr>
              <a:t>。</a:t>
            </a:r>
            <a:endParaRPr lang="zh-CN" sz="2800">
              <a:latin typeface="+mn-ea"/>
              <a:cs typeface="+mn-ea"/>
              <a:sym typeface="+mn-ea"/>
            </a:endParaRPr>
          </a:p>
          <a:p>
            <a:r>
              <a:rPr lang="zh-CN" sz="2800">
                <a:latin typeface="楷体" panose="02010609060101010101" pitchFamily="49" charset="-122"/>
                <a:ea typeface="楷体" panose="02010609060101010101" pitchFamily="49" charset="-122"/>
                <a:cs typeface="楷体" panose="02010609060101010101" pitchFamily="49" charset="-122"/>
                <a:sym typeface="+mn-ea"/>
              </a:rPr>
              <a:t>该句前后两句句式一致，前半句我们翻译为</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sz="2800" u="sng">
                <a:latin typeface="楷体" panose="02010609060101010101" pitchFamily="49" charset="-122"/>
                <a:ea typeface="楷体" panose="02010609060101010101" pitchFamily="49" charset="-122"/>
                <a:cs typeface="楷体" panose="02010609060101010101" pitchFamily="49" charset="-122"/>
                <a:sym typeface="+mn-ea"/>
              </a:rPr>
              <a:t>忠臣不一定得到重用</a:t>
            </a:r>
            <a:r>
              <a:rPr lang="en-US" sz="2800">
                <a:latin typeface="楷体" panose="02010609060101010101" pitchFamily="49" charset="-122"/>
                <a:ea typeface="楷体" panose="02010609060101010101" pitchFamily="49" charset="-122"/>
                <a:cs typeface="楷体" panose="02010609060101010101" pitchFamily="49" charset="-122"/>
                <a:sym typeface="+mn-ea"/>
              </a:rPr>
              <a:t>”</a:t>
            </a:r>
            <a:r>
              <a:rPr sz="2800">
                <a:latin typeface="楷体" panose="02010609060101010101" pitchFamily="49" charset="-122"/>
                <a:ea typeface="楷体" panose="02010609060101010101" pitchFamily="49" charset="-122"/>
                <a:cs typeface="楷体" panose="02010609060101010101" pitchFamily="49" charset="-122"/>
                <a:sym typeface="+mn-ea"/>
              </a:rPr>
              <a:t>,</a:t>
            </a:r>
            <a:r>
              <a:rPr lang="zh-CN" sz="2800">
                <a:latin typeface="楷体" panose="02010609060101010101" pitchFamily="49" charset="-122"/>
                <a:ea typeface="楷体" panose="02010609060101010101" pitchFamily="49" charset="-122"/>
                <a:cs typeface="楷体" panose="02010609060101010101" pitchFamily="49" charset="-122"/>
                <a:sym typeface="+mn-ea"/>
              </a:rPr>
              <a:t>根据对称的原则可以推测</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以</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和</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用</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的用法及意义相似，所以</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以</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解释为动词</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任用</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，翻译为</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sz="2800" u="sng">
                <a:latin typeface="楷体" panose="02010609060101010101" pitchFamily="49" charset="-122"/>
                <a:ea typeface="楷体" panose="02010609060101010101" pitchFamily="49" charset="-122"/>
                <a:cs typeface="楷体" panose="02010609060101010101" pitchFamily="49" charset="-122"/>
                <a:sym typeface="+mn-ea"/>
              </a:rPr>
              <a:t>贤者不一定得到</a:t>
            </a:r>
            <a:r>
              <a:rPr lang="zh-CN" sz="2800" u="sng">
                <a:latin typeface="楷体" panose="02010609060101010101" pitchFamily="49" charset="-122"/>
                <a:ea typeface="楷体" panose="02010609060101010101" pitchFamily="49" charset="-122"/>
                <a:cs typeface="楷体" panose="02010609060101010101" pitchFamily="49" charset="-122"/>
                <a:sym typeface="+mn-ea"/>
              </a:rPr>
              <a:t>任用</a:t>
            </a:r>
            <a:r>
              <a:rPr lang="en-US"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a:latin typeface="+mn-ea"/>
              <a:cs typeface="+mn-ea"/>
              <a:sym typeface="+mn-ea"/>
            </a:endParaRPr>
          </a:p>
          <a:p>
            <a:endParaRPr sz="2800" b="1">
              <a:latin typeface="+mn-ea"/>
              <a:cs typeface="+mn-ea"/>
              <a:sym typeface="+mn-ea"/>
            </a:endParaRPr>
          </a:p>
          <a:p>
            <a:r>
              <a:rPr sz="3200" b="1">
                <a:latin typeface="黑体" panose="02010609060101010101" charset="-122"/>
                <a:ea typeface="黑体" panose="02010609060101010101" charset="-122"/>
                <a:cs typeface="+mn-ea"/>
                <a:sym typeface="+mn-ea"/>
              </a:rPr>
              <a:t>不使内有余帛，外有</a:t>
            </a:r>
            <a:r>
              <a:rPr sz="3200" b="1">
                <a:solidFill>
                  <a:srgbClr val="7030A0"/>
                </a:solidFill>
                <a:latin typeface="黑体" panose="02010609060101010101" charset="-122"/>
                <a:ea typeface="黑体" panose="02010609060101010101" charset="-122"/>
                <a:cs typeface="+mn-ea"/>
                <a:sym typeface="+mn-ea"/>
              </a:rPr>
              <a:t>赢</a:t>
            </a:r>
            <a:r>
              <a:rPr sz="3200" b="1">
                <a:latin typeface="黑体" panose="02010609060101010101" charset="-122"/>
                <a:ea typeface="黑体" panose="02010609060101010101" charset="-122"/>
                <a:cs typeface="+mn-ea"/>
                <a:sym typeface="+mn-ea"/>
              </a:rPr>
              <a:t>财。</a:t>
            </a:r>
            <a:endParaRPr sz="2800" b="1">
              <a:latin typeface="+mn-ea"/>
              <a:cs typeface="+mn-ea"/>
              <a:sym typeface="+mn-ea"/>
            </a:endParaRPr>
          </a:p>
          <a:p>
            <a:r>
              <a:rPr sz="2800">
                <a:latin typeface="楷体" panose="02010609060101010101" pitchFamily="49" charset="-122"/>
                <a:ea typeface="楷体" panose="02010609060101010101" pitchFamily="49" charset="-122"/>
                <a:cs typeface="楷体" panose="02010609060101010101" pitchFamily="49" charset="-122"/>
                <a:sym typeface="+mn-ea"/>
              </a:rPr>
              <a:t>该句前后两句句式一致，前半句我们翻译为</a:t>
            </a:r>
            <a:r>
              <a:rPr lang="en-US" sz="2800">
                <a:latin typeface="楷体" panose="02010609060101010101" pitchFamily="49" charset="-122"/>
                <a:ea typeface="楷体" panose="02010609060101010101" pitchFamily="49" charset="-122"/>
                <a:cs typeface="楷体" panose="02010609060101010101" pitchFamily="49" charset="-122"/>
                <a:sym typeface="+mn-ea"/>
              </a:rPr>
              <a:t>“</a:t>
            </a:r>
            <a:r>
              <a:rPr sz="2800" u="sng">
                <a:latin typeface="楷体" panose="02010609060101010101" pitchFamily="49" charset="-122"/>
                <a:ea typeface="楷体" panose="02010609060101010101" pitchFamily="49" charset="-122"/>
                <a:cs typeface="楷体" panose="02010609060101010101" pitchFamily="49" charset="-122"/>
                <a:sym typeface="+mn-ea"/>
              </a:rPr>
              <a:t>不能让家里有多余的钱</a:t>
            </a:r>
            <a:r>
              <a:rPr lang="en-US"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，根据对称的原则可以推测</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余</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和</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赢</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的用法及意义相同，所以</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赢</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解释为</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多余</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，翻译为</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sz="2800" u="sng">
                <a:latin typeface="楷体" panose="02010609060101010101" pitchFamily="49" charset="-122"/>
                <a:ea typeface="楷体" panose="02010609060101010101" pitchFamily="49" charset="-122"/>
                <a:cs typeface="楷体" panose="02010609060101010101" pitchFamily="49" charset="-122"/>
                <a:sym typeface="+mn-ea"/>
              </a:rPr>
              <a:t>不能让外边有剩余的财物</a:t>
            </a:r>
            <a:r>
              <a:rPr lang="en-US"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a:t>
            </a:r>
            <a:r>
              <a:rPr sz="2800" b="1">
                <a:latin typeface="+mn-ea"/>
                <a:cs typeface="+mn-ea"/>
                <a:sym typeface="+mn-ea"/>
              </a:rPr>
              <a:t>　　</a:t>
            </a:r>
          </a:p>
        </p:txBody>
      </p:sp>
      <p:sp>
        <p:nvSpPr>
          <p:cNvPr id="55" name="椭圆 54"/>
          <p:cNvSpPr/>
          <p:nvPr/>
        </p:nvSpPr>
        <p:spPr>
          <a:xfrm>
            <a:off x="1970405" y="303530"/>
            <a:ext cx="1008380" cy="1008380"/>
          </a:xfrm>
          <a:prstGeom prst="ellipse">
            <a:avLst/>
          </a:prstGeom>
          <a:solidFill>
            <a:srgbClr val="4BACC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结构</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p:cTn id="12"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3" end="3"/>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9"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1" end="1"/>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9"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p:cTn id="26"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p:nvPicPr>
        <p:blipFill>
          <a:blip r:embed="rId3"/>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a:off x="9264352" y="-171400"/>
            <a:ext cx="3060317" cy="1955555"/>
          </a:xfrm>
          <a:prstGeom prst="rect">
            <a:avLst/>
          </a:prstGeom>
        </p:spPr>
      </p:pic>
      <p:sp>
        <p:nvSpPr>
          <p:cNvPr id="18" name="椭圆 17"/>
          <p:cNvSpPr/>
          <p:nvPr/>
        </p:nvSpPr>
        <p:spPr>
          <a:xfrm>
            <a:off x="2783632" y="2132856"/>
            <a:ext cx="2088232" cy="2088232"/>
          </a:xfrm>
          <a:prstGeom prst="ellipse">
            <a:avLst/>
          </a:prstGeom>
          <a:blipFill dpi="0" rotWithShape="1">
            <a:blip r:embed="rId5"/>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a:stretch>
            <a:fillRect/>
          </a:stretch>
        </p:blipFill>
        <p:spPr>
          <a:xfrm>
            <a:off x="9264352" y="2029290"/>
            <a:ext cx="1224136" cy="1102040"/>
          </a:xfrm>
          <a:prstGeom prst="rect">
            <a:avLst/>
          </a:prstGeom>
        </p:spPr>
      </p:pic>
      <p:grpSp>
        <p:nvGrpSpPr>
          <p:cNvPr id="2" name="组合 1"/>
          <p:cNvGrpSpPr/>
          <p:nvPr/>
        </p:nvGrpSpPr>
        <p:grpSpPr>
          <a:xfrm>
            <a:off x="4872355" y="2132965"/>
            <a:ext cx="4379595" cy="1885315"/>
            <a:chOff x="7786" y="3359"/>
            <a:chExt cx="6897" cy="2969"/>
          </a:xfrm>
        </p:grpSpPr>
        <p:sp>
          <p:nvSpPr>
            <p:cNvPr id="15" name="文本框 14"/>
            <p:cNvSpPr txBox="1"/>
            <p:nvPr/>
          </p:nvSpPr>
          <p:spPr>
            <a:xfrm>
              <a:off x="7786" y="3359"/>
              <a:ext cx="6464" cy="1113"/>
            </a:xfrm>
            <a:prstGeom prst="rect">
              <a:avLst/>
            </a:prstGeom>
            <a:noFill/>
          </p:spPr>
          <p:txBody>
            <a:bodyPr wrap="square" rtlCol="0">
              <a:spAutoFit/>
            </a:bodyPr>
            <a:lstStyle/>
            <a:p>
              <a:pPr algn="ct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第一部分</a:t>
              </a:r>
            </a:p>
          </p:txBody>
        </p:sp>
        <p:sp>
          <p:nvSpPr>
            <p:cNvPr id="8" name="文本框 7"/>
            <p:cNvSpPr txBox="1"/>
            <p:nvPr/>
          </p:nvSpPr>
          <p:spPr>
            <a:xfrm>
              <a:off x="8544" y="5215"/>
              <a:ext cx="6139" cy="1113"/>
            </a:xfrm>
            <a:prstGeom prst="rect">
              <a:avLst/>
            </a:prstGeom>
            <a:noFill/>
          </p:spPr>
          <p:txBody>
            <a:bodyPr wrap="square" rtlCol="0">
              <a:spAutoFit/>
            </a:bodyPr>
            <a:lstStyle/>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课  前  练  笔</a:t>
              </a:r>
            </a:p>
          </p:txBody>
        </p:sp>
      </p:grpSp>
    </p:spTree>
  </p:cSld>
  <p:clrMapOvr>
    <a:masterClrMapping/>
  </p:clrMapOvr>
  <mc:AlternateContent>
    <mc:Choice xmlns:p15="http://schemas.microsoft.com/office/powerpoint/2012/main" Requires="p15">
      <p:transition spd="slow" p14:dur="1250">
        <p15:prstTrans prst="airplane"/>
        <p:sndAc>
          <p:stSnd>
            <p:snd r:embed="rId7" name="wind.wav"/>
          </p:stSnd>
        </p:sndAc>
      </p:transition>
    </mc:Choice>
    <mc:Fallback>
      <p:transition spd="slow">
        <p:fade/>
        <p:sndAc>
          <p:stSnd>
            <p:snd r:embed="rId7" name="wind.wav"/>
          </p:stSnd>
        </p:sndAc>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1303020" y="428625"/>
            <a:ext cx="7156450" cy="6000750"/>
          </a:xfrm>
          <a:prstGeom prst="rect">
            <a:avLst/>
          </a:prstGeom>
          <a:noFill/>
        </p:spPr>
        <p:txBody>
          <a:bodyPr wrap="square" rtlCol="0" anchor="t">
            <a:spAutoFit/>
          </a:bodyPr>
          <a:lstStyle/>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庶竭驽钝，</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攘</a:t>
            </a:r>
            <a:r>
              <a:rPr lang="zh-CN" altLang="en-US" sz="3200">
                <a:latin typeface="方正大黑简体" panose="02010601030101010101" charset="-122"/>
                <a:ea typeface="方正大黑简体" panose="02010601030101010101" charset="-122"/>
                <a:cs typeface="方正大黑简体" panose="02010601030101010101" charset="-122"/>
              </a:rPr>
              <a:t>除奸凶       </a:t>
            </a: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过蒙拔</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擢</a:t>
            </a:r>
            <a:r>
              <a:rPr lang="zh-CN" altLang="en-US" sz="3200">
                <a:latin typeface="方正大黑简体" panose="02010601030101010101" charset="-122"/>
                <a:ea typeface="方正大黑简体" panose="02010601030101010101" charset="-122"/>
                <a:cs typeface="方正大黑简体" panose="02010601030101010101" charset="-122"/>
              </a:rPr>
              <a:t>，宠命优渥</a:t>
            </a: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爷娘闻女来，出郭相扶</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将</a:t>
            </a:r>
            <a:r>
              <a:rPr lang="zh-CN" altLang="en-US" sz="3200">
                <a:latin typeface="方正大黑简体" panose="02010601030101010101" charset="-122"/>
                <a:ea typeface="方正大黑简体" panose="02010601030101010101" charset="-122"/>
                <a:cs typeface="方正大黑简体" panose="02010601030101010101" charset="-122"/>
              </a:rPr>
              <a:t>     </a:t>
            </a: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剑阁峥嵘而崔</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嵬</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谨</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庠</a:t>
            </a:r>
            <a:r>
              <a:rPr lang="zh-CN" altLang="en-US" sz="3200">
                <a:latin typeface="方正大黑简体" panose="02010601030101010101" charset="-122"/>
                <a:ea typeface="方正大黑简体" panose="02010601030101010101" charset="-122"/>
                <a:cs typeface="方正大黑简体" panose="02010601030101010101" charset="-122"/>
              </a:rPr>
              <a:t>序之教，申之以孝悌之义</a:t>
            </a: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率疲</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敝</a:t>
            </a:r>
            <a:r>
              <a:rPr lang="zh-CN" altLang="en-US" sz="3200">
                <a:latin typeface="方正大黑简体" panose="02010601030101010101" charset="-122"/>
                <a:ea typeface="方正大黑简体" panose="02010601030101010101" charset="-122"/>
                <a:cs typeface="方正大黑简体" panose="02010601030101010101" charset="-122"/>
              </a:rPr>
              <a:t>之卒，将数百之众</a:t>
            </a: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方其破荆州，</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下</a:t>
            </a:r>
            <a:r>
              <a:rPr lang="zh-CN" altLang="en-US" sz="3200">
                <a:latin typeface="方正大黑简体" panose="02010601030101010101" charset="-122"/>
                <a:ea typeface="方正大黑简体" panose="02010601030101010101" charset="-122"/>
                <a:cs typeface="方正大黑简体" panose="02010601030101010101" charset="-122"/>
              </a:rPr>
              <a:t>江陵</a:t>
            </a: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吾尝终日而思矣，不如</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须臾</a:t>
            </a:r>
            <a:r>
              <a:rPr lang="zh-CN" altLang="en-US" sz="3200">
                <a:latin typeface="方正大黑简体" panose="02010601030101010101" charset="-122"/>
                <a:ea typeface="方正大黑简体" panose="02010601030101010101" charset="-122"/>
                <a:cs typeface="方正大黑简体" panose="02010601030101010101" charset="-122"/>
              </a:rPr>
              <a:t>之所学也</a:t>
            </a:r>
          </a:p>
        </p:txBody>
      </p:sp>
      <p:sp>
        <p:nvSpPr>
          <p:cNvPr id="25" name="圆角矩形 24"/>
          <p:cNvSpPr/>
          <p:nvPr/>
        </p:nvSpPr>
        <p:spPr>
          <a:xfrm>
            <a:off x="8059420" y="1986280"/>
            <a:ext cx="289814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扶</a:t>
            </a:r>
            <a:r>
              <a:rPr lang="en-US" altLang="zh-CN" sz="3200" b="1">
                <a:solidFill>
                  <a:srgbClr val="0070C0"/>
                </a:solidFill>
              </a:rPr>
              <a:t>—</a:t>
            </a:r>
            <a:r>
              <a:rPr lang="zh-CN" sz="3200" b="1">
                <a:solidFill>
                  <a:srgbClr val="0070C0"/>
                </a:solidFill>
              </a:rPr>
              <a:t>将  搀扶</a:t>
            </a:r>
          </a:p>
        </p:txBody>
      </p:sp>
      <p:sp>
        <p:nvSpPr>
          <p:cNvPr id="26" name="圆角矩形 25"/>
          <p:cNvSpPr/>
          <p:nvPr/>
        </p:nvSpPr>
        <p:spPr>
          <a:xfrm>
            <a:off x="8060055" y="2722880"/>
            <a:ext cx="289877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崔</a:t>
            </a:r>
            <a:r>
              <a:rPr lang="en-US" altLang="zh-CN" sz="3200" b="1">
                <a:solidFill>
                  <a:srgbClr val="0070C0"/>
                </a:solidFill>
              </a:rPr>
              <a:t>—</a:t>
            </a:r>
            <a:r>
              <a:rPr lang="zh-CN" sz="3200" b="1">
                <a:solidFill>
                  <a:srgbClr val="0070C0"/>
                </a:solidFill>
              </a:rPr>
              <a:t>嵬      高</a:t>
            </a:r>
          </a:p>
        </p:txBody>
      </p:sp>
      <p:sp>
        <p:nvSpPr>
          <p:cNvPr id="27" name="圆角矩形 26"/>
          <p:cNvSpPr/>
          <p:nvPr/>
        </p:nvSpPr>
        <p:spPr>
          <a:xfrm>
            <a:off x="8059420" y="4237990"/>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3200" b="1">
                <a:solidFill>
                  <a:srgbClr val="0070C0"/>
                </a:solidFill>
              </a:rPr>
              <a:t>疲</a:t>
            </a:r>
            <a:r>
              <a:rPr lang="en-US" altLang="zh-CN" sz="3200" b="1">
                <a:solidFill>
                  <a:srgbClr val="0070C0"/>
                </a:solidFill>
              </a:rPr>
              <a:t>—</a:t>
            </a:r>
            <a:r>
              <a:rPr lang="zh-CN" altLang="zh-CN" sz="3200" b="1">
                <a:solidFill>
                  <a:srgbClr val="0070C0"/>
                </a:solidFill>
              </a:rPr>
              <a:t>敝  疲惫</a:t>
            </a:r>
          </a:p>
        </p:txBody>
      </p:sp>
      <p:sp>
        <p:nvSpPr>
          <p:cNvPr id="28" name="圆角矩形 27"/>
          <p:cNvSpPr/>
          <p:nvPr/>
        </p:nvSpPr>
        <p:spPr>
          <a:xfrm>
            <a:off x="8059420" y="4959985"/>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a:solidFill>
                  <a:srgbClr val="0070C0"/>
                </a:solidFill>
              </a:rPr>
              <a:t>破</a:t>
            </a:r>
            <a:r>
              <a:rPr lang="en-US" altLang="zh-CN" sz="3200" b="1">
                <a:solidFill>
                  <a:srgbClr val="0070C0"/>
                </a:solidFill>
              </a:rPr>
              <a:t>—</a:t>
            </a:r>
            <a:r>
              <a:rPr lang="zh-CN" altLang="en-US" sz="3200" b="1">
                <a:solidFill>
                  <a:srgbClr val="0070C0"/>
                </a:solidFill>
              </a:rPr>
              <a:t>下  攻破</a:t>
            </a:r>
          </a:p>
        </p:txBody>
      </p:sp>
      <p:sp>
        <p:nvSpPr>
          <p:cNvPr id="30" name="圆角矩形 29"/>
          <p:cNvSpPr/>
          <p:nvPr/>
        </p:nvSpPr>
        <p:spPr>
          <a:xfrm>
            <a:off x="8059420" y="500380"/>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攘</a:t>
            </a:r>
            <a:r>
              <a:rPr lang="en-US" altLang="zh-CN" sz="3200" b="1">
                <a:solidFill>
                  <a:srgbClr val="0070C0"/>
                </a:solidFill>
              </a:rPr>
              <a:t>—</a:t>
            </a:r>
            <a:r>
              <a:rPr lang="zh-CN" sz="3200" b="1">
                <a:solidFill>
                  <a:srgbClr val="0070C0"/>
                </a:solidFill>
              </a:rPr>
              <a:t>除   铲除</a:t>
            </a:r>
          </a:p>
        </p:txBody>
      </p:sp>
      <p:sp>
        <p:nvSpPr>
          <p:cNvPr id="31" name="圆角矩形 30"/>
          <p:cNvSpPr/>
          <p:nvPr/>
        </p:nvSpPr>
        <p:spPr>
          <a:xfrm>
            <a:off x="8059420" y="1203325"/>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拔</a:t>
            </a:r>
            <a:r>
              <a:rPr lang="en-US" altLang="zh-CN" sz="3200" b="1">
                <a:solidFill>
                  <a:srgbClr val="0070C0"/>
                </a:solidFill>
              </a:rPr>
              <a:t>—</a:t>
            </a:r>
            <a:r>
              <a:rPr lang="zh-CN" sz="3200" b="1">
                <a:solidFill>
                  <a:srgbClr val="0070C0"/>
                </a:solidFill>
              </a:rPr>
              <a:t>擢  提拔</a:t>
            </a:r>
          </a:p>
        </p:txBody>
      </p:sp>
      <p:sp>
        <p:nvSpPr>
          <p:cNvPr id="10" name="圆角矩形 9"/>
          <p:cNvSpPr/>
          <p:nvPr/>
        </p:nvSpPr>
        <p:spPr>
          <a:xfrm>
            <a:off x="8060055" y="5680075"/>
            <a:ext cx="346392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a:solidFill>
                  <a:srgbClr val="0070C0"/>
                </a:solidFill>
              </a:rPr>
              <a:t>终日</a:t>
            </a:r>
            <a:r>
              <a:rPr lang="en-US" altLang="zh-CN" sz="3200" b="1">
                <a:solidFill>
                  <a:srgbClr val="0070C0"/>
                </a:solidFill>
              </a:rPr>
              <a:t>—</a:t>
            </a:r>
            <a:r>
              <a:rPr lang="zh-CN" altLang="en-US" sz="3200" b="1">
                <a:solidFill>
                  <a:srgbClr val="0070C0"/>
                </a:solidFill>
              </a:rPr>
              <a:t>须臾 片刻</a:t>
            </a:r>
          </a:p>
        </p:txBody>
      </p:sp>
      <p:sp>
        <p:nvSpPr>
          <p:cNvPr id="11" name="圆角矩形 10"/>
          <p:cNvSpPr/>
          <p:nvPr/>
        </p:nvSpPr>
        <p:spPr>
          <a:xfrm>
            <a:off x="8059420" y="3528695"/>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a:solidFill>
                  <a:srgbClr val="0070C0"/>
                </a:solidFill>
              </a:rPr>
              <a:t>庠</a:t>
            </a:r>
            <a:r>
              <a:rPr lang="en-US" altLang="zh-CN" sz="3200" b="1">
                <a:solidFill>
                  <a:srgbClr val="0070C0"/>
                </a:solidFill>
              </a:rPr>
              <a:t>—</a:t>
            </a:r>
            <a:r>
              <a:rPr lang="zh-CN" altLang="en-US" sz="3200" b="1">
                <a:solidFill>
                  <a:srgbClr val="0070C0"/>
                </a:solidFill>
              </a:rPr>
              <a:t>序</a:t>
            </a:r>
            <a:r>
              <a:rPr lang="zh-CN" altLang="zh-CN" sz="3200" b="1">
                <a:solidFill>
                  <a:srgbClr val="0070C0"/>
                </a:solidFill>
              </a:rPr>
              <a:t>  学校</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checkerboard(across)">
                                      <p:cBhvr>
                                        <p:cTn id="7" dur="500"/>
                                        <p:tgtEl>
                                          <p:spTgt spid="3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checkerboard(across)">
                                      <p:cBhvr>
                                        <p:cTn id="12" dur="500"/>
                                        <p:tgtEl>
                                          <p:spTgt spid="3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checkerboard(across)">
                                      <p:cBhvr>
                                        <p:cTn id="17" dur="500"/>
                                        <p:tgtEl>
                                          <p:spTgt spid="2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checkerboard(across)">
                                      <p:cBhvr>
                                        <p:cTn id="22" dur="500"/>
                                        <p:tgtEl>
                                          <p:spTgt spid="2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heckerboard(across)">
                                      <p:cBhvr>
                                        <p:cTn id="27" dur="5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checkerboard(across)">
                                      <p:cBhvr>
                                        <p:cTn id="32" dur="500"/>
                                        <p:tgtEl>
                                          <p:spTgt spid="2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checkerboard(across)">
                                      <p:cBhvr>
                                        <p:cTn id="37" dur="500"/>
                                        <p:tgtEl>
                                          <p:spTgt spid="2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checkerboard(across)">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30" grpId="0"/>
      <p:bldP spid="31" grpId="0"/>
      <p:bldP spid="10" grpId="0"/>
      <p:bldP spid="11"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53695" y="1524000"/>
            <a:ext cx="4101465" cy="4222750"/>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5450" y="1644015"/>
            <a:ext cx="4123055" cy="4030980"/>
          </a:xfrm>
          <a:prstGeom prst="rect">
            <a:avLst/>
          </a:prstGeom>
          <a:noFill/>
        </p:spPr>
        <p:txBody>
          <a:bodyPr wrap="square" rtlCol="0" anchor="t">
            <a:spAutoFit/>
          </a:bodyPr>
          <a:lstStyle/>
          <a:p>
            <a:r>
              <a:rPr lang="zh-CN" altLang="en-US" sz="3200" b="1">
                <a:solidFill>
                  <a:srgbClr val="0070C0"/>
                </a:solidFill>
              </a:rPr>
              <a:t>有时对文言文中某个实词无法理解时，根据通假音同或音近的原则，从通假角度考虑，从声旁或形旁角度出发，以另一个可能与之相通的字代入试解来推断词义。</a:t>
            </a:r>
          </a:p>
        </p:txBody>
      </p:sp>
      <p:sp>
        <p:nvSpPr>
          <p:cNvPr id="3" name="文本框 2"/>
          <p:cNvSpPr txBox="1"/>
          <p:nvPr/>
        </p:nvSpPr>
        <p:spPr>
          <a:xfrm>
            <a:off x="5274945" y="570230"/>
            <a:ext cx="6739890" cy="5262245"/>
          </a:xfrm>
          <a:prstGeom prst="rect">
            <a:avLst/>
          </a:prstGeom>
          <a:noFill/>
        </p:spPr>
        <p:txBody>
          <a:bodyPr wrap="square" rtlCol="0" anchor="t">
            <a:spAutoFit/>
          </a:bodyPr>
          <a:lstStyle/>
          <a:p>
            <a:r>
              <a:rPr sz="2800" b="1">
                <a:latin typeface="黑体" panose="02010609060101010101" charset="-122"/>
                <a:ea typeface="黑体" panose="02010609060101010101" charset="-122"/>
                <a:cs typeface="+mn-ea"/>
                <a:sym typeface="+mn-ea"/>
              </a:rPr>
              <a:t>昔我先父以身徇国。</a:t>
            </a:r>
            <a:endParaRPr sz="2800" b="1">
              <a:latin typeface="+mn-ea"/>
              <a:cs typeface="+mn-ea"/>
              <a:sym typeface="+mn-ea"/>
            </a:endParaRPr>
          </a:p>
          <a:p>
            <a:r>
              <a:rPr sz="2800">
                <a:latin typeface="+mn-ea"/>
                <a:cs typeface="+mn-ea"/>
                <a:sym typeface="+mn-ea"/>
              </a:rPr>
              <a:t>“徇”通“殉”</a:t>
            </a:r>
            <a:r>
              <a:rPr lang="zh-CN" sz="2800">
                <a:latin typeface="+mn-ea"/>
                <a:cs typeface="+mn-ea"/>
                <a:sym typeface="+mn-ea"/>
              </a:rPr>
              <a:t>；</a:t>
            </a:r>
            <a:endParaRPr sz="2800">
              <a:latin typeface="+mn-ea"/>
              <a:cs typeface="+mn-ea"/>
              <a:sym typeface="+mn-ea"/>
            </a:endParaRPr>
          </a:p>
          <a:p>
            <a:endParaRPr sz="2800" b="1">
              <a:latin typeface="+mn-ea"/>
              <a:cs typeface="+mn-ea"/>
              <a:sym typeface="+mn-ea"/>
            </a:endParaRPr>
          </a:p>
          <a:p>
            <a:r>
              <a:rPr sz="2800" b="1">
                <a:latin typeface="黑体" panose="02010609060101010101" charset="-122"/>
                <a:ea typeface="黑体" panose="02010609060101010101" charset="-122"/>
                <a:cs typeface="+mn-ea"/>
                <a:sym typeface="+mn-ea"/>
              </a:rPr>
              <a:t>齐王田广以郦生卖己，乃亨之</a:t>
            </a:r>
            <a:r>
              <a:rPr lang="zh-CN" sz="2800" b="1">
                <a:latin typeface="黑体" panose="02010609060101010101" charset="-122"/>
                <a:ea typeface="黑体" panose="02010609060101010101" charset="-122"/>
                <a:cs typeface="+mn-ea"/>
                <a:sym typeface="+mn-ea"/>
              </a:rPr>
              <a:t>。</a:t>
            </a:r>
            <a:r>
              <a:rPr sz="2800" b="1">
                <a:latin typeface="+mn-ea"/>
                <a:cs typeface="+mn-ea"/>
                <a:sym typeface="+mn-ea"/>
              </a:rPr>
              <a:t>  </a:t>
            </a:r>
          </a:p>
          <a:p>
            <a:r>
              <a:rPr sz="2800">
                <a:latin typeface="+mn-ea"/>
                <a:cs typeface="+mn-ea"/>
                <a:sym typeface="+mn-ea"/>
              </a:rPr>
              <a:t>“亨”通“烹”</a:t>
            </a:r>
          </a:p>
          <a:p>
            <a:endParaRPr sz="2800" b="1">
              <a:latin typeface="+mn-ea"/>
              <a:cs typeface="+mn-ea"/>
              <a:sym typeface="+mn-ea"/>
            </a:endParaRPr>
          </a:p>
          <a:p>
            <a:r>
              <a:rPr sz="2800" b="1">
                <a:latin typeface="黑体" panose="02010609060101010101" charset="-122"/>
                <a:ea typeface="黑体" panose="02010609060101010101" charset="-122"/>
                <a:cs typeface="黑体" panose="02010609060101010101" charset="-122"/>
                <a:sym typeface="+mn-ea"/>
              </a:rPr>
              <a:t>昂首观之，项为之强</a:t>
            </a:r>
            <a:r>
              <a:rPr lang="zh-CN" sz="2800" b="1">
                <a:latin typeface="黑体" panose="02010609060101010101" charset="-122"/>
                <a:ea typeface="黑体" panose="02010609060101010101" charset="-122"/>
                <a:cs typeface="黑体" panose="02010609060101010101" charset="-122"/>
                <a:sym typeface="+mn-ea"/>
              </a:rPr>
              <a:t>。</a:t>
            </a:r>
            <a:r>
              <a:rPr sz="2800" b="1">
                <a:latin typeface="黑体" panose="02010609060101010101" charset="-122"/>
                <a:ea typeface="黑体" panose="02010609060101010101" charset="-122"/>
                <a:cs typeface="黑体" panose="02010609060101010101" charset="-122"/>
                <a:sym typeface="+mn-ea"/>
              </a:rPr>
              <a:t> </a:t>
            </a:r>
            <a:r>
              <a:rPr sz="2800" b="1">
                <a:latin typeface="+mn-ea"/>
                <a:cs typeface="+mn-ea"/>
                <a:sym typeface="+mn-ea"/>
              </a:rPr>
              <a:t> </a:t>
            </a:r>
          </a:p>
          <a:p>
            <a:r>
              <a:rPr sz="2800">
                <a:latin typeface="+mn-ea"/>
                <a:cs typeface="+mn-ea"/>
                <a:sym typeface="+mn-ea"/>
              </a:rPr>
              <a:t>“强”通“僵”</a:t>
            </a:r>
          </a:p>
          <a:p>
            <a:r>
              <a:rPr sz="2800" b="1">
                <a:latin typeface="+mn-ea"/>
                <a:cs typeface="+mn-ea"/>
                <a:sym typeface="+mn-ea"/>
              </a:rPr>
              <a:t> </a:t>
            </a:r>
          </a:p>
          <a:p>
            <a:endParaRPr sz="2800" b="1">
              <a:latin typeface="+mn-ea"/>
              <a:cs typeface="+mn-ea"/>
              <a:sym typeface="+mn-ea"/>
            </a:endParaRPr>
          </a:p>
          <a:p>
            <a:r>
              <a:rPr sz="2800" b="1">
                <a:latin typeface="黑体" panose="02010609060101010101" charset="-122"/>
                <a:ea typeface="黑体" panose="02010609060101010101" charset="-122"/>
                <a:cs typeface="+mn-ea"/>
                <a:sym typeface="+mn-ea"/>
              </a:rPr>
              <a:t>所识穷乏者得我与</a:t>
            </a:r>
            <a:r>
              <a:rPr lang="zh-CN" sz="2800" b="1">
                <a:latin typeface="黑体" panose="02010609060101010101" charset="-122"/>
                <a:ea typeface="黑体" panose="02010609060101010101" charset="-122"/>
                <a:cs typeface="+mn-ea"/>
                <a:sym typeface="+mn-ea"/>
              </a:rPr>
              <a:t>。</a:t>
            </a:r>
            <a:r>
              <a:rPr sz="2800" b="1">
                <a:latin typeface="+mn-ea"/>
                <a:cs typeface="+mn-ea"/>
                <a:sym typeface="+mn-ea"/>
              </a:rPr>
              <a:t>   </a:t>
            </a:r>
          </a:p>
          <a:p>
            <a:r>
              <a:rPr sz="2800">
                <a:latin typeface="+mn-ea"/>
                <a:cs typeface="+mn-ea"/>
                <a:sym typeface="+mn-ea"/>
              </a:rPr>
              <a:t>“得”通“德”  “与”通“欤”</a:t>
            </a:r>
          </a:p>
        </p:txBody>
      </p:sp>
      <p:sp>
        <p:nvSpPr>
          <p:cNvPr id="54" name="椭圆 53"/>
          <p:cNvSpPr/>
          <p:nvPr/>
        </p:nvSpPr>
        <p:spPr>
          <a:xfrm>
            <a:off x="2152015" y="293370"/>
            <a:ext cx="1008380" cy="1008380"/>
          </a:xfrm>
          <a:prstGeom prst="ellipse">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通假</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p:cTn id="12"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3" end="3"/>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 calcmode="lin" valueType="num">
                                      <p:cBhvr>
                                        <p:cTn id="17"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18"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xEl>
                                              <p:pRg st="6" end="6"/>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3">
                                            <p:txEl>
                                              <p:pRg st="10" end="10"/>
                                            </p:txEl>
                                          </p:spTgt>
                                        </p:tgtEl>
                                        <p:attrNameLst>
                                          <p:attrName>style.visibility</p:attrName>
                                        </p:attrNameLst>
                                      </p:cBhvr>
                                      <p:to>
                                        <p:strVal val="visible"/>
                                      </p:to>
                                    </p:set>
                                    <p:anim calcmode="lin" valueType="num">
                                      <p:cBhvr>
                                        <p:cTn id="22" dur="1000" fill="hold"/>
                                        <p:tgtEl>
                                          <p:spTgt spid="3">
                                            <p:txEl>
                                              <p:pRg st="10" end="10"/>
                                            </p:txEl>
                                          </p:spTgt>
                                        </p:tgtEl>
                                        <p:attrNameLst>
                                          <p:attrName>ppt_x</p:attrName>
                                        </p:attrNameLst>
                                      </p:cBhvr>
                                      <p:tavLst>
                                        <p:tav tm="0">
                                          <p:val>
                                            <p:strVal val="#ppt_x-.2"/>
                                          </p:val>
                                        </p:tav>
                                        <p:tav tm="100000">
                                          <p:val>
                                            <p:strVal val="#ppt_x"/>
                                          </p:val>
                                        </p:tav>
                                      </p:tavLst>
                                    </p:anim>
                                    <p:anim calcmode="lin" valueType="num">
                                      <p:cBhvr>
                                        <p:cTn id="23" dur="1000" fill="hold"/>
                                        <p:tgtEl>
                                          <p:spTgt spid="3">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
                                            <p:txEl>
                                              <p:pRg st="10" end="10"/>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9" presetClass="entr" presetSubtype="0" fill="hold"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 calcmode="lin" valueType="num">
                                      <p:cBhvr>
                                        <p:cTn id="29"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
                                            <p:txEl>
                                              <p:pRg st="1" end="1"/>
                                            </p:txEl>
                                          </p:spTgt>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9" presetClass="entr" presetSubtype="0"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3">
                                            <p:txEl>
                                              <p:pRg st="4" end="4"/>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9"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p:cTn id="43"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
                                            <p:txEl>
                                              <p:pRg st="7" end="7"/>
                                            </p:txEl>
                                          </p:spTgt>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9" presetClass="entr" presetSubtype="0" fill="hold" nodeType="clickEffect">
                                  <p:stCondLst>
                                    <p:cond delay="0"/>
                                  </p:stCondLst>
                                  <p:childTnLst>
                                    <p:set>
                                      <p:cBhvr>
                                        <p:cTn id="49" dur="1" fill="hold">
                                          <p:stCondLst>
                                            <p:cond delay="0"/>
                                          </p:stCondLst>
                                        </p:cTn>
                                        <p:tgtEl>
                                          <p:spTgt spid="3">
                                            <p:txEl>
                                              <p:pRg st="11" end="11"/>
                                            </p:txEl>
                                          </p:spTgt>
                                        </p:tgtEl>
                                        <p:attrNameLst>
                                          <p:attrName>style.visibility</p:attrName>
                                        </p:attrNameLst>
                                      </p:cBhvr>
                                      <p:to>
                                        <p:strVal val="visible"/>
                                      </p:to>
                                    </p:set>
                                    <p:anim calcmode="lin" valueType="num">
                                      <p:cBhvr>
                                        <p:cTn id="50" dur="1000" fill="hold"/>
                                        <p:tgtEl>
                                          <p:spTgt spid="3">
                                            <p:txEl>
                                              <p:pRg st="11" end="11"/>
                                            </p:txEl>
                                          </p:spTgt>
                                        </p:tgtEl>
                                        <p:attrNameLst>
                                          <p:attrName>ppt_x</p:attrName>
                                        </p:attrNameLst>
                                      </p:cBhvr>
                                      <p:tavLst>
                                        <p:tav tm="0">
                                          <p:val>
                                            <p:strVal val="#ppt_x-.2"/>
                                          </p:val>
                                        </p:tav>
                                        <p:tav tm="100000">
                                          <p:val>
                                            <p:strVal val="#ppt_x"/>
                                          </p:val>
                                        </p:tav>
                                      </p:tavLst>
                                    </p:anim>
                                    <p:anim calcmode="lin" valueType="num">
                                      <p:cBhvr>
                                        <p:cTn id="51" dur="1000" fill="hold"/>
                                        <p:tgtEl>
                                          <p:spTgt spid="3">
                                            <p:txEl>
                                              <p:pRg st="11" end="11"/>
                                            </p:txEl>
                                          </p:spTgt>
                                        </p:tgtEl>
                                        <p:attrNameLst>
                                          <p:attrName>ppt_y</p:attrName>
                                        </p:attrNameLst>
                                      </p:cBhvr>
                                      <p:tavLst>
                                        <p:tav tm="0">
                                          <p:val>
                                            <p:strVal val="#ppt_y"/>
                                          </p:val>
                                        </p:tav>
                                        <p:tav tm="100000">
                                          <p:val>
                                            <p:strVal val="#ppt_y"/>
                                          </p:val>
                                        </p:tav>
                                      </p:tavLst>
                                    </p:anim>
                                    <p:animEffect transition="in" filter="wipe(right)" prLst="gradientSize: 0.1">
                                      <p:cBhvr>
                                        <p:cTn id="52"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963295" y="1011555"/>
            <a:ext cx="6629400" cy="5187315"/>
          </a:xfrm>
          <a:prstGeom prst="rect">
            <a:avLst/>
          </a:prstGeom>
          <a:noFill/>
        </p:spPr>
        <p:txBody>
          <a:bodyPr wrap="square" rtlCol="0" anchor="t">
            <a:spAutoFit/>
          </a:bodyPr>
          <a:lstStyle/>
          <a:p>
            <a:pPr marL="342900" indent="-342900" algn="l" fontAlgn="base">
              <a:lnSpc>
                <a:spcPct val="150000"/>
              </a:lnSpc>
              <a:spcBef>
                <a:spcPct val="0"/>
              </a:spcBef>
              <a:buClr>
                <a:srgbClr val="330066"/>
              </a:buClr>
              <a:buSzPct val="70000"/>
              <a:buFont typeface="Wingdings" panose="05000000000000000000" pitchFamily="2" charset="2"/>
              <a:buChar char="l"/>
            </a:pPr>
            <a:r>
              <a:rPr lang="en-US" altLang="en-US" sz="3200" b="1">
                <a:solidFill>
                  <a:srgbClr val="000000"/>
                </a:solidFill>
                <a:latin typeface="方正大黑简体" panose="02010601030101010101" charset="-122"/>
                <a:ea typeface="方正大黑简体" panose="02010601030101010101" charset="-122"/>
                <a:cs typeface="+mn-ea"/>
                <a:sym typeface="+mn-ea"/>
              </a:rPr>
              <a:t>愿伯具言臣之不敢</a:t>
            </a:r>
            <a:r>
              <a:rPr lang="en-US" altLang="en-US" sz="3200" b="1" u="sng">
                <a:solidFill>
                  <a:srgbClr val="FF0000"/>
                </a:solidFill>
                <a:latin typeface="方正大黑简体" panose="02010601030101010101" charset="-122"/>
                <a:ea typeface="方正大黑简体" panose="02010601030101010101" charset="-122"/>
                <a:cs typeface="+mn-ea"/>
                <a:sym typeface="+mn-ea"/>
              </a:rPr>
              <a:t>倍</a:t>
            </a:r>
            <a:r>
              <a:rPr lang="en-US" altLang="en-US" sz="3200" b="1">
                <a:solidFill>
                  <a:srgbClr val="000000"/>
                </a:solidFill>
                <a:latin typeface="方正大黑简体" panose="02010601030101010101" charset="-122"/>
                <a:ea typeface="方正大黑简体" panose="02010601030101010101" charset="-122"/>
                <a:cs typeface="+mn-ea"/>
                <a:sym typeface="+mn-ea"/>
              </a:rPr>
              <a:t>德</a:t>
            </a:r>
            <a:endParaRPr lang="zh-CN" altLang="en-US" sz="3200" b="1">
              <a:latin typeface="方正大黑简体" panose="02010601030101010101" charset="-122"/>
              <a:ea typeface="方正大黑简体" panose="02010601030101010101" charset="-122"/>
            </a:endParaRPr>
          </a:p>
          <a:p>
            <a:pPr marL="342900" indent="-342900" algn="l" fontAlgn="base">
              <a:lnSpc>
                <a:spcPct val="150000"/>
              </a:lnSpc>
              <a:spcBef>
                <a:spcPct val="0"/>
              </a:spcBef>
              <a:buClr>
                <a:srgbClr val="330066"/>
              </a:buClr>
              <a:buSzPct val="70000"/>
              <a:buFont typeface="Wingdings" panose="05000000000000000000" pitchFamily="2" charset="2"/>
              <a:buChar char="l"/>
            </a:pPr>
            <a:r>
              <a:rPr lang="zh-CN" altLang="en-US" sz="3200" b="1">
                <a:solidFill>
                  <a:srgbClr val="000000"/>
                </a:solidFill>
                <a:latin typeface="方正大黑简体" panose="02010601030101010101" charset="-122"/>
                <a:ea typeface="方正大黑简体" panose="02010601030101010101" charset="-122"/>
                <a:cs typeface="+mn-ea"/>
                <a:sym typeface="+mn-ea"/>
              </a:rPr>
              <a:t>风吹草低</a:t>
            </a:r>
            <a:r>
              <a:rPr lang="zh-CN" altLang="en-US" sz="3200" b="1" u="sng">
                <a:solidFill>
                  <a:srgbClr val="FF0000"/>
                </a:solidFill>
                <a:latin typeface="方正大黑简体" panose="02010601030101010101" charset="-122"/>
                <a:ea typeface="方正大黑简体" panose="02010601030101010101" charset="-122"/>
                <a:cs typeface="+mn-ea"/>
                <a:sym typeface="+mn-ea"/>
              </a:rPr>
              <a:t>见</a:t>
            </a:r>
            <a:r>
              <a:rPr lang="zh-CN" altLang="en-US" sz="3200" b="1">
                <a:solidFill>
                  <a:srgbClr val="000000"/>
                </a:solidFill>
                <a:latin typeface="方正大黑简体" panose="02010601030101010101" charset="-122"/>
                <a:ea typeface="方正大黑简体" panose="02010601030101010101" charset="-122"/>
                <a:cs typeface="+mn-ea"/>
                <a:sym typeface="+mn-ea"/>
              </a:rPr>
              <a:t>牛羊</a:t>
            </a:r>
            <a:endParaRPr lang="zh-CN" altLang="en-US" sz="3200" b="1">
              <a:latin typeface="方正大黑简体" panose="02010601030101010101" charset="-122"/>
              <a:ea typeface="方正大黑简体" panose="02010601030101010101" charset="-122"/>
            </a:endParaRPr>
          </a:p>
          <a:p>
            <a:pPr marL="342900" indent="-342900" algn="l" fontAlgn="base">
              <a:lnSpc>
                <a:spcPct val="150000"/>
              </a:lnSpc>
              <a:spcBef>
                <a:spcPct val="0"/>
              </a:spcBef>
              <a:buClr>
                <a:srgbClr val="330066"/>
              </a:buClr>
              <a:buSzPct val="70000"/>
              <a:buFont typeface="Wingdings" panose="05000000000000000000" pitchFamily="2" charset="2"/>
              <a:buChar char="l"/>
            </a:pPr>
            <a:r>
              <a:rPr lang="zh-CN" altLang="en-US" sz="3200" b="1">
                <a:solidFill>
                  <a:srgbClr val="000000"/>
                </a:solidFill>
                <a:latin typeface="方正大黑简体" panose="02010601030101010101" charset="-122"/>
                <a:ea typeface="方正大黑简体" panose="02010601030101010101" charset="-122"/>
                <a:cs typeface="+mn-ea"/>
                <a:sym typeface="+mn-ea"/>
              </a:rPr>
              <a:t>张良出，</a:t>
            </a:r>
            <a:r>
              <a:rPr lang="zh-CN" altLang="en-US" sz="3200" b="1" u="sng">
                <a:solidFill>
                  <a:srgbClr val="FF0000"/>
                </a:solidFill>
                <a:latin typeface="方正大黑简体" panose="02010601030101010101" charset="-122"/>
                <a:ea typeface="方正大黑简体" panose="02010601030101010101" charset="-122"/>
                <a:cs typeface="+mn-ea"/>
                <a:sym typeface="+mn-ea"/>
              </a:rPr>
              <a:t>要</a:t>
            </a:r>
            <a:r>
              <a:rPr lang="zh-CN" altLang="en-US" sz="3200" b="1">
                <a:solidFill>
                  <a:srgbClr val="000000"/>
                </a:solidFill>
                <a:latin typeface="方正大黑简体" panose="02010601030101010101" charset="-122"/>
                <a:ea typeface="方正大黑简体" panose="02010601030101010101" charset="-122"/>
                <a:cs typeface="+mn-ea"/>
                <a:sym typeface="+mn-ea"/>
              </a:rPr>
              <a:t>项伯</a:t>
            </a:r>
          </a:p>
          <a:p>
            <a:pPr marL="342900" indent="-342900" algn="l" fontAlgn="base">
              <a:lnSpc>
                <a:spcPct val="150000"/>
              </a:lnSpc>
              <a:spcBef>
                <a:spcPct val="0"/>
              </a:spcBef>
              <a:buClr>
                <a:srgbClr val="330066"/>
              </a:buClr>
              <a:buSzPct val="70000"/>
              <a:buFont typeface="Wingdings" panose="05000000000000000000" pitchFamily="2" charset="2"/>
              <a:buChar char="l"/>
            </a:pPr>
            <a:r>
              <a:rPr lang="zh-CN" altLang="en-US" sz="3200" b="1">
                <a:solidFill>
                  <a:srgbClr val="000000"/>
                </a:solidFill>
                <a:latin typeface="方正大黑简体" panose="02010601030101010101" charset="-122"/>
                <a:ea typeface="方正大黑简体" panose="02010601030101010101" charset="-122"/>
                <a:cs typeface="+mn-ea"/>
                <a:sym typeface="+mn-ea"/>
              </a:rPr>
              <a:t>崔家</a:t>
            </a:r>
            <a:r>
              <a:rPr lang="zh-CN" altLang="en-US" sz="3200" b="1" u="sng">
                <a:solidFill>
                  <a:srgbClr val="FF0000"/>
                </a:solidFill>
                <a:latin typeface="方正大黑简体" panose="02010601030101010101" charset="-122"/>
                <a:ea typeface="方正大黑简体" panose="02010601030101010101" charset="-122"/>
                <a:cs typeface="+mn-ea"/>
                <a:sym typeface="+mn-ea"/>
              </a:rPr>
              <a:t>顾</a:t>
            </a:r>
            <a:r>
              <a:rPr lang="zh-CN" altLang="en-US" sz="3200" b="1">
                <a:solidFill>
                  <a:srgbClr val="000000"/>
                </a:solidFill>
                <a:latin typeface="方正大黑简体" panose="02010601030101010101" charset="-122"/>
                <a:ea typeface="方正大黑简体" panose="02010601030101010101" charset="-122"/>
                <a:cs typeface="+mn-ea"/>
                <a:sym typeface="+mn-ea"/>
              </a:rPr>
              <a:t>人刺我，请以闻</a:t>
            </a:r>
            <a:endParaRPr lang="zh-CN" altLang="en-US" sz="3200" b="1">
              <a:latin typeface="方正大黑简体" panose="02010601030101010101" charset="-122"/>
              <a:ea typeface="方正大黑简体" panose="02010601030101010101" charset="-122"/>
            </a:endParaRPr>
          </a:p>
          <a:p>
            <a:pPr marL="342900" indent="-342900" algn="l" fontAlgn="base">
              <a:lnSpc>
                <a:spcPct val="150000"/>
              </a:lnSpc>
              <a:spcBef>
                <a:spcPct val="0"/>
              </a:spcBef>
              <a:buClr>
                <a:srgbClr val="330066"/>
              </a:buClr>
              <a:buSzPct val="70000"/>
              <a:buFont typeface="Wingdings" panose="05000000000000000000" pitchFamily="2" charset="2"/>
              <a:buChar char="l"/>
            </a:pPr>
            <a:r>
              <a:rPr lang="zh-CN" altLang="en-US" sz="3200" b="1" u="sng">
                <a:solidFill>
                  <a:srgbClr val="FF0000"/>
                </a:solidFill>
                <a:latin typeface="方正大黑简体" panose="02010601030101010101" charset="-122"/>
                <a:ea typeface="方正大黑简体" panose="02010601030101010101" charset="-122"/>
                <a:cs typeface="+mn-ea"/>
                <a:sym typeface="+mn-ea"/>
              </a:rPr>
              <a:t>翼</a:t>
            </a:r>
            <a:r>
              <a:rPr lang="zh-CN" altLang="en-US" sz="3200" b="1">
                <a:solidFill>
                  <a:srgbClr val="000000"/>
                </a:solidFill>
                <a:latin typeface="方正大黑简体" panose="02010601030101010101" charset="-122"/>
                <a:ea typeface="方正大黑简体" panose="02010601030101010101" charset="-122"/>
                <a:cs typeface="+mn-ea"/>
                <a:sym typeface="+mn-ea"/>
              </a:rPr>
              <a:t>日进宰，宰见其小，怒呵成</a:t>
            </a:r>
            <a:endParaRPr lang="zh-CN" altLang="en-US" sz="3200" b="1">
              <a:latin typeface="方正大黑简体" panose="02010601030101010101" charset="-122"/>
              <a:ea typeface="方正大黑简体" panose="02010601030101010101" charset="-122"/>
            </a:endParaRPr>
          </a:p>
          <a:p>
            <a:pPr marL="342900" indent="-342900" algn="l" fontAlgn="base">
              <a:lnSpc>
                <a:spcPct val="150000"/>
              </a:lnSpc>
              <a:spcBef>
                <a:spcPct val="0"/>
              </a:spcBef>
              <a:buClr>
                <a:srgbClr val="330066"/>
              </a:buClr>
              <a:buSzPct val="70000"/>
              <a:buFont typeface="Wingdings" panose="05000000000000000000" pitchFamily="2" charset="2"/>
              <a:buChar char="l"/>
            </a:pPr>
            <a:r>
              <a:rPr lang="zh-CN" altLang="en-US" sz="3200" b="1">
                <a:solidFill>
                  <a:srgbClr val="000000"/>
                </a:solidFill>
                <a:latin typeface="方正大黑简体" panose="02010601030101010101" charset="-122"/>
                <a:ea typeface="方正大黑简体" panose="02010601030101010101" charset="-122"/>
                <a:cs typeface="+mn-ea"/>
                <a:sym typeface="+mn-ea"/>
              </a:rPr>
              <a:t>昌宗从旁</a:t>
            </a:r>
            <a:r>
              <a:rPr lang="zh-CN" altLang="en-US" sz="3200" b="1" u="sng">
                <a:solidFill>
                  <a:srgbClr val="FF0000"/>
                </a:solidFill>
                <a:latin typeface="方正大黑简体" panose="02010601030101010101" charset="-122"/>
                <a:ea typeface="方正大黑简体" panose="02010601030101010101" charset="-122"/>
                <a:cs typeface="+mn-ea"/>
                <a:sym typeface="+mn-ea"/>
              </a:rPr>
              <a:t>趣</a:t>
            </a:r>
            <a:r>
              <a:rPr lang="zh-CN" altLang="en-US" sz="3200" b="1">
                <a:solidFill>
                  <a:srgbClr val="000000"/>
                </a:solidFill>
                <a:latin typeface="方正大黑简体" panose="02010601030101010101" charset="-122"/>
                <a:ea typeface="方正大黑简体" panose="02010601030101010101" charset="-122"/>
                <a:cs typeface="+mn-ea"/>
                <a:sym typeface="+mn-ea"/>
              </a:rPr>
              <a:t>说（人名），使速言</a:t>
            </a:r>
            <a:endParaRPr lang="zh-CN" altLang="en-US" sz="3200" b="1">
              <a:latin typeface="方正大黑简体" panose="02010601030101010101" charset="-122"/>
              <a:ea typeface="方正大黑简体" panose="02010601030101010101" charset="-122"/>
            </a:endParaRPr>
          </a:p>
          <a:p>
            <a:pPr marL="342900" indent="-342900" algn="l" fontAlgn="base">
              <a:spcBef>
                <a:spcPct val="20000"/>
              </a:spcBef>
              <a:buClr>
                <a:srgbClr val="330066"/>
              </a:buClr>
              <a:buSzPct val="70000"/>
              <a:buFont typeface="Wingdings" panose="05000000000000000000" pitchFamily="2" charset="2"/>
              <a:buChar char="l"/>
            </a:pPr>
            <a:endParaRPr lang="zh-CN" altLang="en-US" b="1"/>
          </a:p>
          <a:p>
            <a:pPr marL="342900" indent="-342900" algn="l" fontAlgn="base">
              <a:spcBef>
                <a:spcPct val="20000"/>
              </a:spcBef>
              <a:buClr>
                <a:srgbClr val="330066"/>
              </a:buClr>
              <a:buSzPct val="70000"/>
              <a:buFont typeface="Wingdings" panose="05000000000000000000" pitchFamily="2" charset="2"/>
              <a:buChar char="l"/>
            </a:pPr>
            <a:endParaRPr lang="zh-CN" altLang="en-US"/>
          </a:p>
        </p:txBody>
      </p:sp>
      <p:sp>
        <p:nvSpPr>
          <p:cNvPr id="25" name="圆角矩形 24"/>
          <p:cNvSpPr/>
          <p:nvPr/>
        </p:nvSpPr>
        <p:spPr>
          <a:xfrm>
            <a:off x="7592695" y="2497455"/>
            <a:ext cx="374269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通“邀”，邀请</a:t>
            </a:r>
            <a:endParaRPr sz="3200" b="1">
              <a:solidFill>
                <a:srgbClr val="0070C0"/>
              </a:solidFill>
            </a:endParaRPr>
          </a:p>
        </p:txBody>
      </p:sp>
      <p:sp>
        <p:nvSpPr>
          <p:cNvPr id="26" name="圆角矩形 25"/>
          <p:cNvSpPr/>
          <p:nvPr/>
        </p:nvSpPr>
        <p:spPr>
          <a:xfrm>
            <a:off x="7593330" y="3234055"/>
            <a:ext cx="374269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通“雇”，雇佣</a:t>
            </a:r>
            <a:endParaRPr sz="3200" b="1">
              <a:solidFill>
                <a:srgbClr val="0070C0"/>
              </a:solidFill>
            </a:endParaRPr>
          </a:p>
        </p:txBody>
      </p:sp>
      <p:sp>
        <p:nvSpPr>
          <p:cNvPr id="27" name="圆角矩形 26"/>
          <p:cNvSpPr/>
          <p:nvPr/>
        </p:nvSpPr>
        <p:spPr>
          <a:xfrm>
            <a:off x="7592695" y="4749165"/>
            <a:ext cx="374269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通“促”，催促</a:t>
            </a:r>
            <a:endParaRPr altLang="zh-CN" sz="3200" b="1">
              <a:solidFill>
                <a:srgbClr val="0070C0"/>
              </a:solidFill>
            </a:endParaRPr>
          </a:p>
        </p:txBody>
      </p:sp>
      <p:sp>
        <p:nvSpPr>
          <p:cNvPr id="30" name="圆角矩形 29"/>
          <p:cNvSpPr/>
          <p:nvPr/>
        </p:nvSpPr>
        <p:spPr>
          <a:xfrm>
            <a:off x="7592695" y="1011555"/>
            <a:ext cx="374332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通“背”，背叛</a:t>
            </a:r>
          </a:p>
        </p:txBody>
      </p:sp>
      <p:sp>
        <p:nvSpPr>
          <p:cNvPr id="31" name="圆角矩形 30"/>
          <p:cNvSpPr/>
          <p:nvPr/>
        </p:nvSpPr>
        <p:spPr>
          <a:xfrm>
            <a:off x="7592695" y="1714500"/>
            <a:ext cx="374332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通“现”，出现</a:t>
            </a:r>
          </a:p>
        </p:txBody>
      </p:sp>
      <p:sp>
        <p:nvSpPr>
          <p:cNvPr id="13" name="圆角矩形 12"/>
          <p:cNvSpPr/>
          <p:nvPr/>
        </p:nvSpPr>
        <p:spPr>
          <a:xfrm>
            <a:off x="7592695" y="4039870"/>
            <a:ext cx="413258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zh-CN" sz="3200" b="1">
                <a:solidFill>
                  <a:srgbClr val="0070C0"/>
                </a:solidFill>
              </a:rPr>
              <a:t>通“翌”，第二天</a:t>
            </a:r>
            <a:endParaRPr sz="3200" b="1">
              <a:solidFill>
                <a:srgbClr val="0070C0"/>
              </a:solidFill>
            </a:endParaRP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ppt_x</p:attrName>
                                        </p:attrNameLst>
                                      </p:cBhvr>
                                      <p:tavLst>
                                        <p:tav tm="0">
                                          <p:val>
                                            <p:strVal val="#ppt_x-.2"/>
                                          </p:val>
                                        </p:tav>
                                        <p:tav tm="100000">
                                          <p:val>
                                            <p:strVal val="#ppt_x"/>
                                          </p:val>
                                        </p:tav>
                                      </p:tavLst>
                                    </p:anim>
                                    <p:anim calcmode="lin" valueType="num">
                                      <p:cBhvr>
                                        <p:cTn id="8"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1000" fill="hold"/>
                                        <p:tgtEl>
                                          <p:spTgt spid="31"/>
                                        </p:tgtEl>
                                        <p:attrNameLst>
                                          <p:attrName>ppt_x</p:attrName>
                                        </p:attrNameLst>
                                      </p:cBhvr>
                                      <p:tavLst>
                                        <p:tav tm="0">
                                          <p:val>
                                            <p:strVal val="#ppt_x-.2"/>
                                          </p:val>
                                        </p:tav>
                                        <p:tav tm="100000">
                                          <p:val>
                                            <p:strVal val="#ppt_x"/>
                                          </p:val>
                                        </p:tav>
                                      </p:tavLst>
                                    </p:anim>
                                    <p:anim calcmode="lin" valueType="num">
                                      <p:cBhvr>
                                        <p:cTn id="15"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1"/>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ppt_x</p:attrName>
                                        </p:attrNameLst>
                                      </p:cBhvr>
                                      <p:tavLst>
                                        <p:tav tm="0">
                                          <p:val>
                                            <p:strVal val="#ppt_x-.2"/>
                                          </p:val>
                                        </p:tav>
                                        <p:tav tm="100000">
                                          <p:val>
                                            <p:strVal val="#ppt_x"/>
                                          </p:val>
                                        </p:tav>
                                      </p:tavLst>
                                    </p:anim>
                                    <p:anim calcmode="lin" valueType="num">
                                      <p:cBhvr>
                                        <p:cTn id="22"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1000" fill="hold"/>
                                        <p:tgtEl>
                                          <p:spTgt spid="26"/>
                                        </p:tgtEl>
                                        <p:attrNameLst>
                                          <p:attrName>ppt_x</p:attrName>
                                        </p:attrNameLst>
                                      </p:cBhvr>
                                      <p:tavLst>
                                        <p:tav tm="0">
                                          <p:val>
                                            <p:strVal val="#ppt_x-.2"/>
                                          </p:val>
                                        </p:tav>
                                        <p:tav tm="100000">
                                          <p:val>
                                            <p:strVal val="#ppt_x"/>
                                          </p:val>
                                        </p:tav>
                                      </p:tavLst>
                                    </p:anim>
                                    <p:anim calcmode="lin" valueType="num">
                                      <p:cBhvr>
                                        <p:cTn id="29"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6"/>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ppt_x</p:attrName>
                                        </p:attrNameLst>
                                      </p:cBhvr>
                                      <p:tavLst>
                                        <p:tav tm="0">
                                          <p:val>
                                            <p:strVal val="#ppt_x-.2"/>
                                          </p:val>
                                        </p:tav>
                                        <p:tav tm="100000">
                                          <p:val>
                                            <p:strVal val="#ppt_x"/>
                                          </p:val>
                                        </p:tav>
                                      </p:tavLst>
                                    </p:anim>
                                    <p:anim calcmode="lin" valueType="num">
                                      <p:cBhvr>
                                        <p:cTn id="36"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1000" fill="hold"/>
                                        <p:tgtEl>
                                          <p:spTgt spid="27"/>
                                        </p:tgtEl>
                                        <p:attrNameLst>
                                          <p:attrName>ppt_x</p:attrName>
                                        </p:attrNameLst>
                                      </p:cBhvr>
                                      <p:tavLst>
                                        <p:tav tm="0">
                                          <p:val>
                                            <p:strVal val="#ppt_x-.2"/>
                                          </p:val>
                                        </p:tav>
                                        <p:tav tm="100000">
                                          <p:val>
                                            <p:strVal val="#ppt_x"/>
                                          </p:val>
                                        </p:tav>
                                      </p:tavLst>
                                    </p:anim>
                                    <p:anim calcmode="lin" valueType="num">
                                      <p:cBhvr>
                                        <p:cTn id="43"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0" grpId="0"/>
      <p:bldP spid="31" grpId="0"/>
      <p:bldP spid="1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icture 3"/>
          <p:cNvPicPr>
            <a:picLocks noChangeAspect="1"/>
          </p:cNvPicPr>
          <p:nvPr/>
        </p:nvPicPr>
        <p:blipFill>
          <a:blip r:embed="rId3"/>
          <a:stretch>
            <a:fillRect/>
          </a:stretch>
        </p:blipFill>
        <p:spPr>
          <a:xfrm>
            <a:off x="3028950" y="64770"/>
            <a:ext cx="6398895" cy="3782060"/>
          </a:xfrm>
          <a:prstGeom prst="rect">
            <a:avLst/>
          </a:prstGeom>
        </p:spPr>
      </p:pic>
      <p:pic>
        <p:nvPicPr>
          <p:cNvPr id="5" name="图片 4" descr="误区"/>
          <p:cNvPicPr>
            <a:picLocks noChangeAspect="1"/>
          </p:cNvPicPr>
          <p:nvPr/>
        </p:nvPicPr>
        <p:blipFill>
          <a:blip r:embed="rId4"/>
          <a:stretch>
            <a:fillRect/>
          </a:stretch>
        </p:blipFill>
        <p:spPr>
          <a:xfrm>
            <a:off x="3965575" y="513080"/>
            <a:ext cx="4476750" cy="2773680"/>
          </a:xfrm>
          <a:prstGeom prst="rect">
            <a:avLst/>
          </a:prstGeom>
        </p:spPr>
      </p:pic>
      <p:sp>
        <p:nvSpPr>
          <p:cNvPr id="7" name="文本框 6"/>
          <p:cNvSpPr txBox="1"/>
          <p:nvPr/>
        </p:nvSpPr>
        <p:spPr>
          <a:xfrm>
            <a:off x="1154430" y="4997450"/>
            <a:ext cx="9747885" cy="1198880"/>
          </a:xfrm>
          <a:prstGeom prst="rect">
            <a:avLst/>
          </a:prstGeom>
          <a:noFill/>
        </p:spPr>
        <p:txBody>
          <a:bodyPr wrap="square" rtlCol="0">
            <a:spAutoFit/>
          </a:bodyPr>
          <a:lstStyle/>
          <a:p>
            <a:r>
              <a:rPr lang="zh-CN" altLang="en-US" sz="2400" u="sng">
                <a:latin typeface="+mn-ea"/>
                <a:cs typeface="+mn-ea"/>
              </a:rPr>
              <a:t>在翻译时，我们如果发现根据本字的意思翻译有悖于原句的逻辑或意思，那么就可以尝试用</a:t>
            </a:r>
            <a:r>
              <a:rPr lang="en-US" altLang="zh-CN" sz="2400" u="sng">
                <a:latin typeface="+mn-ea"/>
                <a:cs typeface="+mn-ea"/>
              </a:rPr>
              <a:t>“</a:t>
            </a:r>
            <a:r>
              <a:rPr lang="zh-CN" altLang="en-US" sz="2400" u="sng">
                <a:latin typeface="+mn-ea"/>
                <a:cs typeface="+mn-ea"/>
              </a:rPr>
              <a:t>通假字</a:t>
            </a:r>
            <a:r>
              <a:rPr lang="en-US" altLang="zh-CN" sz="2400" u="sng">
                <a:latin typeface="+mn-ea"/>
                <a:cs typeface="+mn-ea"/>
              </a:rPr>
              <a:t>”</a:t>
            </a:r>
            <a:r>
              <a:rPr lang="zh-CN" altLang="en-US" sz="2400" u="sng">
                <a:latin typeface="+mn-ea"/>
                <a:cs typeface="+mn-ea"/>
              </a:rPr>
              <a:t>或</a:t>
            </a:r>
            <a:r>
              <a:rPr lang="en-US" altLang="zh-CN" sz="2400" u="sng">
                <a:latin typeface="+mn-ea"/>
                <a:cs typeface="+mn-ea"/>
              </a:rPr>
              <a:t>“</a:t>
            </a:r>
            <a:r>
              <a:rPr lang="zh-CN" altLang="en-US" sz="2400" u="sng">
                <a:latin typeface="+mn-ea"/>
                <a:cs typeface="+mn-ea"/>
              </a:rPr>
              <a:t>假借字</a:t>
            </a:r>
            <a:r>
              <a:rPr lang="en-US" altLang="zh-CN" sz="2400" u="sng">
                <a:latin typeface="+mn-ea"/>
                <a:cs typeface="+mn-ea"/>
              </a:rPr>
              <a:t>”</a:t>
            </a:r>
            <a:r>
              <a:rPr lang="zh-CN" altLang="en-US" sz="2400" u="sng">
                <a:latin typeface="+mn-ea"/>
                <a:cs typeface="+mn-ea"/>
              </a:rPr>
              <a:t>或</a:t>
            </a:r>
            <a:r>
              <a:rPr lang="en-US" altLang="zh-CN" sz="2400" u="sng">
                <a:latin typeface="+mn-ea"/>
                <a:cs typeface="+mn-ea"/>
              </a:rPr>
              <a:t>“</a:t>
            </a:r>
            <a:r>
              <a:rPr lang="zh-CN" altLang="en-US" sz="2400" u="sng">
                <a:latin typeface="+mn-ea"/>
                <a:cs typeface="+mn-ea"/>
              </a:rPr>
              <a:t>古今字</a:t>
            </a:r>
            <a:r>
              <a:rPr lang="en-US" altLang="zh-CN" sz="2400" u="sng">
                <a:latin typeface="+mn-ea"/>
                <a:cs typeface="+mn-ea"/>
              </a:rPr>
              <a:t>”</a:t>
            </a:r>
            <a:r>
              <a:rPr lang="zh-CN" altLang="en-US" sz="2400" u="sng">
                <a:latin typeface="+mn-ea"/>
                <a:cs typeface="+mn-ea"/>
              </a:rPr>
              <a:t>去翻译，切不可陷入</a:t>
            </a:r>
            <a:r>
              <a:rPr lang="en-US" altLang="zh-CN" sz="2400" u="sng">
                <a:latin typeface="+mn-ea"/>
                <a:cs typeface="+mn-ea"/>
              </a:rPr>
              <a:t>“</a:t>
            </a:r>
            <a:r>
              <a:rPr lang="zh-CN" altLang="en-US" sz="2400" u="sng">
                <a:latin typeface="+mn-ea"/>
                <a:cs typeface="+mn-ea"/>
              </a:rPr>
              <a:t>不辨通假</a:t>
            </a:r>
            <a:r>
              <a:rPr lang="en-US" altLang="zh-CN" sz="2400" u="sng">
                <a:latin typeface="+mn-ea"/>
                <a:cs typeface="+mn-ea"/>
              </a:rPr>
              <a:t>”</a:t>
            </a:r>
            <a:r>
              <a:rPr lang="zh-CN" altLang="en-US" sz="2400" u="sng">
                <a:latin typeface="+mn-ea"/>
                <a:cs typeface="+mn-ea"/>
              </a:rPr>
              <a:t>这样的误区，强硬翻译。</a:t>
            </a:r>
          </a:p>
        </p:txBody>
      </p:sp>
      <p:pic>
        <p:nvPicPr>
          <p:cNvPr id="8" name="图片 7" descr="面包"/>
          <p:cNvPicPr>
            <a:picLocks noChangeAspect="1"/>
          </p:cNvPicPr>
          <p:nvPr/>
        </p:nvPicPr>
        <p:blipFill>
          <a:blip r:embed="rId5"/>
          <a:stretch>
            <a:fillRect/>
          </a:stretch>
        </p:blipFill>
        <p:spPr>
          <a:xfrm>
            <a:off x="4286250" y="4035425"/>
            <a:ext cx="1115695" cy="725170"/>
          </a:xfrm>
          <a:prstGeom prst="rect">
            <a:avLst/>
          </a:prstGeom>
        </p:spPr>
      </p:pic>
      <p:sp>
        <p:nvSpPr>
          <p:cNvPr id="9" name="矩形 8"/>
          <p:cNvSpPr/>
          <p:nvPr/>
        </p:nvSpPr>
        <p:spPr>
          <a:xfrm>
            <a:off x="5503545" y="3937000"/>
            <a:ext cx="2938780" cy="922020"/>
          </a:xfrm>
          <a:prstGeom prst="rect">
            <a:avLst/>
          </a:prstGeom>
          <a:noFill/>
          <a:ln>
            <a:noFill/>
          </a:ln>
        </p:spPr>
        <p:txBody>
          <a:bodyPr wrap="none" rtlCol="0" anchor="t">
            <a:spAutoFit/>
            <a:scene3d>
              <a:camera prst="orthographicFront"/>
              <a:lightRig rig="threePt" dir="t"/>
            </a:scene3d>
          </a:bodyPr>
          <a:lstStyle/>
          <a:p>
            <a:pPr algn="ctr"/>
            <a:r>
              <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rPr>
              <a:t>通假现象</a:t>
            </a:r>
          </a:p>
        </p:txBody>
      </p:sp>
    </p:spTree>
  </p:cSld>
  <p:clrMapOvr>
    <a:masterClrMapping/>
  </p:clrMapOvr>
  <mc:AlternateContent>
    <mc:Choice xmlns:p15="http://schemas.microsoft.com/office/powerpoint/2012/main" Requires="p15">
      <p:transition spd="slow" p14:dur="1250">
        <p15:prstTrans prst="airplane"/>
        <p:sndAc>
          <p:stSnd>
            <p:snd r:embed="rId6" name="wind.wav"/>
          </p:stSnd>
        </p:sndAc>
      </p:transition>
    </mc:Choice>
    <mc:Fallback>
      <p:transition spd="slow">
        <p:fade/>
        <p:sndAc>
          <p:stSnd>
            <p:snd r:embed="rId6"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46175" y="311150"/>
            <a:ext cx="7101840" cy="922020"/>
          </a:xfrm>
          <a:prstGeom prst="rect">
            <a:avLst/>
          </a:prstGeom>
          <a:noFill/>
          <a:ln>
            <a:noFill/>
          </a:ln>
        </p:spPr>
        <p:txBody>
          <a:bodyPr wrap="square" rtlCol="0" anchor="t">
            <a:spAutoFit/>
          </a:bodyPr>
          <a:lstStyle/>
          <a:p>
            <a:pPr algn="ctr"/>
            <a:r>
              <a:rPr lang="zh-CN" altLang="en-US" sz="5400" b="1">
                <a:solidFill>
                  <a:srgbClr val="00B050"/>
                </a:solidFill>
                <a:effectLst>
                  <a:reflection blurRad="6350" stA="53000" endA="300" endPos="35500" dir="5400000" sy="-90000" algn="bl" rotWithShape="0"/>
                </a:effectLst>
                <a:latin typeface="华文隶书" panose="02010800040101010101" charset="-122"/>
                <a:ea typeface="华文隶书" panose="02010800040101010101" charset="-122"/>
              </a:rPr>
              <a:t>词义推断的七种方法</a:t>
            </a:r>
          </a:p>
        </p:txBody>
      </p:sp>
      <p:grpSp>
        <p:nvGrpSpPr>
          <p:cNvPr id="45" name="组合 44"/>
          <p:cNvGrpSpPr/>
          <p:nvPr/>
        </p:nvGrpSpPr>
        <p:grpSpPr>
          <a:xfrm>
            <a:off x="1816735" y="2809240"/>
            <a:ext cx="8558530" cy="2232025"/>
            <a:chOff x="2861" y="2520"/>
            <a:chExt cx="13478" cy="3515"/>
          </a:xfrm>
        </p:grpSpPr>
        <p:sp>
          <p:nvSpPr>
            <p:cNvPr id="10" name="Text Placeholder 3"/>
            <p:cNvSpPr txBox="1"/>
            <p:nvPr/>
          </p:nvSpPr>
          <p:spPr>
            <a:xfrm>
              <a:off x="13065" y="5163"/>
              <a:ext cx="727" cy="872"/>
            </a:xfrm>
            <a:prstGeom prst="rect">
              <a:avLst/>
            </a:prstGeom>
          </p:spPr>
          <p:txBody>
            <a:bodyPr wrap="squar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04</a:t>
              </a:r>
            </a:p>
          </p:txBody>
        </p:sp>
        <p:grpSp>
          <p:nvGrpSpPr>
            <p:cNvPr id="44" name="组合 43"/>
            <p:cNvGrpSpPr/>
            <p:nvPr/>
          </p:nvGrpSpPr>
          <p:grpSpPr>
            <a:xfrm>
              <a:off x="2861" y="2520"/>
              <a:ext cx="13478" cy="3515"/>
              <a:chOff x="2018" y="3971"/>
              <a:chExt cx="13478" cy="3515"/>
            </a:xfrm>
          </p:grpSpPr>
          <p:cxnSp>
            <p:nvCxnSpPr>
              <p:cNvPr id="14" name="Elbow Connector 44"/>
              <p:cNvCxnSpPr/>
              <p:nvPr/>
            </p:nvCxnSpPr>
            <p:spPr>
              <a:xfrm rot="5400000">
                <a:off x="12938" y="4491"/>
                <a:ext cx="2670" cy="2447"/>
              </a:xfrm>
              <a:prstGeom prst="bentConnector3">
                <a:avLst>
                  <a:gd name="adj1" fmla="val 10056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 Placeholder 3"/>
              <p:cNvSpPr txBox="1"/>
              <p:nvPr/>
            </p:nvSpPr>
            <p:spPr>
              <a:xfrm>
                <a:off x="5237"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01</a:t>
                </a:r>
              </a:p>
            </p:txBody>
          </p:sp>
          <p:sp>
            <p:nvSpPr>
              <p:cNvPr id="33" name="Text Placeholder 3"/>
              <p:cNvSpPr txBox="1"/>
              <p:nvPr/>
            </p:nvSpPr>
            <p:spPr>
              <a:xfrm>
                <a:off x="8686"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02</a:t>
                </a:r>
              </a:p>
            </p:txBody>
          </p:sp>
          <p:sp>
            <p:nvSpPr>
              <p:cNvPr id="34" name="Text Placeholder 3"/>
              <p:cNvSpPr txBox="1"/>
              <p:nvPr/>
            </p:nvSpPr>
            <p:spPr>
              <a:xfrm>
                <a:off x="12109"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03</a:t>
                </a:r>
              </a:p>
            </p:txBody>
          </p:sp>
          <p:sp>
            <p:nvSpPr>
              <p:cNvPr id="35" name="Text Placeholder 3"/>
              <p:cNvSpPr txBox="1"/>
              <p:nvPr/>
            </p:nvSpPr>
            <p:spPr>
              <a:xfrm>
                <a:off x="5237" y="6612"/>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06</a:t>
                </a:r>
              </a:p>
            </p:txBody>
          </p:sp>
          <p:cxnSp>
            <p:nvCxnSpPr>
              <p:cNvPr id="36" name="Straight Connector 25"/>
              <p:cNvCxnSpPr/>
              <p:nvPr/>
            </p:nvCxnSpPr>
            <p:spPr>
              <a:xfrm>
                <a:off x="6152" y="437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4"/>
              <p:cNvCxnSpPr/>
              <p:nvPr/>
            </p:nvCxnSpPr>
            <p:spPr>
              <a:xfrm>
                <a:off x="9648" y="437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9"/>
              <p:cNvCxnSpPr/>
              <p:nvPr/>
            </p:nvCxnSpPr>
            <p:spPr>
              <a:xfrm>
                <a:off x="13117" y="4379"/>
                <a:ext cx="2313" cy="0"/>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9" name="Text Placeholder 3"/>
              <p:cNvSpPr txBox="1"/>
              <p:nvPr/>
            </p:nvSpPr>
            <p:spPr>
              <a:xfrm>
                <a:off x="2018" y="6614"/>
                <a:ext cx="760"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07</a:t>
                </a:r>
              </a:p>
            </p:txBody>
          </p:sp>
          <p:cxnSp>
            <p:nvCxnSpPr>
              <p:cNvPr id="40" name="Straight Connector 68"/>
              <p:cNvCxnSpPr/>
              <p:nvPr/>
            </p:nvCxnSpPr>
            <p:spPr>
              <a:xfrm flipH="1">
                <a:off x="2778" y="704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41" name="Text Placeholder 3"/>
              <p:cNvSpPr txBox="1"/>
              <p:nvPr/>
            </p:nvSpPr>
            <p:spPr>
              <a:xfrm>
                <a:off x="8719" y="6610"/>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05</a:t>
                </a:r>
              </a:p>
            </p:txBody>
          </p:sp>
          <p:cxnSp>
            <p:nvCxnSpPr>
              <p:cNvPr id="42" name="Straight Connector 67"/>
              <p:cNvCxnSpPr/>
              <p:nvPr/>
            </p:nvCxnSpPr>
            <p:spPr>
              <a:xfrm flipH="1">
                <a:off x="9649" y="7048"/>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68"/>
              <p:cNvCxnSpPr/>
              <p:nvPr/>
            </p:nvCxnSpPr>
            <p:spPr>
              <a:xfrm flipH="1">
                <a:off x="6153" y="7048"/>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grpSp>
      <p:grpSp>
        <p:nvGrpSpPr>
          <p:cNvPr id="56" name="组合 55"/>
          <p:cNvGrpSpPr/>
          <p:nvPr/>
        </p:nvGrpSpPr>
        <p:grpSpPr>
          <a:xfrm>
            <a:off x="2529205" y="2012950"/>
            <a:ext cx="7574280" cy="3810635"/>
            <a:chOff x="3983" y="3396"/>
            <a:chExt cx="11928" cy="6001"/>
          </a:xfrm>
        </p:grpSpPr>
        <p:sp>
          <p:nvSpPr>
            <p:cNvPr id="47" name="椭圆 46"/>
            <p:cNvSpPr/>
            <p:nvPr/>
          </p:nvSpPr>
          <p:spPr>
            <a:xfrm>
              <a:off x="7357" y="3396"/>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语境</a:t>
              </a:r>
            </a:p>
          </p:txBody>
        </p:sp>
        <p:sp>
          <p:nvSpPr>
            <p:cNvPr id="50" name="椭圆 49"/>
            <p:cNvSpPr/>
            <p:nvPr/>
          </p:nvSpPr>
          <p:spPr>
            <a:xfrm>
              <a:off x="10853" y="3396"/>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今义</a:t>
              </a:r>
            </a:p>
          </p:txBody>
        </p:sp>
        <p:sp>
          <p:nvSpPr>
            <p:cNvPr id="51" name="椭圆 50"/>
            <p:cNvSpPr/>
            <p:nvPr/>
          </p:nvSpPr>
          <p:spPr>
            <a:xfrm>
              <a:off x="14322" y="3396"/>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字形</a:t>
              </a:r>
            </a:p>
          </p:txBody>
        </p:sp>
        <p:sp>
          <p:nvSpPr>
            <p:cNvPr id="52" name="椭圆 51"/>
            <p:cNvSpPr/>
            <p:nvPr/>
          </p:nvSpPr>
          <p:spPr>
            <a:xfrm>
              <a:off x="10853" y="7809"/>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语法</a:t>
              </a:r>
            </a:p>
          </p:txBody>
        </p:sp>
        <p:sp>
          <p:nvSpPr>
            <p:cNvPr id="53" name="椭圆 52"/>
            <p:cNvSpPr/>
            <p:nvPr/>
          </p:nvSpPr>
          <p:spPr>
            <a:xfrm>
              <a:off x="14323" y="7809"/>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成语</a:t>
              </a:r>
            </a:p>
          </p:txBody>
        </p:sp>
        <p:sp>
          <p:nvSpPr>
            <p:cNvPr id="54" name="椭圆 53"/>
            <p:cNvSpPr/>
            <p:nvPr/>
          </p:nvSpPr>
          <p:spPr>
            <a:xfrm>
              <a:off x="3983" y="7809"/>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通假</a:t>
              </a:r>
            </a:p>
          </p:txBody>
        </p:sp>
        <p:sp>
          <p:nvSpPr>
            <p:cNvPr id="55" name="椭圆 54"/>
            <p:cNvSpPr/>
            <p:nvPr/>
          </p:nvSpPr>
          <p:spPr>
            <a:xfrm>
              <a:off x="7357" y="7809"/>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zh-CN" sz="2800">
                  <a:latin typeface="方正毡笔黑简体" panose="03000509000000000000" charset="-122"/>
                  <a:ea typeface="方正毡笔黑简体" panose="03000509000000000000" charset="-122"/>
                </a:rPr>
                <a:t>结构</a:t>
              </a:r>
            </a:p>
          </p:txBody>
        </p:sp>
      </p:gr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blip>
          <a:stretch>
            <a:fillRect/>
          </a:stretch>
        </a:blipFill>
        <a:effectLst/>
      </p:bgPr>
    </p:bg>
    <p:spTree>
      <p:nvGrpSpPr>
        <p:cNvPr id="1" name=""/>
        <p:cNvGrpSpPr/>
        <p:nvPr/>
      </p:nvGrpSpPr>
      <p:grpSpPr>
        <a:xfrm>
          <a:off x="0" y="0"/>
          <a:ext cx="0" cy="0"/>
        </a:xfrm>
      </p:grpSpPr>
      <p:sp>
        <p:nvSpPr>
          <p:cNvPr id="20" name="椭圆 19"/>
          <p:cNvSpPr/>
          <p:nvPr/>
        </p:nvSpPr>
        <p:spPr>
          <a:xfrm>
            <a:off x="2567608" y="404664"/>
            <a:ext cx="5866130" cy="5866130"/>
          </a:xfrm>
          <a:prstGeom prst="ellipse">
            <a:avLst/>
          </a:prstGeom>
          <a:solidFill>
            <a:srgbClr val="D1DCDE"/>
          </a:solidFill>
          <a:ln>
            <a:noFill/>
          </a:ln>
          <a:effectLst>
            <a:softEdge rad="38100"/>
          </a:effectLst>
          <a:scene3d>
            <a:camera prst="orthographicFront"/>
            <a:lightRig rig="contrasting" dir="t"/>
          </a:scene3d>
          <a:sp3d prstMaterial="matte">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3"/>
            </p:custDataLst>
          </p:nvPr>
        </p:nvSpPr>
        <p:spPr>
          <a:xfrm>
            <a:off x="7440202" y="1979414"/>
            <a:ext cx="398145" cy="131445"/>
          </a:xfrm>
          <a:prstGeom prst="rect">
            <a:avLst/>
          </a:prstGeom>
        </p:spPr>
        <p:txBody>
          <a:bodyPr vert="eaVert" wrap="none">
            <a:spAutoFit/>
          </a:bodyPr>
          <a:lstStyle/>
          <a:p>
            <a:r>
              <a:rPr lang="zh-CN" altLang="en-US" sz="1400">
                <a:solidFill>
                  <a:schemeClr val="bg1"/>
                </a:solidFill>
              </a:rPr>
              <a:t> </a:t>
            </a:r>
          </a:p>
        </p:txBody>
      </p:sp>
      <p:pic>
        <p:nvPicPr>
          <p:cNvPr id="4" name="图片 3" descr="猫5"/>
          <p:cNvPicPr>
            <a:picLocks noChangeAspect="1"/>
          </p:cNvPicPr>
          <p:nvPr/>
        </p:nvPicPr>
        <p:blipFill>
          <a:blip r:embed="rId4"/>
          <a:srcRect l="4344" t="560" r="7865" b="4048"/>
          <a:stretch>
            <a:fillRect/>
          </a:stretch>
        </p:blipFill>
        <p:spPr>
          <a:xfrm>
            <a:off x="2824783" y="654685"/>
            <a:ext cx="5351780" cy="5297170"/>
          </a:xfrm>
          <a:prstGeom prst="ellipse">
            <a:avLst/>
          </a:prstGeom>
        </p:spPr>
      </p:pic>
      <p:sp>
        <p:nvSpPr>
          <p:cNvPr id="9" name="文本框 8"/>
          <p:cNvSpPr txBox="1"/>
          <p:nvPr/>
        </p:nvSpPr>
        <p:spPr>
          <a:xfrm>
            <a:off x="9264352" y="905510"/>
            <a:ext cx="1659890" cy="5046345"/>
          </a:xfrm>
          <a:prstGeom prst="rect">
            <a:avLst/>
          </a:prstGeom>
          <a:noFill/>
        </p:spPr>
        <p:txBody>
          <a:bodyPr vert="eaVert" wrap="square" rtlCol="0">
            <a:spAutoFit/>
          </a:bodyPr>
          <a:lstStyle/>
          <a:p>
            <a:pPr fontAlgn="auto">
              <a:lnSpc>
                <a:spcPct val="150000"/>
              </a:lnSpc>
            </a:pPr>
            <a:r>
              <a:rPr lang="en-US" altLang="zh-CN" sz="3200">
                <a:solidFill>
                  <a:srgbClr val="002060"/>
                </a:solidFill>
                <a:latin typeface="汉仪中隶书简" panose="02010609000101010101" charset="-122"/>
                <a:ea typeface="汉仪中隶书简" panose="02010609000101010101" charset="-122"/>
              </a:rPr>
              <a:t>   </a:t>
            </a:r>
            <a:r>
              <a:rPr lang="zh-CN" altLang="en-US" sz="3200">
                <a:solidFill>
                  <a:srgbClr val="002060"/>
                </a:solidFill>
                <a:latin typeface="汉仪中隶书简" panose="02010609000101010101" charset="-122"/>
                <a:ea typeface="汉仪中隶书简" panose="02010609000101010101" charset="-122"/>
              </a:rPr>
              <a:t>满脑子的智慧，</a:t>
            </a:r>
          </a:p>
          <a:p>
            <a:pPr fontAlgn="auto">
              <a:lnSpc>
                <a:spcPct val="150000"/>
              </a:lnSpc>
            </a:pPr>
            <a:r>
              <a:rPr lang="zh-CN" altLang="en-US" sz="3200">
                <a:solidFill>
                  <a:srgbClr val="002060"/>
                </a:solidFill>
                <a:latin typeface="汉仪中隶书简" panose="02010609000101010101" charset="-122"/>
                <a:ea typeface="汉仪中隶书简" panose="02010609000101010101" charset="-122"/>
              </a:rPr>
              <a:t>硬生生的撑大了我的脸。</a:t>
            </a:r>
          </a:p>
        </p:txBody>
      </p:sp>
    </p:spTree>
  </p:cSld>
  <p:clrMapOvr>
    <a:masterClrMapping/>
  </p:clrMapOvr>
  <mc:AlternateContent>
    <mc:Choice xmlns:p15="http://schemas.microsoft.com/office/powerpoint/2012/main" Requires="p15">
      <p:transition spd="slow" p14:dur="1250">
        <p15:prstTrans prst="airplane"/>
        <p:sndAc>
          <p:stSnd>
            <p:snd r:embed="rId6" name="wind.wav"/>
          </p:stSnd>
        </p:sndAc>
      </p:transition>
    </mc:Choice>
    <mc:Fallback>
      <p:transition spd="slow">
        <p:fade/>
        <p:sndAc>
          <p:stSnd>
            <p:snd r:embed="rId6"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mph" presetSubtype="0" fill="hold" nodeType="afterEffect">
                                  <p:stCondLst>
                                    <p:cond delay="0"/>
                                  </p:stCondLst>
                                  <p:childTnLst>
                                    <p:animRot by="21600000">
                                      <p:cBhvr>
                                        <p:cTn id="6" dur="2000" fill="hold"/>
                                        <p:tgtEl>
                                          <p:spTgt spid="4"/>
                                        </p:tgtEl>
                                        <p:attrNameLst>
                                          <p:attrName>r</p:attrName>
                                        </p:attrNameLst>
                                      </p:cBhvr>
                                    </p:animRot>
                                  </p:childTnLst>
                                </p:cTn>
                              </p:par>
                            </p:childTnLst>
                          </p:cTn>
                        </p:par>
                        <p:par>
                          <p:cTn id="7" fill="hold" nodeType="afterGroup">
                            <p:stCondLst>
                              <p:cond delay="2000"/>
                            </p:stCondLst>
                            <p:childTnLst>
                              <p:par>
                                <p:cTn id="8" presetID="7" presetClass="entr" presetSubtype="4" fill="hold" nodeType="after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 calcmode="lin" valueType="num">
                                      <p:cBhvr additive="base">
                                        <p:cTn id="10" dur="50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1" dur="5000" fill="hold"/>
                                        <p:tgtEl>
                                          <p:spTgt spid="9">
                                            <p:txEl>
                                              <p:pRg st="0" end="0"/>
                                            </p:txEl>
                                          </p:spTgt>
                                        </p:tgtEl>
                                        <p:attrNameLst>
                                          <p:attrName>ppt_y</p:attrName>
                                        </p:attrNameLst>
                                      </p:cBhvr>
                                      <p:tavLst>
                                        <p:tav tm="0">
                                          <p:val>
                                            <p:strVal val="1+#ppt_h/2"/>
                                          </p:val>
                                        </p:tav>
                                        <p:tav tm="100000">
                                          <p:val>
                                            <p:strVal val="#ppt_y"/>
                                          </p:val>
                                        </p:tav>
                                      </p:tavLst>
                                    </p:anim>
                                  </p:childTnLst>
                                </p:cTn>
                              </p:par>
                              <p:par>
                                <p:cTn id="12" presetID="7" presetClass="entr" presetSubtype="4" fill="hold" nodeType="with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 calcmode="lin" valueType="num">
                                      <p:cBhvr additive="base">
                                        <p:cTn id="14" dur="50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5" dur="50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p:nvPicPr>
        <p:blipFill>
          <a:blip r:embed="rId3"/>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flipH="1">
            <a:off x="10081293" y="-326962"/>
            <a:ext cx="2232248" cy="4548050"/>
          </a:xfrm>
          <a:prstGeom prst="rect">
            <a:avLst/>
          </a:prstGeom>
        </p:spPr>
      </p:pic>
      <p:sp>
        <p:nvSpPr>
          <p:cNvPr id="18" name="椭圆 17"/>
          <p:cNvSpPr/>
          <p:nvPr/>
        </p:nvSpPr>
        <p:spPr>
          <a:xfrm>
            <a:off x="2783632" y="2132856"/>
            <a:ext cx="2088232" cy="2088232"/>
          </a:xfrm>
          <a:prstGeom prst="ellipse">
            <a:avLst/>
          </a:prstGeom>
          <a:blipFill dpi="0" rotWithShape="1">
            <a:blip r:embed="rId5"/>
            <a:tile tx="0" ty="0" sx="30000" sy="3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a:stretch>
            <a:fillRect/>
          </a:stretch>
        </p:blipFill>
        <p:spPr>
          <a:xfrm rot="18167520">
            <a:off x="8900630" y="2087141"/>
            <a:ext cx="1143202" cy="1473461"/>
          </a:xfrm>
          <a:prstGeom prst="rect">
            <a:avLst/>
          </a:prstGeom>
        </p:spPr>
      </p:pic>
      <p:grpSp>
        <p:nvGrpSpPr>
          <p:cNvPr id="2" name="组合 1"/>
          <p:cNvGrpSpPr/>
          <p:nvPr/>
        </p:nvGrpSpPr>
        <p:grpSpPr>
          <a:xfrm>
            <a:off x="4872355" y="2132965"/>
            <a:ext cx="4104640" cy="1990725"/>
            <a:chOff x="7786" y="3359"/>
            <a:chExt cx="6464" cy="3135"/>
          </a:xfrm>
        </p:grpSpPr>
        <p:sp>
          <p:nvSpPr>
            <p:cNvPr id="3" name="文本框 2"/>
            <p:cNvSpPr txBox="1"/>
            <p:nvPr/>
          </p:nvSpPr>
          <p:spPr>
            <a:xfrm>
              <a:off x="7786" y="3359"/>
              <a:ext cx="6464" cy="1113"/>
            </a:xfrm>
            <a:prstGeom prst="rect">
              <a:avLst/>
            </a:prstGeom>
            <a:noFill/>
          </p:spPr>
          <p:txBody>
            <a:bodyPr wrap="square" rtlCol="0">
              <a:spAutoFit/>
            </a:bodyPr>
            <a:lstStyle/>
            <a:p>
              <a:pPr algn="ct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第四部分</a:t>
              </a:r>
            </a:p>
          </p:txBody>
        </p:sp>
        <p:sp>
          <p:nvSpPr>
            <p:cNvPr id="4" name="文本框 3"/>
            <p:cNvSpPr txBox="1"/>
            <p:nvPr/>
          </p:nvSpPr>
          <p:spPr>
            <a:xfrm>
              <a:off x="8015" y="5381"/>
              <a:ext cx="6139" cy="1113"/>
            </a:xfrm>
            <a:prstGeom prst="rect">
              <a:avLst/>
            </a:prstGeom>
            <a:noFill/>
          </p:spPr>
          <p:txBody>
            <a:bodyPr wrap="square" rtlCol="0">
              <a:spAutoFit/>
            </a:bodyPr>
            <a:lstStyle/>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课  后  练  笔</a:t>
              </a:r>
            </a:p>
          </p:txBody>
        </p:sp>
      </p:grpSp>
    </p:spTree>
  </p:cSld>
  <p:clrMapOvr>
    <a:masterClrMapping/>
  </p:clrMapOvr>
  <mc:AlternateContent>
    <mc:Choice xmlns:p15="http://schemas.microsoft.com/office/powerpoint/2012/main" Requires="p15">
      <p:transition spd="slow" p14:dur="1250">
        <p15:prstTrans prst="airplane"/>
        <p:sndAc>
          <p:stSnd>
            <p:snd r:embed="rId7" name="wind.wav"/>
          </p:stSnd>
        </p:sndAc>
      </p:transition>
    </mc:Choice>
    <mc:Fallback>
      <p:transition spd="slow">
        <p:fade/>
        <p:sndAc>
          <p:stSnd>
            <p:snd r:embed="rId7" name="wind.wav"/>
          </p:stSnd>
        </p:sndAc>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81965" y="1628800"/>
            <a:ext cx="11158651" cy="3970318"/>
          </a:xfrm>
          <a:prstGeom prst="rect">
            <a:avLst/>
          </a:prstGeom>
          <a:noFill/>
        </p:spPr>
        <p:txBody>
          <a:bodyPr wrap="square" rtlCol="0" anchor="t">
            <a:spAutoFit/>
          </a:bodyPr>
          <a:lstStyle/>
          <a:p>
            <a:r>
              <a:rPr lang="en-US" altLang="zh-CN" sz="2800">
                <a:latin typeface="黑体" panose="02010609060101010101" charset="-122"/>
                <a:ea typeface="黑体" panose="02010609060101010101" charset="-122"/>
                <a:cs typeface="黑体" panose="02010609060101010101" charset="-122"/>
              </a:rPr>
              <a:t>1.秦王恐其破璧，乃辞谢，</a:t>
            </a:r>
            <a:r>
              <a:rPr lang="en-US" altLang="zh-CN" sz="2800" u="wavyHeavy">
                <a:solidFill>
                  <a:schemeClr val="tx1"/>
                </a:solidFill>
                <a:uFillTx/>
                <a:latin typeface="黑体" panose="02010609060101010101" charset="-122"/>
                <a:ea typeface="黑体" panose="02010609060101010101" charset="-122"/>
                <a:cs typeface="黑体" panose="02010609060101010101" charset="-122"/>
              </a:rPr>
              <a:t>固请，召有司案图</a:t>
            </a:r>
            <a:r>
              <a:rPr lang="en-US" altLang="zh-CN" sz="2800">
                <a:latin typeface="黑体" panose="02010609060101010101" charset="-122"/>
                <a:ea typeface="黑体" panose="02010609060101010101" charset="-122"/>
                <a:cs typeface="黑体" panose="02010609060101010101" charset="-122"/>
              </a:rPr>
              <a:t>，指从此以往十五都予赵。</a:t>
            </a:r>
          </a:p>
          <a:p>
            <a:endParaRPr lang="en-US" altLang="zh-CN" sz="2800">
              <a:solidFill>
                <a:srgbClr val="7030A0"/>
              </a:solidFill>
              <a:latin typeface="黑体" panose="02010609060101010101" charset="-122"/>
              <a:ea typeface="黑体" panose="02010609060101010101" charset="-122"/>
              <a:cs typeface="黑体" panose="02010609060101010101" charset="-122"/>
            </a:endParaRPr>
          </a:p>
          <a:p>
            <a:r>
              <a:rPr lang="zh-CN" altLang="en-US" sz="2800">
                <a:solidFill>
                  <a:srgbClr val="7030A0"/>
                </a:solidFill>
                <a:latin typeface="黑体" panose="02010609060101010101" charset="-122"/>
                <a:ea typeface="黑体" panose="02010609060101010101" charset="-122"/>
                <a:cs typeface="黑体" panose="02010609060101010101" charset="-122"/>
              </a:rPr>
              <a:t>秦王怕他把和氏璧撞碎，便向他道歉，</a:t>
            </a:r>
            <a:r>
              <a:rPr lang="zh-CN" altLang="en-US" sz="2800">
                <a:solidFill>
                  <a:srgbClr val="FF0000"/>
                </a:solidFill>
                <a:latin typeface="黑体" panose="02010609060101010101" charset="-122"/>
                <a:ea typeface="黑体" panose="02010609060101010101" charset="-122"/>
                <a:cs typeface="黑体" panose="02010609060101010101" charset="-122"/>
              </a:rPr>
              <a:t>坚决</a:t>
            </a:r>
            <a:r>
              <a:rPr lang="zh-CN" altLang="en-US" sz="2800">
                <a:solidFill>
                  <a:srgbClr val="7030A0"/>
                </a:solidFill>
                <a:latin typeface="黑体" panose="02010609060101010101" charset="-122"/>
                <a:ea typeface="黑体" panose="02010609060101010101" charset="-122"/>
                <a:cs typeface="黑体" panose="02010609060101010101" charset="-122"/>
              </a:rPr>
              <a:t>请求他不要如此，并召来有司</a:t>
            </a:r>
            <a:r>
              <a:rPr lang="zh-CN" altLang="en-US" sz="2800">
                <a:solidFill>
                  <a:srgbClr val="FF0000"/>
                </a:solidFill>
                <a:latin typeface="黑体" panose="02010609060101010101" charset="-122"/>
                <a:ea typeface="黑体" panose="02010609060101010101" charset="-122"/>
                <a:cs typeface="黑体" panose="02010609060101010101" charset="-122"/>
              </a:rPr>
              <a:t>查看</a:t>
            </a:r>
            <a:r>
              <a:rPr lang="zh-CN" altLang="en-US" sz="2800">
                <a:solidFill>
                  <a:srgbClr val="7030A0"/>
                </a:solidFill>
                <a:latin typeface="黑体" panose="02010609060101010101" charset="-122"/>
                <a:ea typeface="黑体" panose="02010609060101010101" charset="-122"/>
                <a:cs typeface="黑体" panose="02010609060101010101" charset="-122"/>
              </a:rPr>
              <a:t>地图，指明从某地到某地的十五座城邑都给赵国。</a:t>
            </a:r>
          </a:p>
          <a:p>
            <a:endParaRPr lang="zh-CN" altLang="en-US" sz="2800" u="sng">
              <a:solidFill>
                <a:srgbClr val="7030A0"/>
              </a:solidFill>
              <a:latin typeface="黑体" panose="02010609060101010101" charset="-122"/>
              <a:ea typeface="黑体" panose="02010609060101010101" charset="-122"/>
              <a:cs typeface="黑体" panose="02010609060101010101" charset="-122"/>
            </a:endParaRPr>
          </a:p>
          <a:p>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因位于动词</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请</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之前，作状语，所以</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为副词，译为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坚决、坚持</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sym typeface="+mn-ea"/>
              </a:rPr>
              <a:t>（语法）</a:t>
            </a:r>
            <a:r>
              <a:rPr lang="zh-CN" altLang="en-US" sz="2800">
                <a:solidFill>
                  <a:schemeClr val="tx1"/>
                </a:solidFill>
                <a:latin typeface="黑体" panose="02010609060101010101" charset="-122"/>
                <a:ea typeface="黑体" panose="02010609060101010101" charset="-122"/>
                <a:cs typeface="黑体" panose="02010609060101010101" charset="-122"/>
              </a:rPr>
              <a:t>；</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案</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通</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按</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，译为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审查、查看</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sym typeface="+mn-ea"/>
              </a:rPr>
              <a:t>（通假）</a:t>
            </a:r>
            <a:r>
              <a:rPr lang="zh-CN" altLang="en-US" sz="2800">
                <a:solidFill>
                  <a:schemeClr val="tx1"/>
                </a:solidFill>
                <a:latin typeface="黑体" panose="02010609060101010101" charset="-122"/>
                <a:ea typeface="黑体" panose="02010609060101010101" charset="-122"/>
                <a:cs typeface="黑体" panose="02010609060101010101" charset="-122"/>
              </a:rPr>
              <a:t>。</a:t>
            </a:r>
            <a:endParaRPr lang="zh-CN" altLang="en-US" sz="2800">
              <a:latin typeface="黑体" panose="02010609060101010101" charset="-122"/>
              <a:ea typeface="黑体" panose="02010609060101010101" charset="-122"/>
              <a:cs typeface="黑体" panose="02010609060101010101" charset="-122"/>
            </a:endParaRPr>
          </a:p>
        </p:txBody>
      </p:sp>
      <p:sp>
        <p:nvSpPr>
          <p:cNvPr id="3" name="圆角矩形 2"/>
          <p:cNvSpPr/>
          <p:nvPr/>
        </p:nvSpPr>
        <p:spPr>
          <a:xfrm>
            <a:off x="1788160" y="274955"/>
            <a:ext cx="8477885" cy="79819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3600" b="1">
                <a:solidFill>
                  <a:schemeClr val="tx1"/>
                </a:solidFill>
                <a:latin typeface="楷体" panose="02010609060101010101" pitchFamily="49" charset="-122"/>
                <a:ea typeface="楷体" panose="02010609060101010101" pitchFamily="49" charset="-122"/>
              </a:rPr>
              <a:t>翻译下列句子，并说明词义推断的方法。</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81965" y="1508125"/>
            <a:ext cx="11228705" cy="4831080"/>
          </a:xfrm>
          <a:prstGeom prst="rect">
            <a:avLst/>
          </a:prstGeom>
          <a:noFill/>
        </p:spPr>
        <p:txBody>
          <a:bodyPr wrap="square" rtlCol="0" anchor="t">
            <a:spAutoFit/>
          </a:bodyPr>
          <a:lstStyle/>
          <a:p>
            <a:r>
              <a:rPr lang="en-US" altLang="zh-CN" sz="2800">
                <a:latin typeface="黑体" panose="02010609060101010101" charset="-122"/>
                <a:ea typeface="黑体" panose="02010609060101010101" charset="-122"/>
                <a:cs typeface="黑体" panose="02010609060101010101" charset="-122"/>
                <a:sym typeface="+mn-ea"/>
              </a:rPr>
              <a:t>2.</a:t>
            </a:r>
            <a:r>
              <a:rPr lang="en-US" altLang="zh-CN" sz="2800" u="wavyHeavy">
                <a:uFillTx/>
                <a:latin typeface="黑体" panose="02010609060101010101" charset="-122"/>
                <a:ea typeface="黑体" panose="02010609060101010101" charset="-122"/>
                <a:cs typeface="黑体" panose="02010609060101010101" charset="-122"/>
                <a:sym typeface="+mn-ea"/>
              </a:rPr>
              <a:t>其称文小而其指极大，举类迩而见义远</a:t>
            </a:r>
            <a:r>
              <a:rPr lang="en-US" altLang="zh-CN" sz="2800">
                <a:latin typeface="黑体" panose="02010609060101010101" charset="-122"/>
                <a:ea typeface="黑体" panose="02010609060101010101" charset="-122"/>
                <a:cs typeface="黑体" panose="02010609060101010101" charset="-122"/>
                <a:sym typeface="+mn-ea"/>
              </a:rPr>
              <a:t>。</a:t>
            </a:r>
            <a:endParaRPr lang="en-US" altLang="zh-CN" sz="2800">
              <a:solidFill>
                <a:schemeClr val="tx1"/>
              </a:solidFill>
              <a:latin typeface="黑体" panose="02010609060101010101" charset="-122"/>
              <a:ea typeface="黑体" panose="02010609060101010101" charset="-122"/>
              <a:cs typeface="黑体" panose="02010609060101010101" charset="-122"/>
            </a:endParaRPr>
          </a:p>
          <a:p>
            <a:endParaRPr lang="zh-CN" altLang="en-US" sz="2800">
              <a:solidFill>
                <a:srgbClr val="7030A0"/>
              </a:solidFill>
              <a:latin typeface="黑体" panose="02010609060101010101" charset="-122"/>
              <a:ea typeface="黑体" panose="02010609060101010101" charset="-122"/>
              <a:cs typeface="黑体" panose="02010609060101010101" charset="-122"/>
              <a:sym typeface="+mn-ea"/>
            </a:endParaRPr>
          </a:p>
          <a:p>
            <a:r>
              <a:rPr lang="zh-CN" altLang="en-US" sz="2800">
                <a:solidFill>
                  <a:srgbClr val="7030A0"/>
                </a:solidFill>
                <a:latin typeface="黑体" panose="02010609060101010101" charset="-122"/>
                <a:ea typeface="黑体" panose="02010609060101010101" charset="-122"/>
                <a:cs typeface="黑体" panose="02010609060101010101" charset="-122"/>
                <a:sym typeface="+mn-ea"/>
              </a:rPr>
              <a:t>他的文章</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称得上</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是文章短小而其</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主旨</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却十分重大，所</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列举</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的</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事例贴近生活</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而</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表达</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的意义却极其深远。</a:t>
            </a:r>
            <a:endParaRPr lang="zh-CN" altLang="en-US" sz="2800">
              <a:solidFill>
                <a:srgbClr val="7030A0"/>
              </a:solidFill>
              <a:latin typeface="黑体" panose="02010609060101010101" charset="-122"/>
              <a:ea typeface="黑体" panose="02010609060101010101" charset="-122"/>
              <a:cs typeface="黑体" panose="02010609060101010101" charset="-122"/>
            </a:endParaRPr>
          </a:p>
          <a:p>
            <a:endParaRPr lang="zh-CN" altLang="en-US" sz="2800">
              <a:solidFill>
                <a:srgbClr val="7030A0"/>
              </a:solidFill>
              <a:latin typeface="黑体" panose="02010609060101010101" charset="-122"/>
              <a:ea typeface="黑体" panose="02010609060101010101" charset="-122"/>
              <a:cs typeface="黑体" panose="02010609060101010101" charset="-122"/>
            </a:endParaRPr>
          </a:p>
          <a:p>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称</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根据（语境、今义）译为</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称得上</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指</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通</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旨</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，译为</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主旨</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（通假）；</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举</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根据（语境）排除其他语义，译为</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列举</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类</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作宾语，译为名词</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事例</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迩</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可以联想到（成语）</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闻名遐迩</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，故译为</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近</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见</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 </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通</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现</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，同时又与</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举</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（结构）相似，故译为</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表达</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a:t>
            </a:r>
            <a:endParaRPr lang="zh-CN" altLang="en-US" sz="2800">
              <a:solidFill>
                <a:schemeClr val="tx1"/>
              </a:solidFill>
              <a:latin typeface="黑体" panose="02010609060101010101" charset="-122"/>
              <a:ea typeface="黑体" panose="02010609060101010101" charset="-122"/>
              <a:cs typeface="黑体" panose="02010609060101010101" charset="-122"/>
            </a:endParaRPr>
          </a:p>
          <a:p>
            <a:endParaRPr lang="zh-CN" altLang="en-US" sz="2800">
              <a:solidFill>
                <a:schemeClr val="tx1"/>
              </a:solidFill>
              <a:latin typeface="黑体" panose="02010609060101010101" charset="-122"/>
              <a:ea typeface="黑体" panose="02010609060101010101" charset="-122"/>
              <a:cs typeface="黑体" panose="02010609060101010101" charset="-122"/>
            </a:endParaRPr>
          </a:p>
        </p:txBody>
      </p:sp>
      <p:sp>
        <p:nvSpPr>
          <p:cNvPr id="3" name="圆角矩形 2"/>
          <p:cNvSpPr/>
          <p:nvPr/>
        </p:nvSpPr>
        <p:spPr>
          <a:xfrm>
            <a:off x="1788160" y="274955"/>
            <a:ext cx="8477885" cy="79819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3600" b="1">
                <a:solidFill>
                  <a:schemeClr val="tx1"/>
                </a:solidFill>
                <a:latin typeface="楷体" panose="02010609060101010101" pitchFamily="49" charset="-122"/>
                <a:ea typeface="楷体" panose="02010609060101010101" pitchFamily="49" charset="-122"/>
              </a:rPr>
              <a:t>翻译下列句子，并说明词义推断的方法。</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81965" y="1508125"/>
            <a:ext cx="11228705" cy="3107690"/>
          </a:xfrm>
          <a:prstGeom prst="rect">
            <a:avLst/>
          </a:prstGeom>
          <a:noFill/>
        </p:spPr>
        <p:txBody>
          <a:bodyPr wrap="square" rtlCol="0" anchor="t">
            <a:spAutoFit/>
          </a:bodyPr>
          <a:lstStyle/>
          <a:p>
            <a:r>
              <a:rPr lang="en-US" altLang="zh-CN" sz="2800">
                <a:latin typeface="黑体" panose="02010609060101010101" charset="-122"/>
                <a:ea typeface="黑体" panose="02010609060101010101" charset="-122"/>
                <a:cs typeface="黑体" panose="02010609060101010101" charset="-122"/>
                <a:sym typeface="+mn-ea"/>
              </a:rPr>
              <a:t>3.</a:t>
            </a:r>
            <a:r>
              <a:rPr lang="en-US" altLang="zh-CN" sz="2800" u="wavyHeavy">
                <a:solidFill>
                  <a:schemeClr val="tx1"/>
                </a:solidFill>
                <a:uFillTx/>
                <a:latin typeface="黑体" panose="02010609060101010101" charset="-122"/>
                <a:ea typeface="黑体" panose="02010609060101010101" charset="-122"/>
                <a:cs typeface="黑体" panose="02010609060101010101" charset="-122"/>
                <a:sym typeface="+mn-ea"/>
              </a:rPr>
              <a:t>简能而任之，择善而从之</a:t>
            </a:r>
            <a:r>
              <a:rPr lang="en-US" altLang="zh-CN" sz="2800">
                <a:solidFill>
                  <a:schemeClr val="tx1"/>
                </a:solidFill>
                <a:uFillTx/>
                <a:latin typeface="黑体" panose="02010609060101010101" charset="-122"/>
                <a:ea typeface="黑体" panose="02010609060101010101" charset="-122"/>
                <a:cs typeface="黑体" panose="02010609060101010101" charset="-122"/>
                <a:sym typeface="+mn-ea"/>
              </a:rPr>
              <a:t>。</a:t>
            </a:r>
            <a:endParaRPr lang="en-US" altLang="zh-CN" sz="2800">
              <a:latin typeface="黑体" panose="02010609060101010101" charset="-122"/>
              <a:ea typeface="黑体" panose="02010609060101010101" charset="-122"/>
              <a:cs typeface="黑体" panose="02010609060101010101" charset="-122"/>
              <a:sym typeface="+mn-ea"/>
            </a:endParaRPr>
          </a:p>
          <a:p>
            <a:endParaRPr lang="zh-CN" altLang="en-US" sz="2800">
              <a:solidFill>
                <a:srgbClr val="7030A0"/>
              </a:solidFill>
              <a:latin typeface="黑体" panose="02010609060101010101" charset="-122"/>
              <a:ea typeface="黑体" panose="02010609060101010101" charset="-122"/>
              <a:cs typeface="黑体" panose="02010609060101010101" charset="-122"/>
              <a:sym typeface="+mn-ea"/>
            </a:endParaRPr>
          </a:p>
          <a:p>
            <a:r>
              <a:rPr lang="zh-CN" altLang="en-US" sz="2800">
                <a:solidFill>
                  <a:srgbClr val="FF0000"/>
                </a:solidFill>
                <a:latin typeface="黑体" panose="02010609060101010101" charset="-122"/>
                <a:ea typeface="黑体" panose="02010609060101010101" charset="-122"/>
                <a:cs typeface="黑体" panose="02010609060101010101" charset="-122"/>
                <a:sym typeface="+mn-ea"/>
              </a:rPr>
              <a:t>选拔</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有才能的人而任用他们，选择好的意见而</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采纳</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它 。</a:t>
            </a:r>
            <a:endParaRPr lang="zh-CN" altLang="en-US" sz="2800">
              <a:latin typeface="黑体" panose="02010609060101010101" charset="-122"/>
              <a:ea typeface="黑体" panose="02010609060101010101" charset="-122"/>
              <a:cs typeface="黑体" panose="02010609060101010101" charset="-122"/>
              <a:sym typeface="+mn-ea"/>
            </a:endParaRPr>
          </a:p>
          <a:p>
            <a:endParaRPr lang="zh-CN" altLang="en-US" sz="2800">
              <a:solidFill>
                <a:srgbClr val="7030A0"/>
              </a:solidFill>
              <a:latin typeface="黑体" panose="02010609060101010101" charset="-122"/>
              <a:ea typeface="黑体" panose="02010609060101010101" charset="-122"/>
              <a:cs typeface="黑体" panose="02010609060101010101" charset="-122"/>
            </a:endParaRPr>
          </a:p>
          <a:p>
            <a:r>
              <a:rPr lang="zh-CN" altLang="en-US" sz="2800">
                <a:solidFill>
                  <a:schemeClr val="tx1"/>
                </a:solidFill>
                <a:latin typeface="黑体" panose="02010609060101010101" charset="-122"/>
                <a:ea typeface="黑体" panose="02010609060101010101" charset="-122"/>
                <a:cs typeface="黑体" panose="02010609060101010101" charset="-122"/>
              </a:rPr>
              <a:t>该句前后两句（结构）一致，故</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简</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与</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择</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词性、语义应为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一致</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，再加之联想到</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简贤任能</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这个（成语），所以译为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选拔</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从</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与</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任</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同位，故为动词，根据（语境）推断为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采纳、听从</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a:t>
            </a:r>
          </a:p>
        </p:txBody>
      </p:sp>
      <p:sp>
        <p:nvSpPr>
          <p:cNvPr id="3" name="圆角矩形 2"/>
          <p:cNvSpPr/>
          <p:nvPr/>
        </p:nvSpPr>
        <p:spPr>
          <a:xfrm>
            <a:off x="1788160" y="274955"/>
            <a:ext cx="8477885" cy="79819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3600" b="1">
                <a:solidFill>
                  <a:schemeClr val="tx1"/>
                </a:solidFill>
                <a:latin typeface="楷体" panose="02010609060101010101" pitchFamily="49" charset="-122"/>
                <a:ea typeface="楷体" panose="02010609060101010101" pitchFamily="49" charset="-122"/>
              </a:rPr>
              <a:t>翻译下列句子，并说明词义推断的方法。</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2" end="2"/>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465705" y="3665855"/>
            <a:ext cx="531495" cy="521970"/>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356725" y="4187825"/>
            <a:ext cx="531495" cy="521970"/>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文本占位符 214"/>
          <p:cNvSpPr>
            <a:spLocks noGrp="1"/>
          </p:cNvSpPr>
          <p:nvPr>
            <p:ph type="body" sz="quarter" idx="10"/>
          </p:nvPr>
        </p:nvSpPr>
        <p:spPr/>
        <p:txBody>
          <a:bodyPr/>
          <a:lstStyle/>
          <a:p>
            <a:r>
              <a:rPr lang="zh-CN" altLang="en-US" sz="4400"/>
              <a:t>文言实词积累</a:t>
            </a:r>
          </a:p>
        </p:txBody>
      </p:sp>
      <p:sp>
        <p:nvSpPr>
          <p:cNvPr id="232" name="Freeform 143"/>
          <p:cNvSpPr>
            <a:spLocks noEditPoints="1"/>
          </p:cNvSpPr>
          <p:nvPr/>
        </p:nvSpPr>
        <p:spPr bwMode="auto">
          <a:xfrm>
            <a:off x="11143236" y="6075087"/>
            <a:ext cx="296714" cy="300646"/>
          </a:xfrm>
          <a:custGeom>
            <a:gdLst>
              <a:gd name="T0" fmla="*/ 1674 w 3583"/>
              <a:gd name="T1" fmla="*/ 39 h 3661"/>
              <a:gd name="T2" fmla="*/ 2300 w 3583"/>
              <a:gd name="T3" fmla="*/ 166 h 3661"/>
              <a:gd name="T4" fmla="*/ 3545 w 3583"/>
              <a:gd name="T5" fmla="*/ 496 h 3661"/>
              <a:gd name="T6" fmla="*/ 3426 w 3583"/>
              <a:gd name="T7" fmla="*/ 2241 h 3661"/>
              <a:gd name="T8" fmla="*/ 3308 w 3583"/>
              <a:gd name="T9" fmla="*/ 2520 h 3661"/>
              <a:gd name="T10" fmla="*/ 3545 w 3583"/>
              <a:gd name="T11" fmla="*/ 2757 h 3661"/>
              <a:gd name="T12" fmla="*/ 3155 w 3583"/>
              <a:gd name="T13" fmla="*/ 3544 h 3661"/>
              <a:gd name="T14" fmla="*/ 1665 w 3583"/>
              <a:gd name="T15" fmla="*/ 3595 h 3661"/>
              <a:gd name="T16" fmla="*/ 1199 w 3583"/>
              <a:gd name="T17" fmla="*/ 3561 h 3661"/>
              <a:gd name="T18" fmla="*/ 336 w 3583"/>
              <a:gd name="T19" fmla="*/ 3570 h 3661"/>
              <a:gd name="T20" fmla="*/ 48 w 3583"/>
              <a:gd name="T21" fmla="*/ 1800 h 3661"/>
              <a:gd name="T22" fmla="*/ 82 w 3583"/>
              <a:gd name="T23" fmla="*/ 793 h 3661"/>
              <a:gd name="T24" fmla="*/ 793 w 3583"/>
              <a:gd name="T25" fmla="*/ 39 h 3661"/>
              <a:gd name="T26" fmla="*/ 1309 w 3583"/>
              <a:gd name="T27" fmla="*/ 285 h 3661"/>
              <a:gd name="T28" fmla="*/ 1284 w 3583"/>
              <a:gd name="T29" fmla="*/ 242 h 3661"/>
              <a:gd name="T30" fmla="*/ 1225 w 3583"/>
              <a:gd name="T31" fmla="*/ 446 h 3661"/>
              <a:gd name="T32" fmla="*/ 1597 w 3583"/>
              <a:gd name="T33" fmla="*/ 734 h 3661"/>
              <a:gd name="T34" fmla="*/ 1538 w 3583"/>
              <a:gd name="T35" fmla="*/ 513 h 3661"/>
              <a:gd name="T36" fmla="*/ 1386 w 3583"/>
              <a:gd name="T37" fmla="*/ 488 h 3661"/>
              <a:gd name="T38" fmla="*/ 2097 w 3583"/>
              <a:gd name="T39" fmla="*/ 539 h 3661"/>
              <a:gd name="T40" fmla="*/ 2173 w 3583"/>
              <a:gd name="T41" fmla="*/ 463 h 3661"/>
              <a:gd name="T42" fmla="*/ 1420 w 3583"/>
              <a:gd name="T43" fmla="*/ 471 h 3661"/>
              <a:gd name="T44" fmla="*/ 2131 w 3583"/>
              <a:gd name="T45" fmla="*/ 835 h 3661"/>
              <a:gd name="T46" fmla="*/ 1944 w 3583"/>
              <a:gd name="T47" fmla="*/ 894 h 3661"/>
              <a:gd name="T48" fmla="*/ 1758 w 3583"/>
              <a:gd name="T49" fmla="*/ 2376 h 3661"/>
              <a:gd name="T50" fmla="*/ 2918 w 3583"/>
              <a:gd name="T51" fmla="*/ 2444 h 3661"/>
              <a:gd name="T52" fmla="*/ 2749 w 3583"/>
              <a:gd name="T53" fmla="*/ 1766 h 3661"/>
              <a:gd name="T54" fmla="*/ 2198 w 3583"/>
              <a:gd name="T55" fmla="*/ 1292 h 3661"/>
              <a:gd name="T56" fmla="*/ 2605 w 3583"/>
              <a:gd name="T57" fmla="*/ 1021 h 3661"/>
              <a:gd name="T58" fmla="*/ 2673 w 3583"/>
              <a:gd name="T59" fmla="*/ 954 h 3661"/>
              <a:gd name="T60" fmla="*/ 2088 w 3583"/>
              <a:gd name="T61" fmla="*/ 793 h 3661"/>
              <a:gd name="T62" fmla="*/ 1640 w 3583"/>
              <a:gd name="T63" fmla="*/ 1072 h 3661"/>
              <a:gd name="T64" fmla="*/ 1580 w 3583"/>
              <a:gd name="T65" fmla="*/ 903 h 3661"/>
              <a:gd name="T66" fmla="*/ 818 w 3583"/>
              <a:gd name="T67" fmla="*/ 1047 h 3661"/>
              <a:gd name="T68" fmla="*/ 641 w 3583"/>
              <a:gd name="T69" fmla="*/ 1216 h 3661"/>
              <a:gd name="T70" fmla="*/ 895 w 3583"/>
              <a:gd name="T71" fmla="*/ 2698 h 3661"/>
              <a:gd name="T72" fmla="*/ 962 w 3583"/>
              <a:gd name="T73" fmla="*/ 2401 h 3661"/>
              <a:gd name="T74" fmla="*/ 1030 w 3583"/>
              <a:gd name="T75" fmla="*/ 1487 h 3661"/>
              <a:gd name="T76" fmla="*/ 2241 w 3583"/>
              <a:gd name="T77" fmla="*/ 1326 h 3661"/>
              <a:gd name="T78" fmla="*/ 2241 w 3583"/>
              <a:gd name="T79" fmla="*/ 1326 h 3661"/>
              <a:gd name="T80" fmla="*/ 988 w 3583"/>
              <a:gd name="T81" fmla="*/ 1699 h 3661"/>
              <a:gd name="T82" fmla="*/ 2402 w 3583"/>
              <a:gd name="T83" fmla="*/ 2249 h 3661"/>
              <a:gd name="T84" fmla="*/ 2156 w 3583"/>
              <a:gd name="T85" fmla="*/ 1792 h 3661"/>
              <a:gd name="T86" fmla="*/ 674 w 3583"/>
              <a:gd name="T87" fmla="*/ 2147 h 3661"/>
              <a:gd name="T88" fmla="*/ 1343 w 3583"/>
              <a:gd name="T89" fmla="*/ 1843 h 3661"/>
              <a:gd name="T90" fmla="*/ 1343 w 3583"/>
              <a:gd name="T91" fmla="*/ 2393 h 3661"/>
              <a:gd name="T92" fmla="*/ 1978 w 3583"/>
              <a:gd name="T93" fmla="*/ 2004 h 3661"/>
              <a:gd name="T94" fmla="*/ 1885 w 3583"/>
              <a:gd name="T95" fmla="*/ 1987 h 3661"/>
              <a:gd name="T96" fmla="*/ 2766 w 3583"/>
              <a:gd name="T97" fmla="*/ 2046 h 3661"/>
              <a:gd name="T98" fmla="*/ 2664 w 3583"/>
              <a:gd name="T99" fmla="*/ 2757 h 3661"/>
              <a:gd name="T100" fmla="*/ 649 w 3583"/>
              <a:gd name="T101" fmla="*/ 2063 h 3661"/>
              <a:gd name="T102" fmla="*/ 3274 w 3583"/>
              <a:gd name="T103" fmla="*/ 2410 h 3661"/>
              <a:gd name="T104" fmla="*/ 2622 w 3583"/>
              <a:gd name="T105" fmla="*/ 2842 h 3661"/>
              <a:gd name="T106" fmla="*/ 1987 w 3583"/>
              <a:gd name="T107" fmla="*/ 2749 h 3661"/>
              <a:gd name="T108" fmla="*/ 2351 w 3583"/>
              <a:gd name="T109" fmla="*/ 2444 h 3661"/>
              <a:gd name="T110" fmla="*/ 3257 w 3583"/>
              <a:gd name="T111" fmla="*/ 2723 h 3661"/>
              <a:gd name="T112" fmla="*/ 3282 w 3583"/>
              <a:gd name="T113" fmla="*/ 2622 h 3661"/>
              <a:gd name="T114" fmla="*/ 3316 w 3583"/>
              <a:gd name="T115" fmla="*/ 2833 h 3661"/>
              <a:gd name="T116" fmla="*/ 2393 w 3583"/>
              <a:gd name="T117" fmla="*/ 3426 h 3661"/>
              <a:gd name="T118" fmla="*/ 2368 w 3583"/>
              <a:gd name="T119" fmla="*/ 3307 h 36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3" h="3661">
                <a:moveTo>
                  <a:pt x="793" y="39"/>
                </a:moveTo>
                <a:cubicBezTo>
                  <a:pt x="882" y="64"/>
                  <a:pt x="1040" y="44"/>
                  <a:pt x="1132" y="65"/>
                </a:cubicBezTo>
                <a:cubicBezTo>
                  <a:pt x="1185" y="87"/>
                  <a:pt x="1239" y="110"/>
                  <a:pt x="1293" y="132"/>
                </a:cubicBezTo>
                <a:cubicBezTo>
                  <a:pt x="1420" y="101"/>
                  <a:pt x="1547" y="70"/>
                  <a:pt x="1674" y="39"/>
                </a:cubicBezTo>
                <a:cubicBezTo>
                  <a:pt x="1831" y="27"/>
                  <a:pt x="2096" y="118"/>
                  <a:pt x="2224" y="65"/>
                </a:cubicBezTo>
                <a:cubicBezTo>
                  <a:pt x="2288" y="101"/>
                  <a:pt x="2277" y="142"/>
                  <a:pt x="2317" y="183"/>
                </a:cubicBezTo>
                <a:cubicBezTo>
                  <a:pt x="2320" y="183"/>
                  <a:pt x="2323" y="183"/>
                  <a:pt x="2325" y="183"/>
                </a:cubicBezTo>
                <a:cubicBezTo>
                  <a:pt x="2310" y="166"/>
                  <a:pt x="2325" y="177"/>
                  <a:pt x="2300" y="166"/>
                </a:cubicBezTo>
                <a:cubicBezTo>
                  <a:pt x="2300" y="163"/>
                  <a:pt x="2300" y="161"/>
                  <a:pt x="2300" y="158"/>
                </a:cubicBezTo>
                <a:cubicBezTo>
                  <a:pt x="2576" y="123"/>
                  <a:pt x="2804" y="0"/>
                  <a:pt x="3096" y="107"/>
                </a:cubicBezTo>
                <a:cubicBezTo>
                  <a:pt x="3162" y="131"/>
                  <a:pt x="3256" y="103"/>
                  <a:pt x="3325" y="141"/>
                </a:cubicBezTo>
                <a:cubicBezTo>
                  <a:pt x="3441" y="205"/>
                  <a:pt x="3495" y="364"/>
                  <a:pt x="3545" y="496"/>
                </a:cubicBezTo>
                <a:cubicBezTo>
                  <a:pt x="3559" y="533"/>
                  <a:pt x="3501" y="710"/>
                  <a:pt x="3511" y="793"/>
                </a:cubicBezTo>
                <a:cubicBezTo>
                  <a:pt x="3545" y="1097"/>
                  <a:pt x="3565" y="1490"/>
                  <a:pt x="3519" y="1809"/>
                </a:cubicBezTo>
                <a:cubicBezTo>
                  <a:pt x="3502" y="1930"/>
                  <a:pt x="3555" y="2094"/>
                  <a:pt x="3494" y="2190"/>
                </a:cubicBezTo>
                <a:cubicBezTo>
                  <a:pt x="3471" y="2207"/>
                  <a:pt x="3449" y="2224"/>
                  <a:pt x="3426" y="2241"/>
                </a:cubicBezTo>
                <a:cubicBezTo>
                  <a:pt x="3448" y="2274"/>
                  <a:pt x="3462" y="2286"/>
                  <a:pt x="3443" y="2317"/>
                </a:cubicBezTo>
                <a:cubicBezTo>
                  <a:pt x="3407" y="2448"/>
                  <a:pt x="3272" y="2468"/>
                  <a:pt x="3172" y="2512"/>
                </a:cubicBezTo>
                <a:cubicBezTo>
                  <a:pt x="3169" y="2528"/>
                  <a:pt x="3166" y="2545"/>
                  <a:pt x="3164" y="2562"/>
                </a:cubicBezTo>
                <a:cubicBezTo>
                  <a:pt x="3226" y="2563"/>
                  <a:pt x="3273" y="2562"/>
                  <a:pt x="3308" y="2520"/>
                </a:cubicBezTo>
                <a:cubicBezTo>
                  <a:pt x="3311" y="2487"/>
                  <a:pt x="3321" y="2480"/>
                  <a:pt x="3350" y="2452"/>
                </a:cubicBezTo>
                <a:cubicBezTo>
                  <a:pt x="3364" y="2452"/>
                  <a:pt x="3378" y="2452"/>
                  <a:pt x="3392" y="2452"/>
                </a:cubicBezTo>
                <a:cubicBezTo>
                  <a:pt x="3420" y="2505"/>
                  <a:pt x="3460" y="2533"/>
                  <a:pt x="3502" y="2571"/>
                </a:cubicBezTo>
                <a:cubicBezTo>
                  <a:pt x="3476" y="2642"/>
                  <a:pt x="3526" y="2681"/>
                  <a:pt x="3545" y="2757"/>
                </a:cubicBezTo>
                <a:cubicBezTo>
                  <a:pt x="3583" y="2917"/>
                  <a:pt x="3457" y="3410"/>
                  <a:pt x="3367" y="3528"/>
                </a:cubicBezTo>
                <a:cubicBezTo>
                  <a:pt x="3313" y="3531"/>
                  <a:pt x="3303" y="3553"/>
                  <a:pt x="3274" y="3561"/>
                </a:cubicBezTo>
                <a:cubicBezTo>
                  <a:pt x="3237" y="3556"/>
                  <a:pt x="3200" y="3550"/>
                  <a:pt x="3164" y="3544"/>
                </a:cubicBezTo>
                <a:cubicBezTo>
                  <a:pt x="3161" y="3544"/>
                  <a:pt x="3158" y="3544"/>
                  <a:pt x="3155" y="3544"/>
                </a:cubicBezTo>
                <a:cubicBezTo>
                  <a:pt x="3110" y="3565"/>
                  <a:pt x="3108" y="3609"/>
                  <a:pt x="3028" y="3621"/>
                </a:cubicBezTo>
                <a:cubicBezTo>
                  <a:pt x="2760" y="3661"/>
                  <a:pt x="2140" y="3661"/>
                  <a:pt x="1885" y="3587"/>
                </a:cubicBezTo>
                <a:cubicBezTo>
                  <a:pt x="1882" y="3587"/>
                  <a:pt x="1880" y="3587"/>
                  <a:pt x="1877" y="3587"/>
                </a:cubicBezTo>
                <a:cubicBezTo>
                  <a:pt x="1791" y="3612"/>
                  <a:pt x="1766" y="3611"/>
                  <a:pt x="1665" y="3595"/>
                </a:cubicBezTo>
                <a:cubicBezTo>
                  <a:pt x="1642" y="3556"/>
                  <a:pt x="1620" y="3516"/>
                  <a:pt x="1597" y="3477"/>
                </a:cubicBezTo>
                <a:cubicBezTo>
                  <a:pt x="1537" y="3495"/>
                  <a:pt x="1529" y="3528"/>
                  <a:pt x="1487" y="3561"/>
                </a:cubicBezTo>
                <a:cubicBezTo>
                  <a:pt x="1432" y="3559"/>
                  <a:pt x="1413" y="3547"/>
                  <a:pt x="1377" y="3528"/>
                </a:cubicBezTo>
                <a:cubicBezTo>
                  <a:pt x="1346" y="3539"/>
                  <a:pt x="1268" y="3592"/>
                  <a:pt x="1199" y="3561"/>
                </a:cubicBezTo>
                <a:cubicBezTo>
                  <a:pt x="1125" y="3528"/>
                  <a:pt x="1124" y="3415"/>
                  <a:pt x="1030" y="3392"/>
                </a:cubicBezTo>
                <a:cubicBezTo>
                  <a:pt x="987" y="3444"/>
                  <a:pt x="991" y="3563"/>
                  <a:pt x="920" y="3561"/>
                </a:cubicBezTo>
                <a:cubicBezTo>
                  <a:pt x="805" y="3594"/>
                  <a:pt x="790" y="3534"/>
                  <a:pt x="717" y="3519"/>
                </a:cubicBezTo>
                <a:cubicBezTo>
                  <a:pt x="603" y="3495"/>
                  <a:pt x="513" y="3614"/>
                  <a:pt x="336" y="3570"/>
                </a:cubicBezTo>
                <a:cubicBezTo>
                  <a:pt x="0" y="3485"/>
                  <a:pt x="92" y="2855"/>
                  <a:pt x="56" y="2562"/>
                </a:cubicBezTo>
                <a:cubicBezTo>
                  <a:pt x="50" y="2509"/>
                  <a:pt x="88" y="2458"/>
                  <a:pt x="65" y="2393"/>
                </a:cubicBezTo>
                <a:cubicBezTo>
                  <a:pt x="205" y="2358"/>
                  <a:pt x="31" y="2134"/>
                  <a:pt x="65" y="1987"/>
                </a:cubicBezTo>
                <a:cubicBezTo>
                  <a:pt x="79" y="1925"/>
                  <a:pt x="25" y="1886"/>
                  <a:pt x="48" y="1800"/>
                </a:cubicBezTo>
                <a:cubicBezTo>
                  <a:pt x="82" y="1673"/>
                  <a:pt x="147" y="1487"/>
                  <a:pt x="116" y="1377"/>
                </a:cubicBezTo>
                <a:cubicBezTo>
                  <a:pt x="93" y="1343"/>
                  <a:pt x="71" y="1309"/>
                  <a:pt x="48" y="1275"/>
                </a:cubicBezTo>
                <a:cubicBezTo>
                  <a:pt x="19" y="1211"/>
                  <a:pt x="104" y="1033"/>
                  <a:pt x="116" y="988"/>
                </a:cubicBezTo>
                <a:cubicBezTo>
                  <a:pt x="136" y="909"/>
                  <a:pt x="57" y="867"/>
                  <a:pt x="82" y="793"/>
                </a:cubicBezTo>
                <a:cubicBezTo>
                  <a:pt x="129" y="649"/>
                  <a:pt x="52" y="396"/>
                  <a:pt x="192" y="310"/>
                </a:cubicBezTo>
                <a:cubicBezTo>
                  <a:pt x="186" y="282"/>
                  <a:pt x="181" y="254"/>
                  <a:pt x="175" y="226"/>
                </a:cubicBezTo>
                <a:cubicBezTo>
                  <a:pt x="265" y="179"/>
                  <a:pt x="328" y="104"/>
                  <a:pt x="429" y="73"/>
                </a:cubicBezTo>
                <a:cubicBezTo>
                  <a:pt x="552" y="35"/>
                  <a:pt x="705" y="88"/>
                  <a:pt x="793" y="39"/>
                </a:cubicBezTo>
                <a:close/>
                <a:moveTo>
                  <a:pt x="1284" y="242"/>
                </a:moveTo>
                <a:cubicBezTo>
                  <a:pt x="1278" y="251"/>
                  <a:pt x="1273" y="259"/>
                  <a:pt x="1267" y="268"/>
                </a:cubicBezTo>
                <a:cubicBezTo>
                  <a:pt x="1267" y="271"/>
                  <a:pt x="1267" y="274"/>
                  <a:pt x="1267" y="276"/>
                </a:cubicBezTo>
                <a:cubicBezTo>
                  <a:pt x="1281" y="279"/>
                  <a:pt x="1295" y="282"/>
                  <a:pt x="1309" y="285"/>
                </a:cubicBezTo>
                <a:cubicBezTo>
                  <a:pt x="1283" y="301"/>
                  <a:pt x="1290" y="280"/>
                  <a:pt x="1293" y="310"/>
                </a:cubicBezTo>
                <a:cubicBezTo>
                  <a:pt x="1304" y="299"/>
                  <a:pt x="1315" y="288"/>
                  <a:pt x="1326" y="276"/>
                </a:cubicBezTo>
                <a:cubicBezTo>
                  <a:pt x="1321" y="276"/>
                  <a:pt x="1315" y="276"/>
                  <a:pt x="1309" y="276"/>
                </a:cubicBezTo>
                <a:cubicBezTo>
                  <a:pt x="1298" y="244"/>
                  <a:pt x="1309" y="259"/>
                  <a:pt x="1284" y="242"/>
                </a:cubicBezTo>
                <a:close/>
                <a:moveTo>
                  <a:pt x="1132" y="395"/>
                </a:moveTo>
                <a:cubicBezTo>
                  <a:pt x="1143" y="411"/>
                  <a:pt x="1133" y="400"/>
                  <a:pt x="1149" y="412"/>
                </a:cubicBezTo>
                <a:cubicBezTo>
                  <a:pt x="1143" y="406"/>
                  <a:pt x="1137" y="401"/>
                  <a:pt x="1132" y="395"/>
                </a:cubicBezTo>
                <a:close/>
                <a:moveTo>
                  <a:pt x="1225" y="446"/>
                </a:moveTo>
                <a:cubicBezTo>
                  <a:pt x="1212" y="462"/>
                  <a:pt x="1210" y="461"/>
                  <a:pt x="1191" y="471"/>
                </a:cubicBezTo>
                <a:cubicBezTo>
                  <a:pt x="1194" y="480"/>
                  <a:pt x="1197" y="488"/>
                  <a:pt x="1199" y="496"/>
                </a:cubicBezTo>
                <a:cubicBezTo>
                  <a:pt x="1283" y="558"/>
                  <a:pt x="1369" y="644"/>
                  <a:pt x="1445" y="717"/>
                </a:cubicBezTo>
                <a:cubicBezTo>
                  <a:pt x="1510" y="677"/>
                  <a:pt x="1528" y="714"/>
                  <a:pt x="1597" y="734"/>
                </a:cubicBezTo>
                <a:cubicBezTo>
                  <a:pt x="1589" y="694"/>
                  <a:pt x="1593" y="730"/>
                  <a:pt x="1606" y="683"/>
                </a:cubicBezTo>
                <a:cubicBezTo>
                  <a:pt x="1585" y="675"/>
                  <a:pt x="1594" y="686"/>
                  <a:pt x="1589" y="640"/>
                </a:cubicBezTo>
                <a:cubicBezTo>
                  <a:pt x="1631" y="620"/>
                  <a:pt x="1653" y="571"/>
                  <a:pt x="1640" y="522"/>
                </a:cubicBezTo>
                <a:cubicBezTo>
                  <a:pt x="1584" y="507"/>
                  <a:pt x="1594" y="505"/>
                  <a:pt x="1538" y="513"/>
                </a:cubicBezTo>
                <a:cubicBezTo>
                  <a:pt x="1538" y="570"/>
                  <a:pt x="1532" y="581"/>
                  <a:pt x="1504" y="607"/>
                </a:cubicBezTo>
                <a:cubicBezTo>
                  <a:pt x="1467" y="595"/>
                  <a:pt x="1460" y="618"/>
                  <a:pt x="1411" y="607"/>
                </a:cubicBezTo>
                <a:cubicBezTo>
                  <a:pt x="1408" y="601"/>
                  <a:pt x="1405" y="595"/>
                  <a:pt x="1403" y="590"/>
                </a:cubicBezTo>
                <a:cubicBezTo>
                  <a:pt x="1418" y="543"/>
                  <a:pt x="1415" y="503"/>
                  <a:pt x="1386" y="488"/>
                </a:cubicBezTo>
                <a:cubicBezTo>
                  <a:pt x="1348" y="534"/>
                  <a:pt x="1306" y="456"/>
                  <a:pt x="1225" y="446"/>
                </a:cubicBezTo>
                <a:close/>
                <a:moveTo>
                  <a:pt x="2173" y="463"/>
                </a:moveTo>
                <a:cubicBezTo>
                  <a:pt x="2151" y="483"/>
                  <a:pt x="2123" y="487"/>
                  <a:pt x="2105" y="513"/>
                </a:cubicBezTo>
                <a:cubicBezTo>
                  <a:pt x="2103" y="522"/>
                  <a:pt x="2100" y="530"/>
                  <a:pt x="2097" y="539"/>
                </a:cubicBezTo>
                <a:cubicBezTo>
                  <a:pt x="2100" y="542"/>
                  <a:pt x="2103" y="544"/>
                  <a:pt x="2105" y="547"/>
                </a:cubicBezTo>
                <a:cubicBezTo>
                  <a:pt x="2245" y="553"/>
                  <a:pt x="2517" y="638"/>
                  <a:pt x="2639" y="547"/>
                </a:cubicBezTo>
                <a:cubicBezTo>
                  <a:pt x="2636" y="530"/>
                  <a:pt x="2633" y="513"/>
                  <a:pt x="2630" y="496"/>
                </a:cubicBezTo>
                <a:cubicBezTo>
                  <a:pt x="2468" y="506"/>
                  <a:pt x="2314" y="491"/>
                  <a:pt x="2173" y="463"/>
                </a:cubicBezTo>
                <a:close/>
                <a:moveTo>
                  <a:pt x="1420" y="471"/>
                </a:moveTo>
                <a:cubicBezTo>
                  <a:pt x="1420" y="480"/>
                  <a:pt x="1420" y="488"/>
                  <a:pt x="1420" y="496"/>
                </a:cubicBezTo>
                <a:cubicBezTo>
                  <a:pt x="1425" y="491"/>
                  <a:pt x="1431" y="485"/>
                  <a:pt x="1436" y="480"/>
                </a:cubicBezTo>
                <a:cubicBezTo>
                  <a:pt x="1431" y="477"/>
                  <a:pt x="1425" y="474"/>
                  <a:pt x="1420" y="471"/>
                </a:cubicBezTo>
                <a:close/>
                <a:moveTo>
                  <a:pt x="2088" y="793"/>
                </a:moveTo>
                <a:cubicBezTo>
                  <a:pt x="2083" y="796"/>
                  <a:pt x="2077" y="798"/>
                  <a:pt x="2071" y="801"/>
                </a:cubicBezTo>
                <a:cubicBezTo>
                  <a:pt x="2071" y="804"/>
                  <a:pt x="2071" y="807"/>
                  <a:pt x="2071" y="810"/>
                </a:cubicBezTo>
                <a:cubicBezTo>
                  <a:pt x="2088" y="818"/>
                  <a:pt x="2117" y="827"/>
                  <a:pt x="2131" y="835"/>
                </a:cubicBezTo>
                <a:cubicBezTo>
                  <a:pt x="2125" y="844"/>
                  <a:pt x="2119" y="852"/>
                  <a:pt x="2114" y="861"/>
                </a:cubicBezTo>
                <a:cubicBezTo>
                  <a:pt x="2111" y="861"/>
                  <a:pt x="2108" y="861"/>
                  <a:pt x="2105" y="861"/>
                </a:cubicBezTo>
                <a:cubicBezTo>
                  <a:pt x="2058" y="839"/>
                  <a:pt x="1985" y="834"/>
                  <a:pt x="1944" y="886"/>
                </a:cubicBezTo>
                <a:cubicBezTo>
                  <a:pt x="1944" y="889"/>
                  <a:pt x="1944" y="892"/>
                  <a:pt x="1944" y="894"/>
                </a:cubicBezTo>
                <a:cubicBezTo>
                  <a:pt x="1989" y="893"/>
                  <a:pt x="2017" y="890"/>
                  <a:pt x="2029" y="903"/>
                </a:cubicBezTo>
                <a:cubicBezTo>
                  <a:pt x="2086" y="975"/>
                  <a:pt x="2116" y="1656"/>
                  <a:pt x="2021" y="1716"/>
                </a:cubicBezTo>
                <a:cubicBezTo>
                  <a:pt x="1959" y="1724"/>
                  <a:pt x="1896" y="1733"/>
                  <a:pt x="1834" y="1741"/>
                </a:cubicBezTo>
                <a:cubicBezTo>
                  <a:pt x="1755" y="1806"/>
                  <a:pt x="1734" y="2229"/>
                  <a:pt x="1758" y="2376"/>
                </a:cubicBezTo>
                <a:cubicBezTo>
                  <a:pt x="1774" y="2475"/>
                  <a:pt x="1677" y="2711"/>
                  <a:pt x="1758" y="2782"/>
                </a:cubicBezTo>
                <a:cubicBezTo>
                  <a:pt x="1819" y="2860"/>
                  <a:pt x="2210" y="3183"/>
                  <a:pt x="2317" y="3189"/>
                </a:cubicBezTo>
                <a:cubicBezTo>
                  <a:pt x="2459" y="3122"/>
                  <a:pt x="2910" y="2789"/>
                  <a:pt x="2952" y="2630"/>
                </a:cubicBezTo>
                <a:cubicBezTo>
                  <a:pt x="2941" y="2568"/>
                  <a:pt x="2929" y="2506"/>
                  <a:pt x="2918" y="2444"/>
                </a:cubicBezTo>
                <a:cubicBezTo>
                  <a:pt x="2902" y="2378"/>
                  <a:pt x="2974" y="2241"/>
                  <a:pt x="2901" y="2164"/>
                </a:cubicBezTo>
                <a:cubicBezTo>
                  <a:pt x="3000" y="2081"/>
                  <a:pt x="2933" y="1851"/>
                  <a:pt x="2867" y="1750"/>
                </a:cubicBezTo>
                <a:cubicBezTo>
                  <a:pt x="2842" y="1744"/>
                  <a:pt x="2817" y="1738"/>
                  <a:pt x="2791" y="1733"/>
                </a:cubicBezTo>
                <a:cubicBezTo>
                  <a:pt x="2777" y="1744"/>
                  <a:pt x="2763" y="1755"/>
                  <a:pt x="2749" y="1766"/>
                </a:cubicBezTo>
                <a:cubicBezTo>
                  <a:pt x="2711" y="1720"/>
                  <a:pt x="2670" y="1734"/>
                  <a:pt x="2639" y="1690"/>
                </a:cubicBezTo>
                <a:cubicBezTo>
                  <a:pt x="2591" y="1590"/>
                  <a:pt x="2628" y="1340"/>
                  <a:pt x="2588" y="1225"/>
                </a:cubicBezTo>
                <a:cubicBezTo>
                  <a:pt x="2582" y="1227"/>
                  <a:pt x="2577" y="1230"/>
                  <a:pt x="2571" y="1233"/>
                </a:cubicBezTo>
                <a:cubicBezTo>
                  <a:pt x="2534" y="1304"/>
                  <a:pt x="2259" y="1333"/>
                  <a:pt x="2198" y="1292"/>
                </a:cubicBezTo>
                <a:cubicBezTo>
                  <a:pt x="2156" y="1264"/>
                  <a:pt x="2117" y="1189"/>
                  <a:pt x="2105" y="1131"/>
                </a:cubicBezTo>
                <a:cubicBezTo>
                  <a:pt x="2127" y="1104"/>
                  <a:pt x="2127" y="999"/>
                  <a:pt x="2148" y="954"/>
                </a:cubicBezTo>
                <a:cubicBezTo>
                  <a:pt x="2261" y="920"/>
                  <a:pt x="2399" y="892"/>
                  <a:pt x="2554" y="928"/>
                </a:cubicBezTo>
                <a:cubicBezTo>
                  <a:pt x="2564" y="968"/>
                  <a:pt x="2581" y="996"/>
                  <a:pt x="2605" y="1021"/>
                </a:cubicBezTo>
                <a:cubicBezTo>
                  <a:pt x="2594" y="1044"/>
                  <a:pt x="2582" y="1067"/>
                  <a:pt x="2571" y="1089"/>
                </a:cubicBezTo>
                <a:cubicBezTo>
                  <a:pt x="2600" y="1110"/>
                  <a:pt x="2612" y="1140"/>
                  <a:pt x="2613" y="1140"/>
                </a:cubicBezTo>
                <a:cubicBezTo>
                  <a:pt x="2616" y="1146"/>
                  <a:pt x="2619" y="1151"/>
                  <a:pt x="2622" y="1157"/>
                </a:cubicBezTo>
                <a:cubicBezTo>
                  <a:pt x="2643" y="1113"/>
                  <a:pt x="2639" y="991"/>
                  <a:pt x="2673" y="954"/>
                </a:cubicBezTo>
                <a:cubicBezTo>
                  <a:pt x="2713" y="908"/>
                  <a:pt x="2774" y="926"/>
                  <a:pt x="2833" y="911"/>
                </a:cubicBezTo>
                <a:cubicBezTo>
                  <a:pt x="2826" y="880"/>
                  <a:pt x="2834" y="894"/>
                  <a:pt x="2817" y="877"/>
                </a:cubicBezTo>
                <a:cubicBezTo>
                  <a:pt x="2699" y="761"/>
                  <a:pt x="2388" y="917"/>
                  <a:pt x="2165" y="844"/>
                </a:cubicBezTo>
                <a:cubicBezTo>
                  <a:pt x="2139" y="827"/>
                  <a:pt x="2114" y="810"/>
                  <a:pt x="2088" y="793"/>
                </a:cubicBezTo>
                <a:close/>
                <a:moveTo>
                  <a:pt x="1530" y="877"/>
                </a:moveTo>
                <a:cubicBezTo>
                  <a:pt x="1518" y="889"/>
                  <a:pt x="1507" y="900"/>
                  <a:pt x="1496" y="911"/>
                </a:cubicBezTo>
                <a:cubicBezTo>
                  <a:pt x="1524" y="956"/>
                  <a:pt x="1535" y="1021"/>
                  <a:pt x="1572" y="1072"/>
                </a:cubicBezTo>
                <a:cubicBezTo>
                  <a:pt x="1595" y="1072"/>
                  <a:pt x="1617" y="1072"/>
                  <a:pt x="1640" y="1072"/>
                </a:cubicBezTo>
                <a:cubicBezTo>
                  <a:pt x="1640" y="1069"/>
                  <a:pt x="1640" y="1067"/>
                  <a:pt x="1640" y="1064"/>
                </a:cubicBezTo>
                <a:cubicBezTo>
                  <a:pt x="1628" y="1052"/>
                  <a:pt x="1617" y="1041"/>
                  <a:pt x="1606" y="1030"/>
                </a:cubicBezTo>
                <a:cubicBezTo>
                  <a:pt x="1600" y="973"/>
                  <a:pt x="1585" y="974"/>
                  <a:pt x="1555" y="945"/>
                </a:cubicBezTo>
                <a:cubicBezTo>
                  <a:pt x="1582" y="928"/>
                  <a:pt x="1573" y="941"/>
                  <a:pt x="1580" y="903"/>
                </a:cubicBezTo>
                <a:cubicBezTo>
                  <a:pt x="1563" y="894"/>
                  <a:pt x="1547" y="886"/>
                  <a:pt x="1530" y="877"/>
                </a:cubicBezTo>
                <a:close/>
                <a:moveTo>
                  <a:pt x="674" y="903"/>
                </a:moveTo>
                <a:cubicBezTo>
                  <a:pt x="669" y="917"/>
                  <a:pt x="663" y="931"/>
                  <a:pt x="658" y="945"/>
                </a:cubicBezTo>
                <a:cubicBezTo>
                  <a:pt x="716" y="973"/>
                  <a:pt x="746" y="1030"/>
                  <a:pt x="818" y="1047"/>
                </a:cubicBezTo>
                <a:cubicBezTo>
                  <a:pt x="867" y="1058"/>
                  <a:pt x="1266" y="999"/>
                  <a:pt x="1284" y="979"/>
                </a:cubicBezTo>
                <a:cubicBezTo>
                  <a:pt x="1266" y="967"/>
                  <a:pt x="1277" y="957"/>
                  <a:pt x="1250" y="937"/>
                </a:cubicBezTo>
                <a:cubicBezTo>
                  <a:pt x="1234" y="924"/>
                  <a:pt x="753" y="905"/>
                  <a:pt x="674" y="903"/>
                </a:cubicBezTo>
                <a:close/>
                <a:moveTo>
                  <a:pt x="641" y="1216"/>
                </a:moveTo>
                <a:cubicBezTo>
                  <a:pt x="607" y="1282"/>
                  <a:pt x="566" y="1289"/>
                  <a:pt x="539" y="1360"/>
                </a:cubicBezTo>
                <a:cubicBezTo>
                  <a:pt x="644" y="1344"/>
                  <a:pt x="801" y="1339"/>
                  <a:pt x="861" y="1411"/>
                </a:cubicBezTo>
                <a:cubicBezTo>
                  <a:pt x="962" y="1533"/>
                  <a:pt x="865" y="1674"/>
                  <a:pt x="886" y="1843"/>
                </a:cubicBezTo>
                <a:cubicBezTo>
                  <a:pt x="927" y="2172"/>
                  <a:pt x="882" y="2397"/>
                  <a:pt x="895" y="2698"/>
                </a:cubicBezTo>
                <a:cubicBezTo>
                  <a:pt x="912" y="2715"/>
                  <a:pt x="928" y="2732"/>
                  <a:pt x="945" y="2749"/>
                </a:cubicBezTo>
                <a:cubicBezTo>
                  <a:pt x="951" y="2746"/>
                  <a:pt x="957" y="2743"/>
                  <a:pt x="962" y="2740"/>
                </a:cubicBezTo>
                <a:cubicBezTo>
                  <a:pt x="960" y="2627"/>
                  <a:pt x="957" y="2514"/>
                  <a:pt x="954" y="2401"/>
                </a:cubicBezTo>
                <a:cubicBezTo>
                  <a:pt x="957" y="2401"/>
                  <a:pt x="960" y="2401"/>
                  <a:pt x="962" y="2401"/>
                </a:cubicBezTo>
                <a:cubicBezTo>
                  <a:pt x="987" y="2407"/>
                  <a:pt x="967" y="2416"/>
                  <a:pt x="988" y="2401"/>
                </a:cubicBezTo>
                <a:cubicBezTo>
                  <a:pt x="1068" y="2320"/>
                  <a:pt x="978" y="2190"/>
                  <a:pt x="988" y="2097"/>
                </a:cubicBezTo>
                <a:cubicBezTo>
                  <a:pt x="1007" y="2071"/>
                  <a:pt x="1027" y="2046"/>
                  <a:pt x="1047" y="2020"/>
                </a:cubicBezTo>
                <a:cubicBezTo>
                  <a:pt x="1052" y="1994"/>
                  <a:pt x="1041" y="1531"/>
                  <a:pt x="1030" y="1487"/>
                </a:cubicBezTo>
                <a:cubicBezTo>
                  <a:pt x="1111" y="1318"/>
                  <a:pt x="1306" y="1388"/>
                  <a:pt x="1436" y="1309"/>
                </a:cubicBezTo>
                <a:cubicBezTo>
                  <a:pt x="1436" y="1306"/>
                  <a:pt x="1436" y="1304"/>
                  <a:pt x="1436" y="1301"/>
                </a:cubicBezTo>
                <a:cubicBezTo>
                  <a:pt x="1121" y="1296"/>
                  <a:pt x="864" y="1288"/>
                  <a:pt x="641" y="1216"/>
                </a:cubicBezTo>
                <a:close/>
                <a:moveTo>
                  <a:pt x="2241" y="1326"/>
                </a:moveTo>
                <a:cubicBezTo>
                  <a:pt x="2404" y="1341"/>
                  <a:pt x="2458" y="1386"/>
                  <a:pt x="2571" y="1445"/>
                </a:cubicBezTo>
                <a:cubicBezTo>
                  <a:pt x="2578" y="1558"/>
                  <a:pt x="2558" y="1643"/>
                  <a:pt x="2486" y="1716"/>
                </a:cubicBezTo>
                <a:cubicBezTo>
                  <a:pt x="2380" y="1714"/>
                  <a:pt x="2223" y="1725"/>
                  <a:pt x="2148" y="1673"/>
                </a:cubicBezTo>
                <a:cubicBezTo>
                  <a:pt x="2092" y="1530"/>
                  <a:pt x="2137" y="1402"/>
                  <a:pt x="2241" y="1326"/>
                </a:cubicBezTo>
                <a:close/>
                <a:moveTo>
                  <a:pt x="988" y="1699"/>
                </a:moveTo>
                <a:cubicBezTo>
                  <a:pt x="993" y="1699"/>
                  <a:pt x="999" y="1699"/>
                  <a:pt x="1005" y="1699"/>
                </a:cubicBezTo>
                <a:cubicBezTo>
                  <a:pt x="993" y="1715"/>
                  <a:pt x="1004" y="1704"/>
                  <a:pt x="988" y="1716"/>
                </a:cubicBezTo>
                <a:cubicBezTo>
                  <a:pt x="988" y="1710"/>
                  <a:pt x="988" y="1704"/>
                  <a:pt x="988" y="1699"/>
                </a:cubicBezTo>
                <a:close/>
                <a:moveTo>
                  <a:pt x="2156" y="1792"/>
                </a:moveTo>
                <a:cubicBezTo>
                  <a:pt x="2329" y="1821"/>
                  <a:pt x="2587" y="1758"/>
                  <a:pt x="2732" y="1843"/>
                </a:cubicBezTo>
                <a:cubicBezTo>
                  <a:pt x="2735" y="1868"/>
                  <a:pt x="2738" y="1893"/>
                  <a:pt x="2740" y="1919"/>
                </a:cubicBezTo>
                <a:cubicBezTo>
                  <a:pt x="2697" y="2058"/>
                  <a:pt x="2501" y="2157"/>
                  <a:pt x="2402" y="2249"/>
                </a:cubicBezTo>
                <a:cubicBezTo>
                  <a:pt x="2354" y="2241"/>
                  <a:pt x="2306" y="2232"/>
                  <a:pt x="2258" y="2224"/>
                </a:cubicBezTo>
                <a:cubicBezTo>
                  <a:pt x="2219" y="2199"/>
                  <a:pt x="2018" y="1923"/>
                  <a:pt x="2012" y="1868"/>
                </a:cubicBezTo>
                <a:cubicBezTo>
                  <a:pt x="2029" y="1845"/>
                  <a:pt x="2046" y="1823"/>
                  <a:pt x="2063" y="1800"/>
                </a:cubicBezTo>
                <a:cubicBezTo>
                  <a:pt x="2094" y="1798"/>
                  <a:pt x="2125" y="1795"/>
                  <a:pt x="2156" y="1792"/>
                </a:cubicBezTo>
                <a:close/>
                <a:moveTo>
                  <a:pt x="607" y="1809"/>
                </a:moveTo>
                <a:cubicBezTo>
                  <a:pt x="586" y="1905"/>
                  <a:pt x="588" y="2056"/>
                  <a:pt x="598" y="2173"/>
                </a:cubicBezTo>
                <a:cubicBezTo>
                  <a:pt x="650" y="2174"/>
                  <a:pt x="643" y="2179"/>
                  <a:pt x="674" y="2156"/>
                </a:cubicBezTo>
                <a:cubicBezTo>
                  <a:pt x="674" y="2153"/>
                  <a:pt x="674" y="2150"/>
                  <a:pt x="674" y="2147"/>
                </a:cubicBezTo>
                <a:cubicBezTo>
                  <a:pt x="663" y="2128"/>
                  <a:pt x="652" y="2108"/>
                  <a:pt x="641" y="2088"/>
                </a:cubicBezTo>
                <a:cubicBezTo>
                  <a:pt x="694" y="2073"/>
                  <a:pt x="702" y="1959"/>
                  <a:pt x="691" y="1927"/>
                </a:cubicBezTo>
                <a:cubicBezTo>
                  <a:pt x="680" y="1876"/>
                  <a:pt x="642" y="1837"/>
                  <a:pt x="607" y="1809"/>
                </a:cubicBezTo>
                <a:close/>
                <a:moveTo>
                  <a:pt x="1343" y="1843"/>
                </a:moveTo>
                <a:cubicBezTo>
                  <a:pt x="1323" y="1910"/>
                  <a:pt x="1251" y="2026"/>
                  <a:pt x="1267" y="2139"/>
                </a:cubicBezTo>
                <a:cubicBezTo>
                  <a:pt x="1281" y="2179"/>
                  <a:pt x="1295" y="2218"/>
                  <a:pt x="1309" y="2258"/>
                </a:cubicBezTo>
                <a:cubicBezTo>
                  <a:pt x="1310" y="2299"/>
                  <a:pt x="1273" y="2324"/>
                  <a:pt x="1284" y="2385"/>
                </a:cubicBezTo>
                <a:cubicBezTo>
                  <a:pt x="1304" y="2387"/>
                  <a:pt x="1324" y="2390"/>
                  <a:pt x="1343" y="2393"/>
                </a:cubicBezTo>
                <a:cubicBezTo>
                  <a:pt x="1346" y="2387"/>
                  <a:pt x="1349" y="2382"/>
                  <a:pt x="1352" y="2376"/>
                </a:cubicBezTo>
                <a:cubicBezTo>
                  <a:pt x="1341" y="2252"/>
                  <a:pt x="1438" y="1963"/>
                  <a:pt x="1343" y="1843"/>
                </a:cubicBezTo>
                <a:close/>
                <a:moveTo>
                  <a:pt x="1885" y="1987"/>
                </a:moveTo>
                <a:cubicBezTo>
                  <a:pt x="1927" y="1984"/>
                  <a:pt x="1959" y="1984"/>
                  <a:pt x="1978" y="2004"/>
                </a:cubicBezTo>
                <a:cubicBezTo>
                  <a:pt x="2072" y="2067"/>
                  <a:pt x="2170" y="2251"/>
                  <a:pt x="2224" y="2351"/>
                </a:cubicBezTo>
                <a:cubicBezTo>
                  <a:pt x="2196" y="2504"/>
                  <a:pt x="1969" y="2530"/>
                  <a:pt x="1978" y="2664"/>
                </a:cubicBezTo>
                <a:cubicBezTo>
                  <a:pt x="1920" y="2670"/>
                  <a:pt x="1902" y="2657"/>
                  <a:pt x="1860" y="2630"/>
                </a:cubicBezTo>
                <a:cubicBezTo>
                  <a:pt x="1807" y="2461"/>
                  <a:pt x="1808" y="2085"/>
                  <a:pt x="1885" y="1987"/>
                </a:cubicBezTo>
                <a:close/>
                <a:moveTo>
                  <a:pt x="1826" y="1995"/>
                </a:moveTo>
                <a:cubicBezTo>
                  <a:pt x="1829" y="2001"/>
                  <a:pt x="1832" y="2006"/>
                  <a:pt x="1834" y="2012"/>
                </a:cubicBezTo>
                <a:cubicBezTo>
                  <a:pt x="1832" y="2006"/>
                  <a:pt x="1829" y="2001"/>
                  <a:pt x="1826" y="1995"/>
                </a:cubicBezTo>
                <a:close/>
                <a:moveTo>
                  <a:pt x="2766" y="2046"/>
                </a:moveTo>
                <a:cubicBezTo>
                  <a:pt x="2800" y="2063"/>
                  <a:pt x="2833" y="2080"/>
                  <a:pt x="2867" y="2097"/>
                </a:cubicBezTo>
                <a:cubicBezTo>
                  <a:pt x="2887" y="2259"/>
                  <a:pt x="2838" y="2485"/>
                  <a:pt x="2884" y="2605"/>
                </a:cubicBezTo>
                <a:cubicBezTo>
                  <a:pt x="2825" y="2655"/>
                  <a:pt x="2766" y="2706"/>
                  <a:pt x="2706" y="2757"/>
                </a:cubicBezTo>
                <a:cubicBezTo>
                  <a:pt x="2692" y="2757"/>
                  <a:pt x="2678" y="2757"/>
                  <a:pt x="2664" y="2757"/>
                </a:cubicBezTo>
                <a:cubicBezTo>
                  <a:pt x="2581" y="2622"/>
                  <a:pt x="2446" y="2510"/>
                  <a:pt x="2410" y="2359"/>
                </a:cubicBezTo>
                <a:cubicBezTo>
                  <a:pt x="2460" y="2238"/>
                  <a:pt x="2648" y="2114"/>
                  <a:pt x="2766" y="2046"/>
                </a:cubicBezTo>
                <a:close/>
                <a:moveTo>
                  <a:pt x="632" y="2063"/>
                </a:moveTo>
                <a:cubicBezTo>
                  <a:pt x="638" y="2063"/>
                  <a:pt x="643" y="2063"/>
                  <a:pt x="649" y="2063"/>
                </a:cubicBezTo>
                <a:cubicBezTo>
                  <a:pt x="643" y="2063"/>
                  <a:pt x="638" y="2063"/>
                  <a:pt x="632" y="2063"/>
                </a:cubicBezTo>
                <a:close/>
                <a:moveTo>
                  <a:pt x="3231" y="2393"/>
                </a:moveTo>
                <a:cubicBezTo>
                  <a:pt x="3237" y="2401"/>
                  <a:pt x="3243" y="2410"/>
                  <a:pt x="3248" y="2418"/>
                </a:cubicBezTo>
                <a:cubicBezTo>
                  <a:pt x="3257" y="2416"/>
                  <a:pt x="3265" y="2413"/>
                  <a:pt x="3274" y="2410"/>
                </a:cubicBezTo>
                <a:cubicBezTo>
                  <a:pt x="3274" y="2404"/>
                  <a:pt x="3274" y="2399"/>
                  <a:pt x="3274" y="2393"/>
                </a:cubicBezTo>
                <a:cubicBezTo>
                  <a:pt x="3260" y="2393"/>
                  <a:pt x="3246" y="2393"/>
                  <a:pt x="3231" y="2393"/>
                </a:cubicBezTo>
                <a:close/>
                <a:moveTo>
                  <a:pt x="2309" y="2435"/>
                </a:moveTo>
                <a:cubicBezTo>
                  <a:pt x="2402" y="2470"/>
                  <a:pt x="2614" y="2735"/>
                  <a:pt x="2622" y="2842"/>
                </a:cubicBezTo>
                <a:cubicBezTo>
                  <a:pt x="2598" y="2889"/>
                  <a:pt x="2568" y="2919"/>
                  <a:pt x="2546" y="2960"/>
                </a:cubicBezTo>
                <a:cubicBezTo>
                  <a:pt x="2578" y="2971"/>
                  <a:pt x="2563" y="2960"/>
                  <a:pt x="2579" y="2986"/>
                </a:cubicBezTo>
                <a:cubicBezTo>
                  <a:pt x="2469" y="2987"/>
                  <a:pt x="2376" y="3044"/>
                  <a:pt x="2275" y="3079"/>
                </a:cubicBezTo>
                <a:cubicBezTo>
                  <a:pt x="2144" y="3023"/>
                  <a:pt x="2013" y="2905"/>
                  <a:pt x="1987" y="2749"/>
                </a:cubicBezTo>
                <a:cubicBezTo>
                  <a:pt x="2085" y="2662"/>
                  <a:pt x="2235" y="2542"/>
                  <a:pt x="2309" y="2435"/>
                </a:cubicBezTo>
                <a:close/>
                <a:moveTo>
                  <a:pt x="2351" y="2444"/>
                </a:moveTo>
                <a:cubicBezTo>
                  <a:pt x="2359" y="2444"/>
                  <a:pt x="2368" y="2444"/>
                  <a:pt x="2376" y="2444"/>
                </a:cubicBezTo>
                <a:cubicBezTo>
                  <a:pt x="2368" y="2444"/>
                  <a:pt x="2359" y="2444"/>
                  <a:pt x="2351" y="2444"/>
                </a:cubicBezTo>
                <a:close/>
                <a:moveTo>
                  <a:pt x="3282" y="2622"/>
                </a:moveTo>
                <a:cubicBezTo>
                  <a:pt x="3258" y="2658"/>
                  <a:pt x="3249" y="2662"/>
                  <a:pt x="3248" y="2706"/>
                </a:cubicBezTo>
                <a:cubicBezTo>
                  <a:pt x="3254" y="2706"/>
                  <a:pt x="3260" y="2706"/>
                  <a:pt x="3265" y="2706"/>
                </a:cubicBezTo>
                <a:cubicBezTo>
                  <a:pt x="3262" y="2712"/>
                  <a:pt x="3260" y="2718"/>
                  <a:pt x="3257" y="2723"/>
                </a:cubicBezTo>
                <a:cubicBezTo>
                  <a:pt x="3282" y="2714"/>
                  <a:pt x="3313" y="2716"/>
                  <a:pt x="3341" y="2715"/>
                </a:cubicBezTo>
                <a:cubicBezTo>
                  <a:pt x="3344" y="2692"/>
                  <a:pt x="3347" y="2670"/>
                  <a:pt x="3350" y="2647"/>
                </a:cubicBezTo>
                <a:cubicBezTo>
                  <a:pt x="3347" y="2641"/>
                  <a:pt x="3344" y="2636"/>
                  <a:pt x="3341" y="2630"/>
                </a:cubicBezTo>
                <a:cubicBezTo>
                  <a:pt x="3322" y="2627"/>
                  <a:pt x="3302" y="2624"/>
                  <a:pt x="3282" y="2622"/>
                </a:cubicBezTo>
                <a:close/>
                <a:moveTo>
                  <a:pt x="3291" y="2833"/>
                </a:moveTo>
                <a:cubicBezTo>
                  <a:pt x="3291" y="2845"/>
                  <a:pt x="3291" y="2856"/>
                  <a:pt x="3291" y="2867"/>
                </a:cubicBezTo>
                <a:cubicBezTo>
                  <a:pt x="3299" y="2859"/>
                  <a:pt x="3308" y="2850"/>
                  <a:pt x="3316" y="2842"/>
                </a:cubicBezTo>
                <a:cubicBezTo>
                  <a:pt x="3316" y="2839"/>
                  <a:pt x="3316" y="2836"/>
                  <a:pt x="3316" y="2833"/>
                </a:cubicBezTo>
                <a:cubicBezTo>
                  <a:pt x="3308" y="2833"/>
                  <a:pt x="3299" y="2833"/>
                  <a:pt x="3291" y="2833"/>
                </a:cubicBezTo>
                <a:close/>
                <a:moveTo>
                  <a:pt x="2351" y="3307"/>
                </a:moveTo>
                <a:cubicBezTo>
                  <a:pt x="2345" y="3368"/>
                  <a:pt x="2333" y="3383"/>
                  <a:pt x="2351" y="3426"/>
                </a:cubicBezTo>
                <a:cubicBezTo>
                  <a:pt x="2365" y="3426"/>
                  <a:pt x="2379" y="3426"/>
                  <a:pt x="2393" y="3426"/>
                </a:cubicBezTo>
                <a:cubicBezTo>
                  <a:pt x="2396" y="3415"/>
                  <a:pt x="2399" y="3403"/>
                  <a:pt x="2402" y="3392"/>
                </a:cubicBezTo>
                <a:cubicBezTo>
                  <a:pt x="2383" y="3384"/>
                  <a:pt x="2403" y="3350"/>
                  <a:pt x="2410" y="3316"/>
                </a:cubicBezTo>
                <a:cubicBezTo>
                  <a:pt x="2402" y="3313"/>
                  <a:pt x="2393" y="3310"/>
                  <a:pt x="2385" y="3307"/>
                </a:cubicBezTo>
                <a:cubicBezTo>
                  <a:pt x="2368" y="3310"/>
                  <a:pt x="2381" y="3318"/>
                  <a:pt x="2368" y="3307"/>
                </a:cubicBezTo>
                <a:cubicBezTo>
                  <a:pt x="2362" y="3307"/>
                  <a:pt x="2357" y="3307"/>
                  <a:pt x="2351" y="3307"/>
                </a:cubicBezTo>
                <a:close/>
              </a:path>
            </a:pathLst>
          </a:custGeom>
          <a:solidFill>
            <a:srgbClr val="C700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 name="文本框 1"/>
          <p:cNvSpPr txBox="1"/>
          <p:nvPr/>
        </p:nvSpPr>
        <p:spPr>
          <a:xfrm>
            <a:off x="1031240" y="1428750"/>
            <a:ext cx="10507980" cy="4523105"/>
          </a:xfrm>
          <a:prstGeom prst="rect">
            <a:avLst/>
          </a:prstGeom>
          <a:noFill/>
        </p:spPr>
        <p:txBody>
          <a:bodyPr wrap="square" rtlCol="0">
            <a:spAutoFit/>
          </a:bodyPr>
          <a:lstStyle/>
          <a:p>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爱 安 被 倍 本 鄙 兵 病 察 朝 曾 乘 诚 除 辞 从 殆 当 道 得 度 非 复 负 盖 故 顾 固 归 国 过 何 恨 胡 患 或 疾 及 即 既</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假</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间</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见</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解</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就 举</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绝 堪</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克</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类</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怜 弥</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莫 乃</a:t>
            </a:r>
            <a:r>
              <a:rPr lang="zh-CN" altLang="en-US" sz="3600">
                <a:latin typeface="楷体" panose="02010609060101010101" pitchFamily="49" charset="-122"/>
                <a:ea typeface="楷体" panose="02010609060101010101" pitchFamily="49" charset="-122"/>
                <a:cs typeface="楷体" panose="02010609060101010101" pitchFamily="49" charset="-122"/>
              </a:rPr>
              <a:t> 内 期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奇</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迁</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请</a:t>
            </a:r>
            <a:r>
              <a:rPr lang="zh-CN" altLang="en-US" sz="3600">
                <a:latin typeface="楷体" panose="02010609060101010101" pitchFamily="49" charset="-122"/>
                <a:ea typeface="楷体" panose="02010609060101010101" pitchFamily="49" charset="-122"/>
                <a:cs typeface="楷体" panose="02010609060101010101" pitchFamily="49" charset="-122"/>
              </a:rPr>
              <a:t> 穷 去 劝 却 如 若 善 少 涉 胜 识 使 是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适</a:t>
            </a:r>
            <a:r>
              <a:rPr lang="zh-CN" altLang="en-US" sz="3600">
                <a:latin typeface="楷体" panose="02010609060101010101" pitchFamily="49" charset="-122"/>
                <a:ea typeface="楷体" panose="02010609060101010101" pitchFamily="49" charset="-122"/>
                <a:cs typeface="楷体" panose="02010609060101010101" pitchFamily="49" charset="-122"/>
              </a:rPr>
              <a:t> 书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孰</a:t>
            </a:r>
            <a:r>
              <a:rPr lang="zh-CN" altLang="en-US" sz="3600">
                <a:latin typeface="楷体" panose="02010609060101010101" pitchFamily="49" charset="-122"/>
                <a:ea typeface="楷体" panose="02010609060101010101" pitchFamily="49" charset="-122"/>
                <a:cs typeface="楷体" panose="02010609060101010101" pitchFamily="49" charset="-122"/>
              </a:rPr>
              <a:t> 属 数 率 说 私 素 汤 涕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徒 亡</a:t>
            </a:r>
            <a:r>
              <a:rPr lang="zh-CN" altLang="en-US" sz="3600">
                <a:latin typeface="楷体" panose="02010609060101010101" pitchFamily="49" charset="-122"/>
                <a:ea typeface="楷体" panose="02010609060101010101" pitchFamily="49" charset="-122"/>
                <a:cs typeface="楷体" panose="02010609060101010101" pitchFamily="49" charset="-122"/>
              </a:rPr>
              <a:t> 王 望 恶 微 悉 相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谢</a:t>
            </a:r>
            <a:r>
              <a:rPr lang="zh-CN" altLang="en-US" sz="3600">
                <a:latin typeface="楷体" panose="02010609060101010101" pitchFamily="49" charset="-122"/>
                <a:ea typeface="楷体" panose="02010609060101010101" pitchFamily="49" charset="-122"/>
                <a:cs typeface="楷体" panose="02010609060101010101" pitchFamily="49" charset="-122"/>
              </a:rPr>
              <a:t> 信 兴 行 幸 修 徐 许 阳 要 宜 遗 贻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易</a:t>
            </a:r>
            <a:r>
              <a:rPr lang="zh-CN" altLang="en-US" sz="3600">
                <a:latin typeface="楷体" panose="02010609060101010101" pitchFamily="49" charset="-122"/>
                <a:ea typeface="楷体" panose="02010609060101010101" pitchFamily="49" charset="-122"/>
                <a:cs typeface="楷体" panose="02010609060101010101" pitchFamily="49" charset="-122"/>
              </a:rPr>
              <a:t> 阴 右 再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造</a:t>
            </a:r>
            <a:r>
              <a:rPr lang="zh-CN" altLang="en-US" sz="3600">
                <a:latin typeface="楷体" panose="02010609060101010101" pitchFamily="49" charset="-122"/>
                <a:ea typeface="楷体" panose="02010609060101010101" pitchFamily="49" charset="-122"/>
                <a:cs typeface="楷体" panose="02010609060101010101" pitchFamily="49" charset="-122"/>
              </a:rPr>
              <a:t> 知 致 质 治 诸 贼 族 卒 走 左 坐</a:t>
            </a:r>
          </a:p>
        </p:txBody>
      </p:sp>
    </p:spTree>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nodeType="afterGroup">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par>
                                <p:cTn id="12" presetID="8" presetClass="entr" presetSubtype="16"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amond(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81965" y="1508125"/>
            <a:ext cx="11228705" cy="3107690"/>
          </a:xfrm>
          <a:prstGeom prst="rect">
            <a:avLst/>
          </a:prstGeom>
          <a:noFill/>
        </p:spPr>
        <p:txBody>
          <a:bodyPr wrap="square" rtlCol="0" anchor="t">
            <a:spAutoFit/>
          </a:bodyPr>
          <a:lstStyle/>
          <a:p>
            <a:r>
              <a:rPr lang="en-US" altLang="zh-CN" sz="2800">
                <a:solidFill>
                  <a:schemeClr val="tx1"/>
                </a:solidFill>
                <a:latin typeface="黑体" panose="02010609060101010101" charset="-122"/>
                <a:ea typeface="黑体" panose="02010609060101010101" charset="-122"/>
                <a:cs typeface="黑体" panose="02010609060101010101" charset="-122"/>
              </a:rPr>
              <a:t>4.</a:t>
            </a:r>
            <a:r>
              <a:rPr lang="zh-CN" altLang="en-US" sz="2800">
                <a:solidFill>
                  <a:schemeClr val="tx1"/>
                </a:solidFill>
                <a:latin typeface="黑体" panose="02010609060101010101" charset="-122"/>
                <a:ea typeface="黑体" panose="02010609060101010101" charset="-122"/>
                <a:cs typeface="黑体" panose="02010609060101010101" charset="-122"/>
              </a:rPr>
              <a:t>昌期少年，不闲吏事。</a:t>
            </a:r>
          </a:p>
          <a:p>
            <a:endParaRPr lang="zh-CN" altLang="en-US" sz="2800">
              <a:solidFill>
                <a:srgbClr val="7030A0"/>
              </a:solidFill>
              <a:latin typeface="黑体" panose="02010609060101010101" charset="-122"/>
              <a:ea typeface="黑体" panose="02010609060101010101" charset="-122"/>
              <a:cs typeface="黑体" panose="02010609060101010101" charset="-122"/>
            </a:endParaRPr>
          </a:p>
          <a:p>
            <a:r>
              <a:rPr lang="zh-CN" altLang="en-US" sz="2800">
                <a:solidFill>
                  <a:srgbClr val="7030A0"/>
                </a:solidFill>
                <a:latin typeface="黑体" panose="02010609060101010101" charset="-122"/>
                <a:ea typeface="黑体" panose="02010609060101010101" charset="-122"/>
                <a:cs typeface="黑体" panose="02010609060101010101" charset="-122"/>
              </a:rPr>
              <a:t>昌期年少，不</a:t>
            </a:r>
            <a:r>
              <a:rPr lang="zh-CN" altLang="en-US" sz="2800">
                <a:solidFill>
                  <a:srgbClr val="FF0000"/>
                </a:solidFill>
                <a:latin typeface="黑体" panose="02010609060101010101" charset="-122"/>
                <a:ea typeface="黑体" panose="02010609060101010101" charset="-122"/>
                <a:cs typeface="黑体" panose="02010609060101010101" charset="-122"/>
              </a:rPr>
              <a:t>熟悉</a:t>
            </a:r>
            <a:r>
              <a:rPr lang="zh-CN" altLang="en-US" sz="2800">
                <a:solidFill>
                  <a:srgbClr val="7030A0"/>
                </a:solidFill>
                <a:latin typeface="黑体" panose="02010609060101010101" charset="-122"/>
                <a:ea typeface="黑体" panose="02010609060101010101" charset="-122"/>
                <a:cs typeface="黑体" panose="02010609060101010101" charset="-122"/>
              </a:rPr>
              <a:t>做官的事情。</a:t>
            </a:r>
          </a:p>
          <a:p>
            <a:endParaRPr lang="zh-CN" altLang="en-US" sz="2800">
              <a:solidFill>
                <a:schemeClr val="tx1"/>
              </a:solidFill>
              <a:latin typeface="黑体" panose="02010609060101010101" charset="-122"/>
              <a:ea typeface="黑体" panose="02010609060101010101" charset="-122"/>
              <a:cs typeface="黑体" panose="02010609060101010101" charset="-122"/>
            </a:endParaRPr>
          </a:p>
          <a:p>
            <a:r>
              <a:rPr lang="zh-CN" altLang="en-US" sz="2800">
                <a:solidFill>
                  <a:schemeClr val="tx1"/>
                </a:solidFill>
                <a:latin typeface="黑体" panose="02010609060101010101" charset="-122"/>
                <a:ea typeface="黑体" panose="02010609060101010101" charset="-122"/>
                <a:cs typeface="黑体" panose="02010609060101010101" charset="-122"/>
              </a:rPr>
              <a:t>通过分析我们不难发现该句主语是“昌期”，后边有宾语是“吏事”，根据（语法）可以推断“闲”应该是一个动词，由此初步推断“空闲”这种解释有误，这里应理解为（通假字），通“娴”，是熟悉的意思。</a:t>
            </a:r>
          </a:p>
        </p:txBody>
      </p:sp>
      <p:sp>
        <p:nvSpPr>
          <p:cNvPr id="3" name="圆角矩形 2"/>
          <p:cNvSpPr/>
          <p:nvPr/>
        </p:nvSpPr>
        <p:spPr>
          <a:xfrm>
            <a:off x="1788160" y="274955"/>
            <a:ext cx="8477885" cy="79819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3600" b="1">
                <a:solidFill>
                  <a:schemeClr val="tx1"/>
                </a:solidFill>
                <a:latin typeface="楷体" panose="02010609060101010101" pitchFamily="49" charset="-122"/>
                <a:ea typeface="楷体" panose="02010609060101010101" pitchFamily="49" charset="-122"/>
              </a:rPr>
              <a:t>翻译下列句子，并说明词义推断的方法。</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2" end="2"/>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81965" y="1508125"/>
            <a:ext cx="11228705" cy="3107690"/>
          </a:xfrm>
          <a:prstGeom prst="rect">
            <a:avLst/>
          </a:prstGeom>
          <a:noFill/>
        </p:spPr>
        <p:txBody>
          <a:bodyPr wrap="square" rtlCol="0" anchor="t">
            <a:spAutoFit/>
          </a:bodyPr>
          <a:lstStyle/>
          <a:p>
            <a:r>
              <a:rPr lang="en-US" altLang="zh-CN" sz="2800">
                <a:solidFill>
                  <a:schemeClr val="tx1"/>
                </a:solidFill>
                <a:latin typeface="黑体" panose="02010609060101010101" charset="-122"/>
                <a:ea typeface="黑体" panose="02010609060101010101" charset="-122"/>
                <a:cs typeface="黑体" panose="02010609060101010101" charset="-122"/>
              </a:rPr>
              <a:t>5.</a:t>
            </a:r>
            <a:r>
              <a:rPr lang="zh-CN" altLang="en-US" sz="2800">
                <a:solidFill>
                  <a:schemeClr val="tx1"/>
                </a:solidFill>
                <a:latin typeface="黑体" panose="02010609060101010101" charset="-122"/>
                <a:ea typeface="黑体" panose="02010609060101010101" charset="-122"/>
                <a:cs typeface="黑体" panose="02010609060101010101" charset="-122"/>
              </a:rPr>
              <a:t>殚财不足以奉敛，尽力不能周役，民氓饥寒冻馁，死背相望。</a:t>
            </a:r>
          </a:p>
          <a:p>
            <a:endParaRPr lang="zh-CN" altLang="en-US" sz="2800">
              <a:latin typeface="黑体" panose="02010609060101010101" charset="-122"/>
              <a:ea typeface="黑体" panose="02010609060101010101" charset="-122"/>
              <a:cs typeface="黑体" panose="02010609060101010101" charset="-122"/>
              <a:sym typeface="+mn-ea"/>
            </a:endParaRPr>
          </a:p>
          <a:p>
            <a:r>
              <a:rPr lang="zh-CN" altLang="en-US" sz="2800">
                <a:solidFill>
                  <a:srgbClr val="7030A0"/>
                </a:solidFill>
                <a:latin typeface="黑体" panose="02010609060101010101" charset="-122"/>
                <a:ea typeface="黑体" panose="02010609060101010101" charset="-122"/>
                <a:cs typeface="黑体" panose="02010609060101010101" charset="-122"/>
                <a:sym typeface="+mn-ea"/>
              </a:rPr>
              <a:t>用尽财物不能够完成赋税，费尽体力不能够完成劳役，老百姓饥寒交迫，</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冻饿</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而死的尸体到处都是。</a:t>
            </a:r>
          </a:p>
          <a:p>
            <a:endParaRPr lang="zh-CN" altLang="en-US" sz="2800">
              <a:solidFill>
                <a:schemeClr val="tx1"/>
              </a:solidFill>
              <a:latin typeface="黑体" panose="02010609060101010101" charset="-122"/>
              <a:ea typeface="黑体" panose="02010609060101010101" charset="-122"/>
              <a:cs typeface="黑体" panose="02010609060101010101" charset="-122"/>
            </a:endParaRPr>
          </a:p>
          <a:p>
            <a:r>
              <a:rPr lang="zh-CN" altLang="en-US" sz="2800">
                <a:solidFill>
                  <a:schemeClr val="tx1"/>
                </a:solidFill>
                <a:latin typeface="黑体" panose="02010609060101010101" charset="-122"/>
                <a:ea typeface="黑体" panose="02010609060101010101" charset="-122"/>
                <a:cs typeface="黑体" panose="02010609060101010101" charset="-122"/>
              </a:rPr>
              <a:t>“馁”在现代汉语中多指</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气馁</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，显然不符合语义。再结合</a:t>
            </a:r>
            <a:r>
              <a:rPr lang="zh-CN" altLang="en-US" sz="2800">
                <a:latin typeface="黑体" panose="02010609060101010101" charset="-122"/>
                <a:ea typeface="黑体" panose="02010609060101010101" charset="-122"/>
                <a:cs typeface="黑体" panose="02010609060101010101" charset="-122"/>
                <a:sym typeface="+mn-ea"/>
              </a:rPr>
              <a:t>它的形旁是食字旁，所以译为它的</a:t>
            </a:r>
            <a:r>
              <a:rPr lang="zh-CN" altLang="en-US" sz="2800">
                <a:solidFill>
                  <a:schemeClr val="tx1"/>
                </a:solidFill>
                <a:latin typeface="黑体" panose="02010609060101010101" charset="-122"/>
                <a:ea typeface="黑体" panose="02010609060101010101" charset="-122"/>
                <a:cs typeface="黑体" panose="02010609060101010101" charset="-122"/>
              </a:rPr>
              <a:t>本意</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饥饿</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a:t>
            </a:r>
          </a:p>
        </p:txBody>
      </p:sp>
      <p:sp>
        <p:nvSpPr>
          <p:cNvPr id="3" name="圆角矩形 2"/>
          <p:cNvSpPr/>
          <p:nvPr/>
        </p:nvSpPr>
        <p:spPr>
          <a:xfrm>
            <a:off x="1788160" y="274955"/>
            <a:ext cx="8477885" cy="79819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3600" b="1">
                <a:solidFill>
                  <a:schemeClr val="tx1"/>
                </a:solidFill>
                <a:latin typeface="楷体" panose="02010609060101010101" pitchFamily="49" charset="-122"/>
                <a:ea typeface="楷体" panose="02010609060101010101" pitchFamily="49" charset="-122"/>
              </a:rPr>
              <a:t>翻译下列句子，并说明词义推断的方法。</a:t>
            </a:r>
          </a:p>
        </p:txBody>
      </p:sp>
    </p:spTree>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2" end="2"/>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椭圆 2">
            <a:extLst>
              <a:ext uri="{FF2B5EF4-FFF2-40B4-BE49-F238E27FC236}">
                <a16:creationId xmlns:a16="http://schemas.microsoft.com/office/drawing/2014/main" xmlns="" id="{EF6FFEF5-8830-42B1-8EE1-3961EDD31EFF}"/>
              </a:ext>
            </a:extLst>
          </p:cNvPr>
          <p:cNvSpPr/>
          <p:nvPr/>
        </p:nvSpPr>
        <p:spPr>
          <a:xfrm>
            <a:off x="3093976" y="462744"/>
            <a:ext cx="6004048" cy="6004048"/>
          </a:xfrm>
          <a:prstGeom prst="ellipse">
            <a:avLst/>
          </a:prstGeom>
          <a:solidFill>
            <a:srgbClr val="D1DCDE"/>
          </a:solidFill>
          <a:ln>
            <a:noFill/>
          </a:ln>
          <a:effectLst>
            <a:softEdge rad="38100"/>
          </a:effectLst>
          <a:scene3d>
            <a:camera prst="orthographicFront"/>
            <a:lightRig rig="contrasting" dir="t"/>
          </a:scene3d>
          <a:sp3d prstMaterial="matte">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88D9E1D5-CD34-487A-B7C2-C418B803F40D}"/>
              </a:ext>
            </a:extLst>
          </p:cNvPr>
          <p:cNvPicPr>
            <a:picLocks noChangeAspect="1"/>
          </p:cNvPicPr>
          <p:nvPr>
            <p:custDataLst>
              <p:tags r:id="rId3"/>
            </p:custDataLst>
          </p:nvPr>
        </p:nvPicPr>
        <p:blipFill>
          <a:blip r:embed="rId2"/>
          <a:stretch>
            <a:fillRect/>
          </a:stretch>
        </p:blipFill>
        <p:spPr>
          <a:xfrm>
            <a:off x="3215680" y="2204864"/>
            <a:ext cx="1752854" cy="1754864"/>
          </a:xfrm>
          <a:prstGeom prst="rect">
            <a:avLst/>
          </a:prstGeom>
        </p:spPr>
      </p:pic>
      <p:sp>
        <p:nvSpPr>
          <p:cNvPr id="5" name="文本框 4">
            <a:extLst>
              <a:ext uri="{FF2B5EF4-FFF2-40B4-BE49-F238E27FC236}">
                <a16:creationId xmlns:a16="http://schemas.microsoft.com/office/drawing/2014/main" xmlns="" id="{39AD0ED6-AB4C-444A-9E86-51D8B03413E8}"/>
              </a:ext>
            </a:extLst>
          </p:cNvPr>
          <p:cNvSpPr txBox="1"/>
          <p:nvPr/>
        </p:nvSpPr>
        <p:spPr>
          <a:xfrm>
            <a:off x="4914900" y="568960"/>
            <a:ext cx="2218055" cy="5201424"/>
          </a:xfrm>
          <a:prstGeom prst="rect">
            <a:avLst/>
          </a:prstGeom>
          <a:noFill/>
        </p:spPr>
        <p:txBody>
          <a:bodyPr wrap="square" rtlCol="0">
            <a:spAutoFit/>
          </a:bodyPr>
          <a:lstStyle/>
          <a:p>
            <a:r>
              <a:rPr lang="zh-CN" altLang="en-US" sz="16600">
                <a:gradFill>
                  <a:gsLst>
                    <a:gs pos="0">
                      <a:srgbClr val="012D86"/>
                    </a:gs>
                    <a:gs pos="100000">
                      <a:srgbClr val="0E2557"/>
                    </a:gs>
                  </a:gsLst>
                  <a:lin scaled="0"/>
                </a:gradFill>
                <a:latin typeface="华康俪金黑W8(P)" panose="020b0800000000000000" pitchFamily="34" charset="-122"/>
                <a:ea typeface="华康俪金黑W8(P)" panose="020b0800000000000000" pitchFamily="34" charset="-122"/>
              </a:rPr>
              <a:t>虚词</a:t>
            </a:r>
            <a:endParaRPr lang="zh-CN" altLang="zh-CN" sz="16600">
              <a:gradFill>
                <a:gsLst>
                  <a:gs pos="0">
                    <a:srgbClr val="012D86"/>
                  </a:gs>
                  <a:gs pos="100000">
                    <a:srgbClr val="0E2557"/>
                  </a:gs>
                </a:gsLst>
                <a:lin scaled="0"/>
              </a:gradFill>
              <a:latin typeface="华康俪金黑W8(P)" panose="020b0800000000000000" pitchFamily="34" charset="-122"/>
              <a:ea typeface="华康俪金黑W8(P)" panose="020b0800000000000000" pitchFamily="34" charset="-122"/>
            </a:endParaRPr>
          </a:p>
        </p:txBody>
      </p:sp>
      <p:sp>
        <p:nvSpPr>
          <p:cNvPr id="7" name="文本框 6">
            <a:extLst>
              <a:ext uri="{FF2B5EF4-FFF2-40B4-BE49-F238E27FC236}">
                <a16:creationId xmlns:a16="http://schemas.microsoft.com/office/drawing/2014/main" xmlns="" id="{2E9E2C51-CA9B-49D2-8747-E88B850E434E}"/>
              </a:ext>
            </a:extLst>
          </p:cNvPr>
          <p:cNvSpPr txBox="1"/>
          <p:nvPr/>
        </p:nvSpPr>
        <p:spPr>
          <a:xfrm>
            <a:off x="4505325" y="5601970"/>
            <a:ext cx="3189605" cy="368300"/>
          </a:xfrm>
          <a:prstGeom prst="rect">
            <a:avLst/>
          </a:prstGeom>
          <a:noFill/>
        </p:spPr>
        <p:txBody>
          <a:bodyPr wrap="square" rtlCol="0">
            <a:spAutoFit/>
          </a:bodyPr>
          <a:lstStyle/>
          <a:p>
            <a:r>
              <a:rPr lang="zh-CN" altLang="en-US" b="1">
                <a:solidFill>
                  <a:schemeClr val="accent6">
                    <a:lumMod val="75000"/>
                  </a:schemeClr>
                </a:solidFill>
              </a:rPr>
              <a:t>生命有裂缝，阳光才照得进来。</a:t>
            </a:r>
          </a:p>
        </p:txBody>
      </p:sp>
    </p:spTree>
    <p:extLst>
      <p:ext uri="{BB962C8B-B14F-4D97-AF65-F5344CB8AC3E}">
        <p14:creationId xmlns:p14="http://schemas.microsoft.com/office/powerpoint/2010/main" val="1317707540"/>
      </p:ext>
    </p:extLst>
  </p:cSld>
  <p:clrMapOvr>
    <a:masterClrMapping/>
  </p:clrMapOvr>
  <mc:AlternateContent>
    <mc:Choice xmlns:p15="http://schemas.microsoft.com/office/powerpoint/2012/main" Requires="p15">
      <p:transition spd="slow" p14:dur="1250">
        <p15:prstTrans prst="airplane"/>
        <p:sndAc>
          <p:stSnd>
            <p:snd r:embed="rId4" name="wind.wav"/>
          </p:stSnd>
        </p:sndAc>
      </p:transition>
    </mc:Choice>
    <mc:Fallback>
      <p:transition spd="slow">
        <p:fade/>
        <p:sndAc>
          <p:stSnd>
            <p:snd r:embed="rId4"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1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par>
                          <p:cTn id="15" fill="hold" nodeType="afterGroup">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27" presetClass="entr" presetSubtype="0" repeatCount="indefinite" fill="hold" grpId="0" nodeType="withEffect">
                                  <p:stCondLst>
                                    <p:cond delay="0"/>
                                  </p:stCondLst>
                                  <p:iterate type="lt">
                                    <p:tmPct val="50000"/>
                                  </p:iterate>
                                  <p:childTnLst>
                                    <p:set>
                                      <p:cBhvr>
                                        <p:cTn id="22" dur="2000" fill="hold">
                                          <p:stCondLst>
                                            <p:cond delay="0"/>
                                          </p:stCondLst>
                                        </p:cTn>
                                        <p:tgtEl>
                                          <p:spTgt spid="7"/>
                                        </p:tgtEl>
                                        <p:attrNameLst>
                                          <p:attrName>style.visibility</p:attrName>
                                        </p:attrNameLst>
                                      </p:cBhvr>
                                      <p:to>
                                        <p:strVal val="visible"/>
                                      </p:to>
                                    </p:set>
                                    <p:anim calcmode="discrete" valueType="clr">
                                      <p:cBhvr override="childStyle">
                                        <p:cTn id="23" dur="200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4" dur="2000"/>
                                        <p:tgtEl>
                                          <p:spTgt spid="7"/>
                                        </p:tgtEl>
                                        <p:attrNameLst>
                                          <p:attrName>fillcolor</p:attrName>
                                        </p:attrNameLst>
                                      </p:cBhvr>
                                      <p:tavLst>
                                        <p:tav tm="0">
                                          <p:val>
                                            <p:clrVal>
                                              <a:schemeClr val="accent2"/>
                                            </p:clrVal>
                                          </p:val>
                                        </p:tav>
                                        <p:tav tm="50000">
                                          <p:val>
                                            <p:clrVal>
                                              <a:schemeClr val="hlink"/>
                                            </p:clrVal>
                                          </p:val>
                                        </p:tav>
                                      </p:tavLst>
                                    </p:anim>
                                    <p:set>
                                      <p:cBhvr>
                                        <p:cTn id="25" dur="200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stretch>
            <a:fillRect/>
          </a:stretch>
        </p:blipFill>
        <p:spPr>
          <a:xfrm>
            <a:off x="750784" y="1984243"/>
            <a:ext cx="1927609" cy="1925115"/>
          </a:xfrm>
          <a:prstGeom prst="rect">
            <a:avLst/>
          </a:prstGeom>
        </p:spPr>
      </p:pic>
      <p:pic>
        <p:nvPicPr>
          <p:cNvPr id="4" name="图片 3"/>
          <p:cNvPicPr>
            <a:picLocks noChangeAspect="1"/>
          </p:cNvPicPr>
          <p:nvPr/>
        </p:nvPicPr>
        <p:blipFill>
          <a:blip r:embed="rId4"/>
          <a:stretch>
            <a:fillRect/>
          </a:stretch>
        </p:blipFill>
        <p:spPr>
          <a:xfrm>
            <a:off x="2986966" y="441973"/>
            <a:ext cx="1950371" cy="1950371"/>
          </a:xfrm>
          <a:prstGeom prst="rect">
            <a:avLst/>
          </a:prstGeom>
        </p:spPr>
      </p:pic>
      <p:pic>
        <p:nvPicPr>
          <p:cNvPr id="6" name="图片 5"/>
          <p:cNvPicPr>
            <a:picLocks noChangeAspect="1"/>
          </p:cNvPicPr>
          <p:nvPr/>
        </p:nvPicPr>
        <p:blipFill>
          <a:blip r:embed="rId5"/>
          <a:stretch>
            <a:fillRect/>
          </a:stretch>
        </p:blipFill>
        <p:spPr>
          <a:xfrm flipH="1">
            <a:off x="182650" y="70826"/>
            <a:ext cx="3317667" cy="2145225"/>
          </a:xfrm>
          <a:prstGeom prst="rect">
            <a:avLst/>
          </a:prstGeom>
        </p:spPr>
      </p:pic>
      <p:pic>
        <p:nvPicPr>
          <p:cNvPr id="7" name="图片 6"/>
          <p:cNvPicPr>
            <a:picLocks noChangeAspect="1"/>
          </p:cNvPicPr>
          <p:nvPr/>
        </p:nvPicPr>
        <p:blipFill>
          <a:blip r:embed="rId6"/>
          <a:stretch>
            <a:fillRect/>
          </a:stretch>
        </p:blipFill>
        <p:spPr>
          <a:xfrm>
            <a:off x="875178" y="908720"/>
            <a:ext cx="3606490" cy="5734159"/>
          </a:xfrm>
          <a:prstGeom prst="rect">
            <a:avLst/>
          </a:prstGeom>
        </p:spPr>
      </p:pic>
      <p:pic>
        <p:nvPicPr>
          <p:cNvPr id="8" name="图片 7"/>
          <p:cNvPicPr>
            <a:picLocks noChangeAspect="1"/>
          </p:cNvPicPr>
          <p:nvPr/>
        </p:nvPicPr>
        <p:blipFill>
          <a:blip r:embed="rId7"/>
          <a:srcRect l="34742" r="25318"/>
          <a:stretch>
            <a:fillRect/>
          </a:stretch>
        </p:blipFill>
        <p:spPr>
          <a:xfrm>
            <a:off x="9552384" y="103297"/>
            <a:ext cx="2736305" cy="6858000"/>
          </a:xfrm>
          <a:prstGeom prst="rect">
            <a:avLst/>
          </a:prstGeom>
        </p:spPr>
      </p:pic>
      <p:sp>
        <p:nvSpPr>
          <p:cNvPr id="9" name="文本框 8"/>
          <p:cNvSpPr txBox="1"/>
          <p:nvPr/>
        </p:nvSpPr>
        <p:spPr>
          <a:xfrm>
            <a:off x="9966430" y="1196752"/>
            <a:ext cx="1908212" cy="923330"/>
          </a:xfrm>
          <a:prstGeom prst="rect">
            <a:avLst/>
          </a:prstGeom>
          <a:noFill/>
        </p:spPr>
        <p:txBody>
          <a:bodyPr wrap="square" rtlCol="0">
            <a:spAutoFit/>
          </a:bodyPr>
          <a:lstStyle/>
          <a:p>
            <a:pPr algn="ctr"/>
            <a:r>
              <a:rPr lang="zh-CN" altLang="en-US" sz="5400">
                <a:solidFill>
                  <a:srgbClr val="F9F9F9"/>
                </a:solidFill>
                <a:latin typeface="方正正中黑简体" panose="02000000000000000000" pitchFamily="2" charset="-122"/>
                <a:ea typeface="方正正中黑简体" panose="02000000000000000000" pitchFamily="2" charset="-122"/>
              </a:rPr>
              <a:t>目录</a:t>
            </a:r>
          </a:p>
        </p:txBody>
      </p:sp>
      <p:sp>
        <p:nvSpPr>
          <p:cNvPr id="3" name="文本框 2"/>
          <p:cNvSpPr txBox="1"/>
          <p:nvPr/>
        </p:nvSpPr>
        <p:spPr>
          <a:xfrm>
            <a:off x="5907211" y="711382"/>
            <a:ext cx="2940685" cy="706755"/>
          </a:xfrm>
          <a:prstGeom prst="rect">
            <a:avLst/>
          </a:prstGeom>
          <a:noFill/>
        </p:spPr>
        <p:txBody>
          <a:bodyPr wrap="square" rtlCol="0">
            <a:spAutoFit/>
          </a:bodyPr>
          <a:lstStyle/>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代词</a:t>
            </a:r>
            <a:endParaRPr lang="zh-CN" altLang="zh-CN" sz="4000" b="1">
              <a:solidFill>
                <a:schemeClr val="tx2">
                  <a:lumMod val="75000"/>
                </a:schemeClr>
              </a:solidFill>
              <a:latin typeface="华康俪金黑W8(P)" panose="020b0800000000000000" pitchFamily="34" charset="-122"/>
              <a:ea typeface="华康俪金黑W8(P)" panose="020b0800000000000000" pitchFamily="34" charset="-122"/>
            </a:endParaRPr>
          </a:p>
        </p:txBody>
      </p:sp>
      <p:sp>
        <p:nvSpPr>
          <p:cNvPr id="10" name="文本框 9"/>
          <p:cNvSpPr txBox="1"/>
          <p:nvPr/>
        </p:nvSpPr>
        <p:spPr>
          <a:xfrm>
            <a:off x="5956479" y="1717200"/>
            <a:ext cx="2247265" cy="706755"/>
          </a:xfrm>
          <a:prstGeom prst="rect">
            <a:avLst/>
          </a:prstGeom>
          <a:noFill/>
        </p:spPr>
        <p:txBody>
          <a:bodyPr wrap="square" rtlCol="0">
            <a:spAutoFit/>
          </a:bodyPr>
          <a:lstStyle/>
          <a:p>
            <a:pPr algn="l">
              <a:buClrTx/>
              <a:buSzTx/>
              <a:buFontTx/>
            </a:pP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副词</a:t>
            </a:r>
          </a:p>
        </p:txBody>
      </p:sp>
      <p:sp>
        <p:nvSpPr>
          <p:cNvPr id="11" name="文本框 10"/>
          <p:cNvSpPr txBox="1"/>
          <p:nvPr/>
        </p:nvSpPr>
        <p:spPr>
          <a:xfrm>
            <a:off x="5956479" y="2723934"/>
            <a:ext cx="2940685" cy="707886"/>
          </a:xfrm>
          <a:prstGeom prst="rect">
            <a:avLst/>
          </a:prstGeom>
          <a:noFill/>
        </p:spPr>
        <p:txBody>
          <a:bodyPr wrap="square" rtlCol="0">
            <a:spAutoFit/>
          </a:bodyPr>
          <a:lstStyle/>
          <a:p>
            <a:pPr algn="l">
              <a:buClrTx/>
              <a:buSzTx/>
              <a:buFontTx/>
            </a:pP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介词</a:t>
            </a:r>
          </a:p>
        </p:txBody>
      </p:sp>
      <p:sp>
        <p:nvSpPr>
          <p:cNvPr id="12" name="文本框 11"/>
          <p:cNvSpPr txBox="1"/>
          <p:nvPr/>
        </p:nvSpPr>
        <p:spPr>
          <a:xfrm>
            <a:off x="5957155" y="3729752"/>
            <a:ext cx="2940685" cy="707886"/>
          </a:xfrm>
          <a:prstGeom prst="rect">
            <a:avLst/>
          </a:prstGeom>
          <a:noFill/>
        </p:spPr>
        <p:txBody>
          <a:bodyPr wrap="square" rtlCol="0">
            <a:spAutoFit/>
          </a:bodyPr>
          <a:lstStyle/>
          <a:p>
            <a:pPr algn="l">
              <a:buClrTx/>
              <a:buSzTx/>
              <a:buFontTx/>
            </a:pP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连词</a:t>
            </a:r>
          </a:p>
        </p:txBody>
      </p:sp>
      <p:pic>
        <p:nvPicPr>
          <p:cNvPr id="13" name="图片 12"/>
          <p:cNvPicPr>
            <a:picLocks noChangeAspect="1"/>
          </p:cNvPicPr>
          <p:nvPr/>
        </p:nvPicPr>
        <p:blipFill>
          <a:blip r:embed="rId8">
            <a:extLst>
              <a:ext uri="{BEBA8EAE-BF5A-486C-A8C5-ECC9F3942E4B}">
                <a14:imgProps xmlns:a14="http://schemas.microsoft.com/office/drawing/2010/main">
                  <a14:imgLayer r:embed="rId9">
                    <a14:imgEffect>
                      <a14:brightnessContrast bright="20000"/>
                    </a14:imgEffect>
                  </a14:imgLayer>
                </a14:imgProps>
              </a:ext>
            </a:extLst>
          </a:blip>
          <a:stretch>
            <a:fillRect/>
          </a:stretch>
        </p:blipFill>
        <p:spPr>
          <a:xfrm>
            <a:off x="5513361" y="711382"/>
            <a:ext cx="377149" cy="705776"/>
          </a:xfrm>
          <a:prstGeom prst="rect">
            <a:avLst/>
          </a:prstGeom>
        </p:spPr>
      </p:pic>
      <p:pic>
        <p:nvPicPr>
          <p:cNvPr id="14" name="图片 13"/>
          <p:cNvPicPr>
            <a:picLocks noChangeAspect="1"/>
          </p:cNvPicPr>
          <p:nvPr/>
        </p:nvPicPr>
        <p:blipFill>
          <a:blip r:embed="rId10"/>
          <a:stretch>
            <a:fillRect/>
          </a:stretch>
        </p:blipFill>
        <p:spPr>
          <a:xfrm>
            <a:off x="5525585" y="1718675"/>
            <a:ext cx="377149" cy="705776"/>
          </a:xfrm>
          <a:prstGeom prst="rect">
            <a:avLst/>
          </a:prstGeom>
        </p:spPr>
      </p:pic>
      <p:pic>
        <p:nvPicPr>
          <p:cNvPr id="15" name="图片 14"/>
          <p:cNvPicPr>
            <a:picLocks noChangeAspect="1"/>
          </p:cNvPicPr>
          <p:nvPr/>
        </p:nvPicPr>
        <p:blipFill>
          <a:blip r:embed="rId10"/>
          <a:stretch>
            <a:fillRect/>
          </a:stretch>
        </p:blipFill>
        <p:spPr>
          <a:xfrm>
            <a:off x="5513360" y="2724989"/>
            <a:ext cx="377149" cy="705776"/>
          </a:xfrm>
          <a:prstGeom prst="rect">
            <a:avLst/>
          </a:prstGeom>
        </p:spPr>
      </p:pic>
      <p:pic>
        <p:nvPicPr>
          <p:cNvPr id="16" name="图片 15"/>
          <p:cNvPicPr>
            <a:picLocks noChangeAspect="1"/>
          </p:cNvPicPr>
          <p:nvPr/>
        </p:nvPicPr>
        <p:blipFill>
          <a:blip r:embed="rId10"/>
          <a:stretch>
            <a:fillRect/>
          </a:stretch>
        </p:blipFill>
        <p:spPr>
          <a:xfrm>
            <a:off x="5494857" y="3693257"/>
            <a:ext cx="377149" cy="705776"/>
          </a:xfrm>
          <a:prstGeom prst="rect">
            <a:avLst/>
          </a:prstGeom>
        </p:spPr>
      </p:pic>
      <p:pic>
        <p:nvPicPr>
          <p:cNvPr id="17" name="图片 16">
            <a:extLst>
              <a:ext uri="{FF2B5EF4-FFF2-40B4-BE49-F238E27FC236}">
                <a16:creationId xmlns:a16="http://schemas.microsoft.com/office/drawing/2014/main" xmlns="" id="{5D33D515-567B-4022-8560-2AD0763DEA5C}"/>
              </a:ext>
            </a:extLst>
          </p:cNvPr>
          <p:cNvPicPr>
            <a:picLocks noChangeAspect="1"/>
          </p:cNvPicPr>
          <p:nvPr/>
        </p:nvPicPr>
        <p:blipFill>
          <a:blip r:embed="rId10"/>
          <a:stretch>
            <a:fillRect/>
          </a:stretch>
        </p:blipFill>
        <p:spPr>
          <a:xfrm>
            <a:off x="5494856" y="4661525"/>
            <a:ext cx="377149" cy="705776"/>
          </a:xfrm>
          <a:prstGeom prst="rect">
            <a:avLst/>
          </a:prstGeom>
        </p:spPr>
      </p:pic>
      <p:sp>
        <p:nvSpPr>
          <p:cNvPr id="18" name="文本框 17">
            <a:extLst>
              <a:ext uri="{FF2B5EF4-FFF2-40B4-BE49-F238E27FC236}">
                <a16:creationId xmlns:a16="http://schemas.microsoft.com/office/drawing/2014/main" xmlns="" id="{46F0B197-732A-4338-B1FB-73EA41F2D6FE}"/>
              </a:ext>
            </a:extLst>
          </p:cNvPr>
          <p:cNvSpPr txBox="1"/>
          <p:nvPr/>
        </p:nvSpPr>
        <p:spPr>
          <a:xfrm>
            <a:off x="5956479" y="4717112"/>
            <a:ext cx="2940685" cy="707886"/>
          </a:xfrm>
          <a:prstGeom prst="rect">
            <a:avLst/>
          </a:prstGeom>
          <a:noFill/>
        </p:spPr>
        <p:txBody>
          <a:bodyPr wrap="square" rtlCol="0">
            <a:spAutoFit/>
          </a:bodyPr>
          <a:lstStyle/>
          <a:p>
            <a:pPr algn="l">
              <a:buClrTx/>
              <a:buSzTx/>
              <a:buFontTx/>
            </a:pP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助词</a:t>
            </a:r>
          </a:p>
        </p:txBody>
      </p:sp>
      <p:pic>
        <p:nvPicPr>
          <p:cNvPr id="19" name="图片 18">
            <a:extLst>
              <a:ext uri="{FF2B5EF4-FFF2-40B4-BE49-F238E27FC236}">
                <a16:creationId xmlns:a16="http://schemas.microsoft.com/office/drawing/2014/main" xmlns="" id="{355CB559-F837-4C67-82C0-8F4658C60E47}"/>
              </a:ext>
            </a:extLst>
          </p:cNvPr>
          <p:cNvPicPr>
            <a:picLocks noChangeAspect="1"/>
          </p:cNvPicPr>
          <p:nvPr/>
        </p:nvPicPr>
        <p:blipFill>
          <a:blip r:embed="rId10"/>
          <a:stretch>
            <a:fillRect/>
          </a:stretch>
        </p:blipFill>
        <p:spPr>
          <a:xfrm>
            <a:off x="5494856" y="5629793"/>
            <a:ext cx="377149" cy="705776"/>
          </a:xfrm>
          <a:prstGeom prst="rect">
            <a:avLst/>
          </a:prstGeom>
        </p:spPr>
      </p:pic>
      <p:sp>
        <p:nvSpPr>
          <p:cNvPr id="20" name="文本框 19">
            <a:extLst>
              <a:ext uri="{FF2B5EF4-FFF2-40B4-BE49-F238E27FC236}">
                <a16:creationId xmlns:a16="http://schemas.microsoft.com/office/drawing/2014/main" xmlns="" id="{DB668466-E9B3-4501-B9D6-4B14AE244250}"/>
              </a:ext>
            </a:extLst>
          </p:cNvPr>
          <p:cNvSpPr txBox="1"/>
          <p:nvPr/>
        </p:nvSpPr>
        <p:spPr>
          <a:xfrm>
            <a:off x="5956479" y="5704472"/>
            <a:ext cx="2940685" cy="707886"/>
          </a:xfrm>
          <a:prstGeom prst="rect">
            <a:avLst/>
          </a:prstGeom>
          <a:noFill/>
        </p:spPr>
        <p:txBody>
          <a:bodyPr wrap="square" rtlCol="0">
            <a:spAutoFit/>
          </a:bodyPr>
          <a:lstStyle/>
          <a:p>
            <a:pPr algn="l">
              <a:buClrTx/>
              <a:buSzTx/>
              <a:buFontTx/>
            </a:pP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叹词和兼词</a:t>
            </a:r>
          </a:p>
        </p:txBody>
      </p:sp>
    </p:spTree>
    <p:extLst>
      <p:ext uri="{BB962C8B-B14F-4D97-AF65-F5344CB8AC3E}">
        <p14:creationId xmlns:p14="http://schemas.microsoft.com/office/powerpoint/2010/main" val="1990968553"/>
      </p:ext>
    </p:extLst>
  </p:cSld>
  <p:clrMapOvr>
    <a:masterClrMapping/>
  </p:clrMapOvr>
  <mc:AlternateContent>
    <mc:Choice xmlns:p15="http://schemas.microsoft.com/office/powerpoint/2012/main" Requires="p15">
      <p:transition spd="slow" p14:dur="1250">
        <p15:prstTrans prst="airplane"/>
        <p:sndAc>
          <p:stSnd>
            <p:snd r:embed="rId11" name="wind.wav"/>
          </p:stSnd>
        </p:sndAc>
      </p:transition>
    </mc:Choice>
    <mc:Fallback>
      <p:transition spd="slow">
        <p:fade/>
        <p:sndAc>
          <p:stSnd>
            <p:snd r:embed="rId11"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53"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nodeType="afterGroup">
                            <p:stCondLst>
                              <p:cond delay="3000"/>
                            </p:stCondLst>
                            <p:childTnLst>
                              <p:par>
                                <p:cTn id="36" presetID="2" presetClass="entr" presetSubtype="2"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3500"/>
                            </p:stCondLst>
                            <p:childTnLst>
                              <p:par>
                                <p:cTn id="45" presetID="2" presetClass="entr" presetSubtype="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par>
                          <p:cTn id="53" fill="hold" nodeType="afterGroup">
                            <p:stCondLst>
                              <p:cond delay="4000"/>
                            </p:stCondLst>
                            <p:childTnLst>
                              <p:par>
                                <p:cTn id="54" presetID="2" presetClass="entr" presetSubtype="2"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1+#ppt_w/2"/>
                                          </p:val>
                                        </p:tav>
                                        <p:tav tm="100000">
                                          <p:val>
                                            <p:strVal val="#ppt_x"/>
                                          </p:val>
                                        </p:tav>
                                      </p:tavLst>
                                    </p:anim>
                                    <p:anim calcmode="lin" valueType="num">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ppt_x"/>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childTnLst>
                          </p:cTn>
                        </p:par>
                        <p:par>
                          <p:cTn id="62" fill="hold" nodeType="afterGroup">
                            <p:stCondLst>
                              <p:cond delay="4500"/>
                            </p:stCondLst>
                            <p:childTnLst>
                              <p:par>
                                <p:cTn id="63" presetID="2" presetClass="entr" presetSubtype="2"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1+#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ppt_x"/>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5000"/>
                            </p:stCondLst>
                            <p:childTnLst>
                              <p:par>
                                <p:cTn id="72" presetID="2" presetClass="entr" presetSubtype="2"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additive="base">
                                        <p:cTn id="74" dur="500" fill="hold"/>
                                        <p:tgtEl>
                                          <p:spTgt spid="17"/>
                                        </p:tgtEl>
                                        <p:attrNameLst>
                                          <p:attrName>ppt_x</p:attrName>
                                        </p:attrNameLst>
                                      </p:cBhvr>
                                      <p:tavLst>
                                        <p:tav tm="0">
                                          <p:val>
                                            <p:strVal val="1+#ppt_w/2"/>
                                          </p:val>
                                        </p:tav>
                                        <p:tav tm="100000">
                                          <p:val>
                                            <p:strVal val="#ppt_x"/>
                                          </p:val>
                                        </p:tav>
                                      </p:tavLst>
                                    </p:anim>
                                    <p:anim calcmode="lin" valueType="num">
                                      <p:cBhvr additive="base">
                                        <p:cTn id="75" dur="500" fill="hold"/>
                                        <p:tgtEl>
                                          <p:spTgt spid="17"/>
                                        </p:tgtEl>
                                        <p:attrNameLst>
                                          <p:attrName>ppt_y</p:attrName>
                                        </p:attrNameLst>
                                      </p:cBhvr>
                                      <p:tavLst>
                                        <p:tav tm="0">
                                          <p:val>
                                            <p:strVal val="#ppt_y"/>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ppt_x"/>
                                          </p:val>
                                        </p:tav>
                                        <p:tav tm="100000">
                                          <p:val>
                                            <p:strVal val="#ppt_x"/>
                                          </p:val>
                                        </p:tav>
                                      </p:tavLst>
                                    </p:anim>
                                    <p:anim calcmode="lin" valueType="num">
                                      <p:cBhvr additive="base">
                                        <p:cTn id="79" dur="500" fill="hold"/>
                                        <p:tgtEl>
                                          <p:spTgt spid="18"/>
                                        </p:tgtEl>
                                        <p:attrNameLst>
                                          <p:attrName>ppt_y</p:attrName>
                                        </p:attrNameLst>
                                      </p:cBhvr>
                                      <p:tavLst>
                                        <p:tav tm="0">
                                          <p:val>
                                            <p:strVal val="1+#ppt_h/2"/>
                                          </p:val>
                                        </p:tav>
                                        <p:tav tm="100000">
                                          <p:val>
                                            <p:strVal val="#ppt_y"/>
                                          </p:val>
                                        </p:tav>
                                      </p:tavLst>
                                    </p:anim>
                                  </p:childTnLst>
                                </p:cTn>
                              </p:par>
                            </p:childTnLst>
                          </p:cTn>
                        </p:par>
                        <p:par>
                          <p:cTn id="80" fill="hold" nodeType="afterGroup">
                            <p:stCondLst>
                              <p:cond delay="5500"/>
                            </p:stCondLst>
                            <p:childTnLst>
                              <p:par>
                                <p:cTn id="81" presetID="2" presetClass="entr" presetSubtype="2"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additive="base">
                                        <p:cTn id="83" dur="500" fill="hold"/>
                                        <p:tgtEl>
                                          <p:spTgt spid="19"/>
                                        </p:tgtEl>
                                        <p:attrNameLst>
                                          <p:attrName>ppt_x</p:attrName>
                                        </p:attrNameLst>
                                      </p:cBhvr>
                                      <p:tavLst>
                                        <p:tav tm="0">
                                          <p:val>
                                            <p:strVal val="1+#ppt_w/2"/>
                                          </p:val>
                                        </p:tav>
                                        <p:tav tm="100000">
                                          <p:val>
                                            <p:strVal val="#ppt_x"/>
                                          </p:val>
                                        </p:tav>
                                      </p:tavLst>
                                    </p:anim>
                                    <p:anim calcmode="lin" valueType="num">
                                      <p:cBhvr additive="base">
                                        <p:cTn id="84" dur="500" fill="hold"/>
                                        <p:tgtEl>
                                          <p:spTgt spid="19"/>
                                        </p:tgtEl>
                                        <p:attrNameLst>
                                          <p:attrName>ppt_y</p:attrName>
                                        </p:attrNameLst>
                                      </p:cBhvr>
                                      <p:tavLst>
                                        <p:tav tm="0">
                                          <p:val>
                                            <p:strVal val="#ppt_y"/>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additive="base">
                                        <p:cTn id="87" dur="500" fill="hold"/>
                                        <p:tgtEl>
                                          <p:spTgt spid="20"/>
                                        </p:tgtEl>
                                        <p:attrNameLst>
                                          <p:attrName>ppt_x</p:attrName>
                                        </p:attrNameLst>
                                      </p:cBhvr>
                                      <p:tavLst>
                                        <p:tav tm="0">
                                          <p:val>
                                            <p:strVal val="#ppt_x"/>
                                          </p:val>
                                        </p:tav>
                                        <p:tav tm="100000">
                                          <p:val>
                                            <p:strVal val="#ppt_x"/>
                                          </p:val>
                                        </p:tav>
                                      </p:tavLst>
                                    </p:anim>
                                    <p:anim calcmode="lin" valueType="num">
                                      <p:cBhvr additive="base">
                                        <p:cTn id="8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10" grpId="0"/>
      <p:bldP spid="11" grpId="0"/>
      <p:bldP spid="12" grpId="0"/>
      <p:bldP spid="18" grpId="0"/>
      <p:bldP spid="20"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椭圆 1">
            <a:extLst>
              <a:ext uri="{FF2B5EF4-FFF2-40B4-BE49-F238E27FC236}">
                <a16:creationId xmlns:a16="http://schemas.microsoft.com/office/drawing/2014/main" xmlns="" id="{5F4D8E57-0D4F-4BDE-A853-23113B9ACD36}"/>
              </a:ext>
            </a:extLst>
          </p:cNvPr>
          <p:cNvSpPr/>
          <p:nvPr/>
        </p:nvSpPr>
        <p:spPr>
          <a:xfrm>
            <a:off x="1991544" y="1342593"/>
            <a:ext cx="2088232" cy="2088232"/>
          </a:xfrm>
          <a:prstGeom prst="ellipse">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342A02E1-1840-4E2C-9282-BF9A1E3D1375}"/>
              </a:ext>
            </a:extLst>
          </p:cNvPr>
          <p:cNvSpPr txBox="1"/>
          <p:nvPr/>
        </p:nvSpPr>
        <p:spPr>
          <a:xfrm>
            <a:off x="4727848" y="1342593"/>
            <a:ext cx="4104640" cy="707886"/>
          </a:xfrm>
          <a:prstGeom prst="rect">
            <a:avLst/>
          </a:prstGeom>
          <a:noFill/>
        </p:spPr>
        <p:txBody>
          <a:bodyPr wrap="square" rtlCol="0">
            <a:spAutoFit/>
          </a:bodyPr>
          <a:lstStyle/>
          <a:p>
            <a:pPr algn="ct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第一部分     代词</a:t>
            </a:r>
          </a:p>
        </p:txBody>
      </p:sp>
      <p:sp>
        <p:nvSpPr>
          <p:cNvPr id="4" name="文本框 3">
            <a:extLst>
              <a:ext uri="{FF2B5EF4-FFF2-40B4-BE49-F238E27FC236}">
                <a16:creationId xmlns:a16="http://schemas.microsoft.com/office/drawing/2014/main" xmlns="" id="{3640FDBA-10E3-45A3-ADC3-AE2E2021837D}"/>
              </a:ext>
            </a:extLst>
          </p:cNvPr>
          <p:cNvSpPr txBox="1"/>
          <p:nvPr/>
        </p:nvSpPr>
        <p:spPr>
          <a:xfrm>
            <a:off x="5087888" y="2386709"/>
            <a:ext cx="3898265" cy="1938992"/>
          </a:xfrm>
          <a:prstGeom prst="rect">
            <a:avLst/>
          </a:prstGeom>
          <a:noFill/>
        </p:spPr>
        <p:txBody>
          <a:bodyPr wrap="square" rtlCol="0">
            <a:spAutoFit/>
          </a:bodyPr>
          <a:lstStyle/>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人称代词</a:t>
            </a:r>
            <a:endParaRPr lang="en-US" altLang="zh-CN" sz="4000" b="1">
              <a:solidFill>
                <a:schemeClr val="tx2">
                  <a:lumMod val="75000"/>
                </a:schemeClr>
              </a:solidFill>
              <a:latin typeface="华康俪金黑W8(P)" panose="020b0800000000000000" pitchFamily="34" charset="-122"/>
              <a:ea typeface="华康俪金黑W8(P)" panose="020b0800000000000000" pitchFamily="34" charset="-122"/>
            </a:endParaRPr>
          </a:p>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指示代词</a:t>
            </a:r>
            <a:endParaRPr lang="en-US" altLang="zh-CN" sz="4000" b="1">
              <a:solidFill>
                <a:schemeClr val="tx2">
                  <a:lumMod val="75000"/>
                </a:schemeClr>
              </a:solidFill>
              <a:latin typeface="华康俪金黑W8(P)" panose="020b0800000000000000" pitchFamily="34" charset="-122"/>
              <a:ea typeface="华康俪金黑W8(P)" panose="020b0800000000000000" pitchFamily="34" charset="-122"/>
            </a:endParaRPr>
          </a:p>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疑问代词</a:t>
            </a:r>
          </a:p>
        </p:txBody>
      </p:sp>
    </p:spTree>
    <p:extLst>
      <p:ext uri="{BB962C8B-B14F-4D97-AF65-F5344CB8AC3E}">
        <p14:creationId xmlns:p14="http://schemas.microsoft.com/office/powerpoint/2010/main" val="3479674277"/>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6678" y="1154769"/>
            <a:ext cx="2726016" cy="5199875"/>
          </a:xfrm>
          <a:prstGeom prst="rect">
            <a:avLst/>
          </a:prstGeom>
        </p:spPr>
      </p:pic>
      <p:pic>
        <p:nvPicPr>
          <p:cNvPr id="4" name="图片 3"/>
          <p:cNvPicPr>
            <a:picLocks noChangeAspect="1"/>
          </p:cNvPicPr>
          <p:nvPr/>
        </p:nvPicPr>
        <p:blipFill>
          <a:blip r:embed="rId4"/>
          <a:stretch>
            <a:fillRect/>
          </a:stretch>
        </p:blipFill>
        <p:spPr>
          <a:xfrm>
            <a:off x="3176052" y="946194"/>
            <a:ext cx="1516170" cy="856134"/>
          </a:xfrm>
          <a:prstGeom prst="rect">
            <a:avLst/>
          </a:prstGeom>
        </p:spPr>
      </p:pic>
      <p:pic>
        <p:nvPicPr>
          <p:cNvPr id="6" name="图片 5"/>
          <p:cNvPicPr>
            <a:picLocks noChangeAspect="1"/>
          </p:cNvPicPr>
          <p:nvPr/>
        </p:nvPicPr>
        <p:blipFill>
          <a:blip r:embed="rId4"/>
          <a:stretch>
            <a:fillRect/>
          </a:stretch>
        </p:blipFill>
        <p:spPr>
          <a:xfrm>
            <a:off x="2788330" y="3051701"/>
            <a:ext cx="1516170" cy="856134"/>
          </a:xfrm>
          <a:prstGeom prst="rect">
            <a:avLst/>
          </a:prstGeom>
        </p:spPr>
      </p:pic>
      <p:pic>
        <p:nvPicPr>
          <p:cNvPr id="7" name="图片 6"/>
          <p:cNvPicPr>
            <a:picLocks noChangeAspect="1"/>
          </p:cNvPicPr>
          <p:nvPr/>
        </p:nvPicPr>
        <p:blipFill>
          <a:blip r:embed="rId4"/>
          <a:stretch>
            <a:fillRect/>
          </a:stretch>
        </p:blipFill>
        <p:spPr>
          <a:xfrm>
            <a:off x="2537594" y="5247733"/>
            <a:ext cx="1516170" cy="856134"/>
          </a:xfrm>
          <a:prstGeom prst="rect">
            <a:avLst/>
          </a:prstGeom>
        </p:spPr>
      </p:pic>
      <p:sp>
        <p:nvSpPr>
          <p:cNvPr id="2" name="左大括号 1">
            <a:extLst>
              <a:ext uri="{FF2B5EF4-FFF2-40B4-BE49-F238E27FC236}">
                <a16:creationId xmlns:a16="http://schemas.microsoft.com/office/drawing/2014/main" xmlns="" id="{F81125E8-C3FA-48C7-A1DE-FCDDACF5F8F2}"/>
              </a:ext>
            </a:extLst>
          </p:cNvPr>
          <p:cNvSpPr/>
          <p:nvPr/>
        </p:nvSpPr>
        <p:spPr>
          <a:xfrm>
            <a:off x="5284110" y="224636"/>
            <a:ext cx="957190" cy="215846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B5689CCF-15E4-40FB-95AB-83C7DF4354A8}"/>
              </a:ext>
            </a:extLst>
          </p:cNvPr>
          <p:cNvSpPr txBox="1"/>
          <p:nvPr/>
        </p:nvSpPr>
        <p:spPr>
          <a:xfrm>
            <a:off x="5878126" y="255652"/>
            <a:ext cx="5123251" cy="523220"/>
          </a:xfrm>
          <a:prstGeom prst="rect">
            <a:avLst/>
          </a:prstGeom>
          <a:noFill/>
        </p:spPr>
        <p:txBody>
          <a:bodyPr wrap="square" rtlCol="0">
            <a:spAutoFit/>
          </a:bodyPr>
          <a:lstStyle/>
          <a:p>
            <a:r>
              <a:rPr lang="zh-CN" altLang="en-US" sz="2800"/>
              <a:t>第一人称：吾、予、余、我等</a:t>
            </a:r>
          </a:p>
        </p:txBody>
      </p:sp>
      <p:sp>
        <p:nvSpPr>
          <p:cNvPr id="8" name="文本框 7">
            <a:extLst>
              <a:ext uri="{FF2B5EF4-FFF2-40B4-BE49-F238E27FC236}">
                <a16:creationId xmlns:a16="http://schemas.microsoft.com/office/drawing/2014/main" xmlns="" id="{41D907B6-E36D-47B2-9166-E1937434FEB0}"/>
              </a:ext>
            </a:extLst>
          </p:cNvPr>
          <p:cNvSpPr txBox="1"/>
          <p:nvPr/>
        </p:nvSpPr>
        <p:spPr>
          <a:xfrm>
            <a:off x="5833429" y="797504"/>
            <a:ext cx="6292752" cy="523220"/>
          </a:xfrm>
          <a:prstGeom prst="rect">
            <a:avLst/>
          </a:prstGeom>
          <a:noFill/>
        </p:spPr>
        <p:txBody>
          <a:bodyPr wrap="square" rtlCol="0">
            <a:spAutoFit/>
          </a:bodyPr>
          <a:lstStyle/>
          <a:p>
            <a:r>
              <a:rPr lang="zh-CN" altLang="en-US" sz="2800"/>
              <a:t>第二人称：女、汝、而、尔、若、乃等</a:t>
            </a:r>
          </a:p>
        </p:txBody>
      </p:sp>
      <p:sp>
        <p:nvSpPr>
          <p:cNvPr id="14" name="文本框 13">
            <a:extLst>
              <a:ext uri="{FF2B5EF4-FFF2-40B4-BE49-F238E27FC236}">
                <a16:creationId xmlns:a16="http://schemas.microsoft.com/office/drawing/2014/main" xmlns="" id="{22E501A8-36A8-4C16-92B6-3C229CFD278C}"/>
              </a:ext>
            </a:extLst>
          </p:cNvPr>
          <p:cNvSpPr txBox="1"/>
          <p:nvPr/>
        </p:nvSpPr>
        <p:spPr>
          <a:xfrm>
            <a:off x="5847332" y="1214533"/>
            <a:ext cx="5563684" cy="461665"/>
          </a:xfrm>
          <a:prstGeom prst="rect">
            <a:avLst/>
          </a:prstGeom>
          <a:noFill/>
        </p:spPr>
        <p:txBody>
          <a:bodyPr wrap="square" rtlCol="0">
            <a:spAutoFit/>
          </a:bodyPr>
          <a:lstStyle/>
          <a:p>
            <a:r>
              <a:rPr lang="zh-CN" altLang="en-US" sz="2400"/>
              <a:t>第三人称：之、其、壁彼、厥、渠等</a:t>
            </a:r>
          </a:p>
        </p:txBody>
      </p:sp>
      <p:sp>
        <p:nvSpPr>
          <p:cNvPr id="15" name="文本框 14">
            <a:extLst>
              <a:ext uri="{FF2B5EF4-FFF2-40B4-BE49-F238E27FC236}">
                <a16:creationId xmlns:a16="http://schemas.microsoft.com/office/drawing/2014/main" xmlns="" id="{121E7EC3-74FB-47DF-AEE7-44E1B2D4244F}"/>
              </a:ext>
            </a:extLst>
          </p:cNvPr>
          <p:cNvSpPr txBox="1"/>
          <p:nvPr/>
        </p:nvSpPr>
        <p:spPr>
          <a:xfrm>
            <a:off x="5811338" y="1592669"/>
            <a:ext cx="6314843" cy="954107"/>
          </a:xfrm>
          <a:prstGeom prst="rect">
            <a:avLst/>
          </a:prstGeom>
          <a:noFill/>
        </p:spPr>
        <p:txBody>
          <a:bodyPr wrap="square" rtlCol="0">
            <a:spAutoFit/>
          </a:bodyPr>
          <a:lstStyle/>
          <a:p>
            <a:r>
              <a:rPr lang="zh-CN" altLang="en-US" sz="2800"/>
              <a:t>人称复数：属、辈、族、徒等多放在人称代词后表示复数</a:t>
            </a:r>
          </a:p>
        </p:txBody>
      </p:sp>
      <p:sp>
        <p:nvSpPr>
          <p:cNvPr id="16" name="左大括号 15">
            <a:extLst>
              <a:ext uri="{FF2B5EF4-FFF2-40B4-BE49-F238E27FC236}">
                <a16:creationId xmlns:a16="http://schemas.microsoft.com/office/drawing/2014/main" xmlns="" id="{20565D60-5ED7-449A-BE2C-DF933A5DDB35}"/>
              </a:ext>
            </a:extLst>
          </p:cNvPr>
          <p:cNvSpPr/>
          <p:nvPr/>
        </p:nvSpPr>
        <p:spPr>
          <a:xfrm>
            <a:off x="5354835" y="2729478"/>
            <a:ext cx="957189" cy="215846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290622A5-21B3-4BE2-A3A4-25FD2FF01AD8}"/>
              </a:ext>
            </a:extLst>
          </p:cNvPr>
          <p:cNvSpPr txBox="1"/>
          <p:nvPr/>
        </p:nvSpPr>
        <p:spPr>
          <a:xfrm>
            <a:off x="5865546" y="2637811"/>
            <a:ext cx="6495150" cy="523220"/>
          </a:xfrm>
          <a:prstGeom prst="rect">
            <a:avLst/>
          </a:prstGeom>
          <a:noFill/>
        </p:spPr>
        <p:txBody>
          <a:bodyPr wrap="square" rtlCol="0">
            <a:spAutoFit/>
          </a:bodyPr>
          <a:lstStyle/>
          <a:p>
            <a:r>
              <a:rPr lang="zh-CN" altLang="en-US" sz="2800"/>
              <a:t>近指代词：是、此、斯、兹、之、然等</a:t>
            </a:r>
          </a:p>
        </p:txBody>
      </p:sp>
      <p:sp>
        <p:nvSpPr>
          <p:cNvPr id="19" name="文本框 18">
            <a:extLst>
              <a:ext uri="{FF2B5EF4-FFF2-40B4-BE49-F238E27FC236}">
                <a16:creationId xmlns:a16="http://schemas.microsoft.com/office/drawing/2014/main" xmlns="" id="{42107466-3690-40FE-A9CC-B6C79450022B}"/>
              </a:ext>
            </a:extLst>
          </p:cNvPr>
          <p:cNvSpPr txBox="1"/>
          <p:nvPr/>
        </p:nvSpPr>
        <p:spPr>
          <a:xfrm>
            <a:off x="6066249" y="3114865"/>
            <a:ext cx="5040560" cy="523220"/>
          </a:xfrm>
          <a:prstGeom prst="rect">
            <a:avLst/>
          </a:prstGeom>
          <a:noFill/>
        </p:spPr>
        <p:txBody>
          <a:bodyPr wrap="square" rtlCol="0">
            <a:spAutoFit/>
          </a:bodyPr>
          <a:lstStyle/>
          <a:p>
            <a:r>
              <a:rPr lang="zh-CN" altLang="en-US" sz="2800"/>
              <a:t>远指代词：彼、夫、其等</a:t>
            </a:r>
          </a:p>
        </p:txBody>
      </p:sp>
      <p:sp>
        <p:nvSpPr>
          <p:cNvPr id="20" name="文本框 19">
            <a:extLst>
              <a:ext uri="{FF2B5EF4-FFF2-40B4-BE49-F238E27FC236}">
                <a16:creationId xmlns:a16="http://schemas.microsoft.com/office/drawing/2014/main" xmlns="" id="{3D36C762-7134-41B2-ADBD-76B5FD9E8F6F}"/>
              </a:ext>
            </a:extLst>
          </p:cNvPr>
          <p:cNvSpPr txBox="1"/>
          <p:nvPr/>
        </p:nvSpPr>
        <p:spPr>
          <a:xfrm>
            <a:off x="6082950" y="3559176"/>
            <a:ext cx="5040560" cy="523220"/>
          </a:xfrm>
          <a:prstGeom prst="rect">
            <a:avLst/>
          </a:prstGeom>
          <a:noFill/>
        </p:spPr>
        <p:txBody>
          <a:bodyPr wrap="square" rtlCol="0">
            <a:spAutoFit/>
          </a:bodyPr>
          <a:lstStyle/>
          <a:p>
            <a:r>
              <a:rPr lang="zh-CN" altLang="en-US" sz="2800"/>
              <a:t>旁指代词：他</a:t>
            </a:r>
          </a:p>
        </p:txBody>
      </p:sp>
      <p:sp>
        <p:nvSpPr>
          <p:cNvPr id="21" name="文本框 20">
            <a:extLst>
              <a:ext uri="{FF2B5EF4-FFF2-40B4-BE49-F238E27FC236}">
                <a16:creationId xmlns:a16="http://schemas.microsoft.com/office/drawing/2014/main" xmlns="" id="{7873EB2D-8D99-4465-8484-22255388FB3A}"/>
              </a:ext>
            </a:extLst>
          </p:cNvPr>
          <p:cNvSpPr txBox="1"/>
          <p:nvPr/>
        </p:nvSpPr>
        <p:spPr>
          <a:xfrm>
            <a:off x="6080989" y="4003488"/>
            <a:ext cx="5040560" cy="523220"/>
          </a:xfrm>
          <a:prstGeom prst="rect">
            <a:avLst/>
          </a:prstGeom>
          <a:noFill/>
        </p:spPr>
        <p:txBody>
          <a:bodyPr wrap="square" rtlCol="0">
            <a:spAutoFit/>
          </a:bodyPr>
          <a:lstStyle/>
          <a:p>
            <a:r>
              <a:rPr lang="zh-CN" altLang="en-US" sz="2800"/>
              <a:t>虚指代词：或、某</a:t>
            </a:r>
          </a:p>
        </p:txBody>
      </p:sp>
      <p:sp>
        <p:nvSpPr>
          <p:cNvPr id="22" name="文本框 21">
            <a:extLst>
              <a:ext uri="{FF2B5EF4-FFF2-40B4-BE49-F238E27FC236}">
                <a16:creationId xmlns:a16="http://schemas.microsoft.com/office/drawing/2014/main" xmlns="" id="{7E3F4DF3-9914-4904-86BC-21E9ECB87FEB}"/>
              </a:ext>
            </a:extLst>
          </p:cNvPr>
          <p:cNvSpPr txBox="1"/>
          <p:nvPr/>
        </p:nvSpPr>
        <p:spPr>
          <a:xfrm>
            <a:off x="5833429" y="6319999"/>
            <a:ext cx="5712288" cy="523220"/>
          </a:xfrm>
          <a:prstGeom prst="rect">
            <a:avLst/>
          </a:prstGeom>
          <a:noFill/>
        </p:spPr>
        <p:txBody>
          <a:bodyPr wrap="square" rtlCol="0">
            <a:spAutoFit/>
          </a:bodyPr>
          <a:lstStyle/>
          <a:p>
            <a:r>
              <a:rPr lang="zh-CN" altLang="en-US" sz="2800"/>
              <a:t>代处所：安、恶、焉</a:t>
            </a:r>
          </a:p>
        </p:txBody>
      </p:sp>
      <p:sp>
        <p:nvSpPr>
          <p:cNvPr id="23" name="左大括号 22">
            <a:extLst>
              <a:ext uri="{FF2B5EF4-FFF2-40B4-BE49-F238E27FC236}">
                <a16:creationId xmlns:a16="http://schemas.microsoft.com/office/drawing/2014/main" xmlns="" id="{2A304A9A-27D6-4AD5-98FD-3D152607BB9F}"/>
              </a:ext>
            </a:extLst>
          </p:cNvPr>
          <p:cNvSpPr/>
          <p:nvPr/>
        </p:nvSpPr>
        <p:spPr>
          <a:xfrm>
            <a:off x="5284110" y="5050035"/>
            <a:ext cx="751781" cy="174824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E1A9B248-E76F-461C-A73B-77367120DA02}"/>
              </a:ext>
            </a:extLst>
          </p:cNvPr>
          <p:cNvSpPr txBox="1"/>
          <p:nvPr/>
        </p:nvSpPr>
        <p:spPr>
          <a:xfrm>
            <a:off x="5890773" y="5031601"/>
            <a:ext cx="5216035" cy="523220"/>
          </a:xfrm>
          <a:prstGeom prst="rect">
            <a:avLst/>
          </a:prstGeom>
          <a:noFill/>
        </p:spPr>
        <p:txBody>
          <a:bodyPr wrap="square" rtlCol="0">
            <a:spAutoFit/>
          </a:bodyPr>
          <a:lstStyle/>
          <a:p>
            <a:r>
              <a:rPr lang="zh-CN" altLang="en-US" sz="2800"/>
              <a:t>代人：谁、孰</a:t>
            </a:r>
          </a:p>
        </p:txBody>
      </p:sp>
      <p:sp>
        <p:nvSpPr>
          <p:cNvPr id="26" name="文本框 25">
            <a:extLst>
              <a:ext uri="{FF2B5EF4-FFF2-40B4-BE49-F238E27FC236}">
                <a16:creationId xmlns:a16="http://schemas.microsoft.com/office/drawing/2014/main" xmlns="" id="{2BC7C939-E242-4F82-8355-78C9FCD5F117}"/>
              </a:ext>
            </a:extLst>
          </p:cNvPr>
          <p:cNvSpPr txBox="1"/>
          <p:nvPr/>
        </p:nvSpPr>
        <p:spPr>
          <a:xfrm>
            <a:off x="6035891" y="4465153"/>
            <a:ext cx="5040560" cy="523220"/>
          </a:xfrm>
          <a:prstGeom prst="rect">
            <a:avLst/>
          </a:prstGeom>
          <a:noFill/>
        </p:spPr>
        <p:txBody>
          <a:bodyPr wrap="square" rtlCol="0">
            <a:spAutoFit/>
          </a:bodyPr>
          <a:lstStyle/>
          <a:p>
            <a:r>
              <a:rPr lang="zh-CN" altLang="en-US" sz="2800"/>
              <a:t>无定指代词：莫、无</a:t>
            </a:r>
          </a:p>
        </p:txBody>
      </p:sp>
      <p:sp>
        <p:nvSpPr>
          <p:cNvPr id="27" name="文本框 26">
            <a:extLst>
              <a:ext uri="{FF2B5EF4-FFF2-40B4-BE49-F238E27FC236}">
                <a16:creationId xmlns:a16="http://schemas.microsoft.com/office/drawing/2014/main" xmlns="" id="{2B032670-2929-41D5-BE7E-186C74C80EBC}"/>
              </a:ext>
            </a:extLst>
          </p:cNvPr>
          <p:cNvSpPr txBox="1"/>
          <p:nvPr/>
        </p:nvSpPr>
        <p:spPr>
          <a:xfrm>
            <a:off x="5800064" y="5675800"/>
            <a:ext cx="5525009" cy="523220"/>
          </a:xfrm>
          <a:prstGeom prst="rect">
            <a:avLst/>
          </a:prstGeom>
          <a:noFill/>
        </p:spPr>
        <p:txBody>
          <a:bodyPr wrap="square" rtlCol="0">
            <a:spAutoFit/>
          </a:bodyPr>
          <a:lstStyle/>
          <a:p>
            <a:r>
              <a:rPr lang="zh-CN" altLang="en-US" sz="2800"/>
              <a:t>代事物：何、胡、奚、曷</a:t>
            </a:r>
          </a:p>
        </p:txBody>
      </p:sp>
      <p:sp>
        <p:nvSpPr>
          <p:cNvPr id="10" name="文本框 9">
            <a:extLst>
              <a:ext uri="{FF2B5EF4-FFF2-40B4-BE49-F238E27FC236}">
                <a16:creationId xmlns:a16="http://schemas.microsoft.com/office/drawing/2014/main" xmlns="" id="{896CB571-2126-4A68-977F-E1D82A2B4FB6}"/>
              </a:ext>
            </a:extLst>
          </p:cNvPr>
          <p:cNvSpPr txBox="1"/>
          <p:nvPr/>
        </p:nvSpPr>
        <p:spPr>
          <a:xfrm>
            <a:off x="4657662" y="422656"/>
            <a:ext cx="677108" cy="2048579"/>
          </a:xfrm>
          <a:prstGeom prst="rect">
            <a:avLst/>
          </a:prstGeom>
          <a:noFill/>
        </p:spPr>
        <p:txBody>
          <a:bodyPr vert="eaVert" wrap="square" rtlCol="0">
            <a:spAutoFit/>
          </a:bodyPr>
          <a:lstStyle/>
          <a:p>
            <a:r>
              <a:rPr lang="zh-CN" altLang="en-US" sz="3200"/>
              <a:t>人称代词</a:t>
            </a:r>
          </a:p>
        </p:txBody>
      </p:sp>
      <p:sp>
        <p:nvSpPr>
          <p:cNvPr id="28" name="文本框 27">
            <a:extLst>
              <a:ext uri="{FF2B5EF4-FFF2-40B4-BE49-F238E27FC236}">
                <a16:creationId xmlns:a16="http://schemas.microsoft.com/office/drawing/2014/main" xmlns="" id="{49EE8C74-22B9-4795-863A-EE54F5A84D1A}"/>
              </a:ext>
            </a:extLst>
          </p:cNvPr>
          <p:cNvSpPr txBox="1"/>
          <p:nvPr/>
        </p:nvSpPr>
        <p:spPr>
          <a:xfrm>
            <a:off x="4668557" y="3034008"/>
            <a:ext cx="615553" cy="1637003"/>
          </a:xfrm>
          <a:prstGeom prst="rect">
            <a:avLst/>
          </a:prstGeom>
          <a:noFill/>
        </p:spPr>
        <p:txBody>
          <a:bodyPr vert="eaVert" wrap="square" rtlCol="0">
            <a:spAutoFit/>
          </a:bodyPr>
          <a:lstStyle/>
          <a:p>
            <a:r>
              <a:rPr lang="zh-CN" altLang="en-US" sz="2800"/>
              <a:t>指示代词</a:t>
            </a:r>
          </a:p>
        </p:txBody>
      </p:sp>
      <p:sp>
        <p:nvSpPr>
          <p:cNvPr id="29" name="文本框 28">
            <a:extLst>
              <a:ext uri="{FF2B5EF4-FFF2-40B4-BE49-F238E27FC236}">
                <a16:creationId xmlns:a16="http://schemas.microsoft.com/office/drawing/2014/main" xmlns="" id="{A68440DA-D160-4A79-85A3-3279ABC07B13}"/>
              </a:ext>
            </a:extLst>
          </p:cNvPr>
          <p:cNvSpPr txBox="1"/>
          <p:nvPr/>
        </p:nvSpPr>
        <p:spPr>
          <a:xfrm>
            <a:off x="4484030" y="5188721"/>
            <a:ext cx="615553" cy="1637003"/>
          </a:xfrm>
          <a:prstGeom prst="rect">
            <a:avLst/>
          </a:prstGeom>
          <a:noFill/>
        </p:spPr>
        <p:txBody>
          <a:bodyPr vert="eaVert" wrap="square" rtlCol="0">
            <a:spAutoFit/>
          </a:bodyPr>
          <a:lstStyle/>
          <a:p>
            <a:r>
              <a:rPr lang="zh-CN" altLang="en-US" sz="2800"/>
              <a:t>疑问代词</a:t>
            </a:r>
          </a:p>
        </p:txBody>
      </p:sp>
    </p:spTree>
    <p:extLst>
      <p:ext uri="{BB962C8B-B14F-4D97-AF65-F5344CB8AC3E}">
        <p14:creationId xmlns:p14="http://schemas.microsoft.com/office/powerpoint/2010/main" val="1076458434"/>
      </p:ext>
    </p:extLst>
  </p:cSld>
  <p:clrMapOvr>
    <a:masterClrMapping/>
  </p:clrMapOvr>
  <mc:AlternateContent>
    <mc:Choice xmlns:p15="http://schemas.microsoft.com/office/powerpoint/2012/main" Requires="p15">
      <p:transition spd="slow" p14:dur="1250">
        <p15:prstTrans prst="airplane"/>
        <p:sndAc>
          <p:stSnd>
            <p:snd r:embed="rId5" name="wind.wav"/>
          </p:stSnd>
        </p:sndAc>
      </p:transition>
    </mc:Choice>
    <mc:Fallback>
      <p:transition spd="slow">
        <p:fade/>
        <p:sndAc>
          <p:stSnd>
            <p:snd r:embed="rId5"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椭圆 1">
            <a:extLst>
              <a:ext uri="{FF2B5EF4-FFF2-40B4-BE49-F238E27FC236}">
                <a16:creationId xmlns:a16="http://schemas.microsoft.com/office/drawing/2014/main" xmlns="" id="{5F4D8E57-0D4F-4BDE-A853-23113B9ACD36}"/>
              </a:ext>
            </a:extLst>
          </p:cNvPr>
          <p:cNvSpPr/>
          <p:nvPr/>
        </p:nvSpPr>
        <p:spPr>
          <a:xfrm>
            <a:off x="1991544" y="1342593"/>
            <a:ext cx="2088232" cy="2088232"/>
          </a:xfrm>
          <a:prstGeom prst="ellipse">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342A02E1-1840-4E2C-9282-BF9A1E3D1375}"/>
              </a:ext>
            </a:extLst>
          </p:cNvPr>
          <p:cNvSpPr txBox="1"/>
          <p:nvPr/>
        </p:nvSpPr>
        <p:spPr>
          <a:xfrm>
            <a:off x="4727848" y="1342593"/>
            <a:ext cx="4104640" cy="707886"/>
          </a:xfrm>
          <a:prstGeom prst="rect">
            <a:avLst/>
          </a:prstGeom>
          <a:noFill/>
        </p:spPr>
        <p:txBody>
          <a:bodyPr wrap="square" rtlCol="0">
            <a:spAutoFit/>
          </a:bodyPr>
          <a:lstStyle/>
          <a:p>
            <a:pPr algn="ct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第二部分     副词</a:t>
            </a:r>
          </a:p>
        </p:txBody>
      </p:sp>
      <p:sp>
        <p:nvSpPr>
          <p:cNvPr id="4" name="文本框 3">
            <a:extLst>
              <a:ext uri="{FF2B5EF4-FFF2-40B4-BE49-F238E27FC236}">
                <a16:creationId xmlns:a16="http://schemas.microsoft.com/office/drawing/2014/main" xmlns="" id="{3640FDBA-10E3-45A3-ADC3-AE2E2021837D}"/>
              </a:ext>
            </a:extLst>
          </p:cNvPr>
          <p:cNvSpPr txBox="1"/>
          <p:nvPr/>
        </p:nvSpPr>
        <p:spPr>
          <a:xfrm>
            <a:off x="5303912" y="2386709"/>
            <a:ext cx="3898265" cy="4401205"/>
          </a:xfrm>
          <a:prstGeom prst="rect">
            <a:avLst/>
          </a:prstGeom>
          <a:noFill/>
        </p:spPr>
        <p:txBody>
          <a:bodyPr wrap="square" rtlCol="0">
            <a:spAutoFit/>
          </a:bodyPr>
          <a:lstStyle/>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程度副词</a:t>
            </a:r>
            <a:endParaRPr lang="en-US" altLang="zh-CN" sz="4000" b="1">
              <a:solidFill>
                <a:schemeClr val="tx2">
                  <a:lumMod val="75000"/>
                </a:schemeClr>
              </a:solidFill>
              <a:latin typeface="华康俪金黑W8(P)" panose="020b0800000000000000" pitchFamily="34" charset="-122"/>
              <a:ea typeface="华康俪金黑W8(P)" panose="020b0800000000000000" pitchFamily="34" charset="-122"/>
            </a:endParaRPr>
          </a:p>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范围副词</a:t>
            </a:r>
            <a:endParaRPr lang="en-US" altLang="zh-CN" sz="4000" b="1">
              <a:solidFill>
                <a:schemeClr val="tx2">
                  <a:lumMod val="75000"/>
                </a:schemeClr>
              </a:solidFill>
              <a:latin typeface="华康俪金黑W8(P)" panose="020b0800000000000000" pitchFamily="34" charset="-122"/>
              <a:ea typeface="华康俪金黑W8(P)" panose="020b0800000000000000" pitchFamily="34" charset="-122"/>
            </a:endParaRPr>
          </a:p>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时间副词</a:t>
            </a:r>
            <a:endParaRPr lang="en-US" altLang="zh-CN" sz="4000" b="1">
              <a:solidFill>
                <a:schemeClr val="tx2">
                  <a:lumMod val="75000"/>
                </a:schemeClr>
              </a:solidFill>
              <a:latin typeface="华康俪金黑W8(P)" panose="020b0800000000000000" pitchFamily="34" charset="-122"/>
              <a:ea typeface="华康俪金黑W8(P)" panose="020b0800000000000000" pitchFamily="34" charset="-122"/>
            </a:endParaRPr>
          </a:p>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语气副词</a:t>
            </a:r>
            <a:endParaRPr lang="en-US" altLang="zh-CN" sz="4000" b="1">
              <a:solidFill>
                <a:schemeClr val="tx2">
                  <a:lumMod val="75000"/>
                </a:schemeClr>
              </a:solidFill>
              <a:latin typeface="华康俪金黑W8(P)" panose="020b0800000000000000" pitchFamily="34" charset="-122"/>
              <a:ea typeface="华康俪金黑W8(P)" panose="020b0800000000000000" pitchFamily="34" charset="-122"/>
            </a:endParaRPr>
          </a:p>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频率副词</a:t>
            </a:r>
            <a:endParaRPr lang="en-US" altLang="zh-CN" sz="4000" b="1">
              <a:solidFill>
                <a:schemeClr val="tx2">
                  <a:lumMod val="75000"/>
                </a:schemeClr>
              </a:solidFill>
              <a:latin typeface="华康俪金黑W8(P)" panose="020b0800000000000000" pitchFamily="34" charset="-122"/>
              <a:ea typeface="华康俪金黑W8(P)" panose="020b0800000000000000" pitchFamily="34" charset="-122"/>
            </a:endParaRPr>
          </a:p>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谦敬副词</a:t>
            </a:r>
            <a:endParaRPr lang="en-US" altLang="zh-CN" sz="4000" b="1">
              <a:solidFill>
                <a:schemeClr val="tx2">
                  <a:lumMod val="75000"/>
                </a:schemeClr>
              </a:solidFill>
              <a:latin typeface="华康俪金黑W8(P)" panose="020b0800000000000000" pitchFamily="34" charset="-122"/>
              <a:ea typeface="华康俪金黑W8(P)" panose="020b0800000000000000" pitchFamily="34" charset="-122"/>
            </a:endParaRPr>
          </a:p>
          <a:p>
            <a:endParaRPr lang="en-US" altLang="zh-CN" sz="4000" b="1">
              <a:solidFill>
                <a:schemeClr val="tx2">
                  <a:lumMod val="75000"/>
                </a:schemeClr>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957129721"/>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椭圆 1">
            <a:extLst>
              <a:ext uri="{FF2B5EF4-FFF2-40B4-BE49-F238E27FC236}">
                <a16:creationId xmlns:a16="http://schemas.microsoft.com/office/drawing/2014/main" xmlns="" id="{AAA0112C-8A66-468E-BC21-3B297D595E97}"/>
              </a:ext>
            </a:extLst>
          </p:cNvPr>
          <p:cNvSpPr/>
          <p:nvPr/>
        </p:nvSpPr>
        <p:spPr>
          <a:xfrm>
            <a:off x="326000" y="4750337"/>
            <a:ext cx="2088232" cy="2088232"/>
          </a:xfrm>
          <a:prstGeom prst="ellipse">
            <a:avLst/>
          </a:prstGeom>
          <a:blipFill dpi="0" rotWithShape="1">
            <a:blip r:embed="rId3"/>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310982BD-C956-4A24-B306-DA21C3531532}"/>
              </a:ext>
            </a:extLst>
          </p:cNvPr>
          <p:cNvSpPr txBox="1"/>
          <p:nvPr/>
        </p:nvSpPr>
        <p:spPr>
          <a:xfrm>
            <a:off x="319724" y="1119712"/>
            <a:ext cx="2848374" cy="769441"/>
          </a:xfrm>
          <a:prstGeom prst="rect">
            <a:avLst/>
          </a:prstGeom>
          <a:noFill/>
        </p:spPr>
        <p:txBody>
          <a:bodyPr wrap="square" rtlCol="0">
            <a:spAutoFit/>
          </a:bodyPr>
          <a:lstStyle/>
          <a:p>
            <a:r>
              <a:rPr lang="zh-CN" altLang="en-US" sz="4400"/>
              <a:t>程度副词</a:t>
            </a:r>
          </a:p>
        </p:txBody>
      </p:sp>
      <p:sp>
        <p:nvSpPr>
          <p:cNvPr id="4" name="TextBox 8">
            <a:extLst>
              <a:ext uri="{FF2B5EF4-FFF2-40B4-BE49-F238E27FC236}">
                <a16:creationId xmlns:a16="http://schemas.microsoft.com/office/drawing/2014/main" xmlns="" id="{232DB4F1-B3FB-4338-83E4-74CF9A488494}"/>
              </a:ext>
            </a:extLst>
          </p:cNvPr>
          <p:cNvSpPr txBox="1"/>
          <p:nvPr/>
        </p:nvSpPr>
        <p:spPr>
          <a:xfrm>
            <a:off x="296567" y="1889153"/>
            <a:ext cx="5743061" cy="584775"/>
          </a:xfrm>
          <a:prstGeom prst="rect">
            <a:avLst/>
          </a:prstGeom>
          <a:noFill/>
        </p:spPr>
        <p:txBody>
          <a:bodyPr wrap="square" rtlCol="0">
            <a:spAutoFit/>
          </a:bodyPr>
          <a:lstStyle/>
          <a:p>
            <a:r>
              <a:rPr lang="en-US" altLang="zh-CN" sz="3200">
                <a:solidFill>
                  <a:schemeClr val="accent1"/>
                </a:solidFill>
                <a:latin typeface="宋体" panose="02010600030101010101" pitchFamily="2" charset="-122"/>
                <a:ea typeface="宋体" panose="02010600030101010101" pitchFamily="2" charset="-122"/>
              </a:rPr>
              <a:t>(1)</a:t>
            </a:r>
            <a:r>
              <a:rPr lang="zh-CN" altLang="en-US" sz="3200">
                <a:solidFill>
                  <a:schemeClr val="accent1"/>
                </a:solidFill>
                <a:latin typeface="宋体" panose="02010600030101010101" pitchFamily="2" charset="-122"/>
                <a:ea typeface="宋体" panose="02010600030101010101" pitchFamily="2" charset="-122"/>
              </a:rPr>
              <a:t>轻微度：少、稍、略。</a:t>
            </a:r>
          </a:p>
        </p:txBody>
      </p:sp>
      <p:sp>
        <p:nvSpPr>
          <p:cNvPr id="5" name="TextBox 9">
            <a:extLst>
              <a:ext uri="{FF2B5EF4-FFF2-40B4-BE49-F238E27FC236}">
                <a16:creationId xmlns:a16="http://schemas.microsoft.com/office/drawing/2014/main" xmlns="" id="{D7243DCA-88C7-454C-A750-E657A1061E42}"/>
              </a:ext>
            </a:extLst>
          </p:cNvPr>
          <p:cNvSpPr txBox="1"/>
          <p:nvPr/>
        </p:nvSpPr>
        <p:spPr>
          <a:xfrm>
            <a:off x="296567" y="2564904"/>
            <a:ext cx="5184576" cy="1077218"/>
          </a:xfrm>
          <a:prstGeom prst="rect">
            <a:avLst/>
          </a:prstGeom>
          <a:noFill/>
        </p:spPr>
        <p:txBody>
          <a:bodyPr wrap="square" rtlCol="0">
            <a:spAutoFit/>
          </a:bodyPr>
          <a:lstStyle/>
          <a:p>
            <a:r>
              <a:rPr lang="en-US" altLang="zh-CN" sz="3200">
                <a:solidFill>
                  <a:schemeClr val="accent1"/>
                </a:solidFill>
                <a:latin typeface="宋体" panose="02010600030101010101" pitchFamily="2" charset="-122"/>
                <a:ea typeface="宋体" panose="02010600030101010101" pitchFamily="2" charset="-122"/>
              </a:rPr>
              <a:t>(2)</a:t>
            </a:r>
            <a:r>
              <a:rPr lang="zh-CN" altLang="en-US" sz="3200">
                <a:solidFill>
                  <a:schemeClr val="accent1"/>
                </a:solidFill>
                <a:latin typeface="宋体" panose="02010600030101010101" pitchFamily="2" charset="-122"/>
                <a:ea typeface="宋体" panose="02010600030101010101" pitchFamily="2" charset="-122"/>
              </a:rPr>
              <a:t>加深度：愈、益、弥、更。</a:t>
            </a:r>
          </a:p>
        </p:txBody>
      </p:sp>
      <p:sp>
        <p:nvSpPr>
          <p:cNvPr id="6" name="TextBox 10">
            <a:extLst>
              <a:ext uri="{FF2B5EF4-FFF2-40B4-BE49-F238E27FC236}">
                <a16:creationId xmlns:a16="http://schemas.microsoft.com/office/drawing/2014/main" xmlns="" id="{757547F2-D603-47A7-B320-2CBB1EC3FED6}"/>
              </a:ext>
            </a:extLst>
          </p:cNvPr>
          <p:cNvSpPr txBox="1"/>
          <p:nvPr/>
        </p:nvSpPr>
        <p:spPr>
          <a:xfrm>
            <a:off x="296567" y="3742023"/>
            <a:ext cx="4719313" cy="1077218"/>
          </a:xfrm>
          <a:prstGeom prst="rect">
            <a:avLst/>
          </a:prstGeom>
          <a:noFill/>
        </p:spPr>
        <p:txBody>
          <a:bodyPr wrap="square" rtlCol="0">
            <a:spAutoFit/>
          </a:bodyPr>
          <a:lstStyle/>
          <a:p>
            <a:r>
              <a:rPr lang="en-US" altLang="zh-CN" sz="3200">
                <a:solidFill>
                  <a:schemeClr val="accent1"/>
                </a:solidFill>
                <a:latin typeface="宋体" panose="02010600030101010101" pitchFamily="2" charset="-122"/>
                <a:ea typeface="宋体" panose="02010600030101010101" pitchFamily="2" charset="-122"/>
              </a:rPr>
              <a:t>(3)</a:t>
            </a:r>
            <a:r>
              <a:rPr lang="zh-CN" altLang="en-US" sz="3200">
                <a:solidFill>
                  <a:schemeClr val="accent1"/>
                </a:solidFill>
                <a:latin typeface="宋体" panose="02010600030101010101" pitchFamily="2" charset="-122"/>
                <a:ea typeface="宋体" panose="02010600030101010101" pitchFamily="2" charset="-122"/>
              </a:rPr>
              <a:t>极高度：最、极、甚、殊、太、至、绝、特等。</a:t>
            </a:r>
            <a:endParaRPr lang="zh-CN" altLang="en-US" sz="2400">
              <a:solidFill>
                <a:schemeClr val="accent1"/>
              </a:solidFill>
              <a:latin typeface="宋体" panose="02010600030101010101" pitchFamily="2" charset="-122"/>
              <a:ea typeface="宋体" panose="02010600030101010101" pitchFamily="2" charset="-122"/>
            </a:endParaRPr>
          </a:p>
        </p:txBody>
      </p:sp>
      <p:sp>
        <p:nvSpPr>
          <p:cNvPr id="8" name="文本框 7">
            <a:extLst>
              <a:ext uri="{FF2B5EF4-FFF2-40B4-BE49-F238E27FC236}">
                <a16:creationId xmlns:a16="http://schemas.microsoft.com/office/drawing/2014/main" xmlns="" id="{2C98874C-87EF-4A65-B719-92F2DFF6C0BC}"/>
              </a:ext>
            </a:extLst>
          </p:cNvPr>
          <p:cNvSpPr txBox="1"/>
          <p:nvPr/>
        </p:nvSpPr>
        <p:spPr>
          <a:xfrm>
            <a:off x="6015977" y="1076557"/>
            <a:ext cx="2880320" cy="707886"/>
          </a:xfrm>
          <a:prstGeom prst="rect">
            <a:avLst/>
          </a:prstGeom>
          <a:noFill/>
        </p:spPr>
        <p:txBody>
          <a:bodyPr wrap="square" rtlCol="0">
            <a:spAutoFit/>
          </a:bodyPr>
          <a:lstStyle/>
          <a:p>
            <a:r>
              <a:rPr lang="zh-CN" altLang="en-US" sz="4000"/>
              <a:t>范围副词</a:t>
            </a:r>
          </a:p>
        </p:txBody>
      </p:sp>
      <p:sp>
        <p:nvSpPr>
          <p:cNvPr id="9" name="TextBox 13">
            <a:extLst>
              <a:ext uri="{FF2B5EF4-FFF2-40B4-BE49-F238E27FC236}">
                <a16:creationId xmlns:a16="http://schemas.microsoft.com/office/drawing/2014/main" xmlns="" id="{6AC1893C-EC42-4C41-A7CA-86E6E8645A08}"/>
              </a:ext>
            </a:extLst>
          </p:cNvPr>
          <p:cNvSpPr txBox="1"/>
          <p:nvPr/>
        </p:nvSpPr>
        <p:spPr>
          <a:xfrm>
            <a:off x="6015977" y="1744894"/>
            <a:ext cx="5959560" cy="1569660"/>
          </a:xfrm>
          <a:prstGeom prst="rect">
            <a:avLst/>
          </a:prstGeom>
          <a:noFill/>
        </p:spPr>
        <p:txBody>
          <a:bodyPr wrap="square" rtlCol="0">
            <a:spAutoFit/>
          </a:bodyPr>
          <a:lstStyle/>
          <a:p>
            <a:r>
              <a:rPr lang="en-US" altLang="zh-CN" sz="3200">
                <a:solidFill>
                  <a:schemeClr val="accent1"/>
                </a:solidFill>
                <a:latin typeface="宋体" panose="02010600030101010101" pitchFamily="2" charset="-122"/>
                <a:ea typeface="宋体" panose="02010600030101010101" pitchFamily="2" charset="-122"/>
              </a:rPr>
              <a:t>(1)</a:t>
            </a:r>
            <a:r>
              <a:rPr lang="zh-CN" altLang="en-US" sz="3200">
                <a:solidFill>
                  <a:schemeClr val="accent1"/>
                </a:solidFill>
                <a:latin typeface="宋体" panose="02010600030101010101" pitchFamily="2" charset="-122"/>
                <a:ea typeface="宋体" panose="02010600030101010101" pitchFamily="2" charset="-122"/>
              </a:rPr>
              <a:t>表总括：俱、毕、凡、皆、咸、举、悉、</a:t>
            </a:r>
          </a:p>
          <a:p>
            <a:r>
              <a:rPr lang="zh-CN" altLang="en-US" sz="3200">
                <a:solidFill>
                  <a:schemeClr val="accent1"/>
                </a:solidFill>
                <a:latin typeface="宋体" panose="02010600030101010101" pitchFamily="2" charset="-122"/>
                <a:ea typeface="宋体" panose="02010600030101010101" pitchFamily="2" charset="-122"/>
              </a:rPr>
              <a:t>尽、率。</a:t>
            </a:r>
          </a:p>
        </p:txBody>
      </p:sp>
      <p:sp>
        <p:nvSpPr>
          <p:cNvPr id="10" name="TextBox 14">
            <a:extLst>
              <a:ext uri="{FF2B5EF4-FFF2-40B4-BE49-F238E27FC236}">
                <a16:creationId xmlns:a16="http://schemas.microsoft.com/office/drawing/2014/main" xmlns="" id="{AF2F9BB3-EB71-4466-9AEB-05F0725E60CB}"/>
              </a:ext>
            </a:extLst>
          </p:cNvPr>
          <p:cNvSpPr txBox="1"/>
          <p:nvPr/>
        </p:nvSpPr>
        <p:spPr>
          <a:xfrm>
            <a:off x="6048418" y="3289794"/>
            <a:ext cx="5289717" cy="1569660"/>
          </a:xfrm>
          <a:prstGeom prst="rect">
            <a:avLst/>
          </a:prstGeom>
          <a:noFill/>
        </p:spPr>
        <p:txBody>
          <a:bodyPr wrap="square" rtlCol="0">
            <a:spAutoFit/>
          </a:bodyPr>
          <a:lstStyle/>
          <a:p>
            <a:r>
              <a:rPr lang="en-US" altLang="zh-CN" sz="3200">
                <a:solidFill>
                  <a:schemeClr val="accent1"/>
                </a:solidFill>
                <a:latin typeface="宋体" panose="02010600030101010101" pitchFamily="2" charset="-122"/>
                <a:ea typeface="宋体" panose="02010600030101010101" pitchFamily="2" charset="-122"/>
              </a:rPr>
              <a:t>(2)</a:t>
            </a:r>
            <a:r>
              <a:rPr lang="zh-CN" altLang="en-US" sz="3200">
                <a:solidFill>
                  <a:schemeClr val="accent1"/>
                </a:solidFill>
                <a:latin typeface="宋体" panose="02010600030101010101" pitchFamily="2" charset="-122"/>
                <a:ea typeface="宋体" panose="02010600030101010101" pitchFamily="2" charset="-122"/>
              </a:rPr>
              <a:t>表仅限：但、唯、止、仅、独、徒、特、</a:t>
            </a:r>
          </a:p>
          <a:p>
            <a:r>
              <a:rPr lang="zh-CN" altLang="en-US" sz="3200">
                <a:solidFill>
                  <a:schemeClr val="accent1"/>
                </a:solidFill>
                <a:latin typeface="宋体" panose="02010600030101010101" pitchFamily="2" charset="-122"/>
                <a:ea typeface="宋体" panose="02010600030101010101" pitchFamily="2" charset="-122"/>
              </a:rPr>
              <a:t>第、直</a:t>
            </a:r>
            <a:r>
              <a:rPr lang="zh-CN" altLang="en-US" sz="2400">
                <a:solidFill>
                  <a:srgbClr val="C00000"/>
                </a:solidFill>
                <a:latin typeface="宋体" panose="02010600030101010101" pitchFamily="2" charset="-122"/>
                <a:ea typeface="宋体" panose="02010600030101010101" pitchFamily="2" charset="-122"/>
              </a:rPr>
              <a:t>。</a:t>
            </a:r>
          </a:p>
        </p:txBody>
      </p:sp>
      <p:sp>
        <p:nvSpPr>
          <p:cNvPr id="11" name="TextBox 15">
            <a:extLst>
              <a:ext uri="{FF2B5EF4-FFF2-40B4-BE49-F238E27FC236}">
                <a16:creationId xmlns:a16="http://schemas.microsoft.com/office/drawing/2014/main" xmlns="" id="{D5DDD304-86DC-4564-BF26-899FCC23E0FE}"/>
              </a:ext>
            </a:extLst>
          </p:cNvPr>
          <p:cNvSpPr txBox="1"/>
          <p:nvPr/>
        </p:nvSpPr>
        <p:spPr>
          <a:xfrm>
            <a:off x="6066065" y="4819241"/>
            <a:ext cx="4434452" cy="1077218"/>
          </a:xfrm>
          <a:prstGeom prst="rect">
            <a:avLst/>
          </a:prstGeom>
          <a:noFill/>
        </p:spPr>
        <p:txBody>
          <a:bodyPr wrap="square" rtlCol="0">
            <a:spAutoFit/>
          </a:bodyPr>
          <a:lstStyle/>
          <a:p>
            <a:r>
              <a:rPr lang="en-US" altLang="zh-CN" sz="3200">
                <a:solidFill>
                  <a:schemeClr val="accent1"/>
                </a:solidFill>
                <a:latin typeface="宋体" panose="02010600030101010101" pitchFamily="2" charset="-122"/>
                <a:ea typeface="宋体" panose="02010600030101010101" pitchFamily="2" charset="-122"/>
              </a:rPr>
              <a:t>(3)</a:t>
            </a:r>
            <a:r>
              <a:rPr lang="zh-CN" altLang="en-US" sz="3200">
                <a:solidFill>
                  <a:schemeClr val="accent1"/>
                </a:solidFill>
                <a:latin typeface="宋体" panose="02010600030101010101" pitchFamily="2" charset="-122"/>
                <a:ea typeface="宋体" panose="02010600030101010101" pitchFamily="2" charset="-122"/>
              </a:rPr>
              <a:t>表共同：共、同、并、相。</a:t>
            </a:r>
          </a:p>
        </p:txBody>
      </p:sp>
    </p:spTree>
    <p:extLst>
      <p:ext uri="{BB962C8B-B14F-4D97-AF65-F5344CB8AC3E}">
        <p14:creationId xmlns:p14="http://schemas.microsoft.com/office/powerpoint/2010/main" val="1411660541"/>
      </p:ext>
    </p:extLst>
  </p:cSld>
  <p:clrMapOvr>
    <a:masterClrMapping/>
  </p:clrMapOvr>
  <mc:AlternateContent>
    <mc:Choice xmlns:p15="http://schemas.microsoft.com/office/powerpoint/2012/main" Requires="p15">
      <p:transition spd="slow" p14:dur="1250">
        <p15:prstTrans prst="airplane"/>
        <p:sndAc>
          <p:stSnd>
            <p:snd r:embed="rId4" name="wind.wav"/>
          </p:stSnd>
        </p:sndAc>
      </p:transition>
    </mc:Choice>
    <mc:Fallback>
      <p:transition spd="slow">
        <p:fade/>
        <p:sndAc>
          <p:stSnd>
            <p:snd r:embed="rId4" name="wind.wav"/>
          </p:stSnd>
        </p:sndAc>
      </p:transition>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xmlns="" id="{21C617DF-E09E-4F25-A6D6-3C7E98173A43}"/>
              </a:ext>
            </a:extLst>
          </p:cNvPr>
          <p:cNvGrpSpPr/>
          <p:nvPr/>
        </p:nvGrpSpPr>
        <p:grpSpPr>
          <a:xfrm>
            <a:off x="1679441" y="1196752"/>
            <a:ext cx="10488488" cy="5184576"/>
            <a:chOff x="3250314" y="3349833"/>
            <a:chExt cx="8514080" cy="3295825"/>
          </a:xfrm>
        </p:grpSpPr>
        <p:sp>
          <p:nvSpPr>
            <p:cNvPr id="5" name="TextBox 21">
              <a:extLst>
                <a:ext uri="{FF2B5EF4-FFF2-40B4-BE49-F238E27FC236}">
                  <a16:creationId xmlns:a16="http://schemas.microsoft.com/office/drawing/2014/main" xmlns="" id="{DF5E99D1-71C9-401A-9408-93D7924E9009}"/>
                </a:ext>
              </a:extLst>
            </p:cNvPr>
            <p:cNvSpPr txBox="1"/>
            <p:nvPr/>
          </p:nvSpPr>
          <p:spPr>
            <a:xfrm>
              <a:off x="3250314" y="3349833"/>
              <a:ext cx="8514080" cy="387993"/>
            </a:xfrm>
            <a:prstGeom prst="rect">
              <a:avLst/>
            </a:prstGeom>
            <a:noFill/>
          </p:spPr>
          <p:txBody>
            <a:bodyPr wrap="square" rtlCol="0">
              <a:spAutoFit/>
            </a:bodyPr>
            <a:lstStyle/>
            <a:p>
              <a:pPr fontAlgn="auto">
                <a:lnSpc>
                  <a:spcPts val="3040"/>
                </a:lnSpc>
              </a:pPr>
              <a:r>
                <a:rPr lang="en-US" altLang="zh-CN" sz="2800">
                  <a:solidFill>
                    <a:schemeClr val="accent1"/>
                  </a:solidFill>
                  <a:latin typeface="宋体" panose="02010600030101010101" pitchFamily="2" charset="-122"/>
                  <a:ea typeface="宋体" panose="02010600030101010101" pitchFamily="2" charset="-122"/>
                </a:rPr>
                <a:t>(1)</a:t>
              </a:r>
              <a:r>
                <a:rPr lang="zh-CN" altLang="en-US" sz="2800">
                  <a:solidFill>
                    <a:schemeClr val="accent1"/>
                  </a:solidFill>
                  <a:latin typeface="宋体" panose="02010600030101010101" pitchFamily="2" charset="-122"/>
                  <a:ea typeface="宋体" panose="02010600030101010101" pitchFamily="2" charset="-122"/>
                </a:rPr>
                <a:t>表示“已经”“曾经”：既、已、曾、尝。</a:t>
              </a:r>
            </a:p>
          </p:txBody>
        </p:sp>
        <p:sp>
          <p:nvSpPr>
            <p:cNvPr id="6" name="矩形 5">
              <a:extLst>
                <a:ext uri="{FF2B5EF4-FFF2-40B4-BE49-F238E27FC236}">
                  <a16:creationId xmlns:a16="http://schemas.microsoft.com/office/drawing/2014/main" xmlns="" id="{C35823AC-BD67-4E14-9E61-33F40568C75C}"/>
                </a:ext>
              </a:extLst>
            </p:cNvPr>
            <p:cNvSpPr/>
            <p:nvPr/>
          </p:nvSpPr>
          <p:spPr>
            <a:xfrm>
              <a:off x="3250314" y="3657681"/>
              <a:ext cx="7681232" cy="697402"/>
            </a:xfrm>
            <a:prstGeom prst="rect">
              <a:avLst/>
            </a:prstGeom>
          </p:spPr>
          <p:txBody>
            <a:bodyPr wrap="square">
              <a:spAutoFit/>
            </a:bodyPr>
            <a:lstStyle/>
            <a:p>
              <a:pPr fontAlgn="auto">
                <a:lnSpc>
                  <a:spcPts val="3040"/>
                </a:lnSpc>
              </a:pPr>
              <a:r>
                <a:rPr lang="en-US" altLang="zh-CN" sz="2800">
                  <a:solidFill>
                    <a:schemeClr val="accent1"/>
                  </a:solidFill>
                  <a:latin typeface="宋体" panose="02010600030101010101" pitchFamily="2" charset="-122"/>
                  <a:ea typeface="宋体" panose="02010600030101010101" pitchFamily="2" charset="-122"/>
                </a:rPr>
                <a:t>(2)</a:t>
              </a:r>
              <a:r>
                <a:rPr lang="zh-CN" altLang="en-US" sz="2800" spc="-150">
                  <a:solidFill>
                    <a:schemeClr val="accent1"/>
                  </a:solidFill>
                  <a:latin typeface="宋体" panose="02010600030101010101" pitchFamily="2" charset="-122"/>
                  <a:ea typeface="宋体" panose="02010600030101010101" pitchFamily="2" charset="-122"/>
                </a:rPr>
                <a:t>表示“以前”“当初”“过去”：向、初、曩、始、昔。</a:t>
              </a:r>
            </a:p>
          </p:txBody>
        </p:sp>
        <p:sp>
          <p:nvSpPr>
            <p:cNvPr id="7" name="矩形 6">
              <a:extLst>
                <a:ext uri="{FF2B5EF4-FFF2-40B4-BE49-F238E27FC236}">
                  <a16:creationId xmlns:a16="http://schemas.microsoft.com/office/drawing/2014/main" xmlns="" id="{C16B1C7A-7A4A-49FB-92BA-4CF70A09AE51}"/>
                </a:ext>
              </a:extLst>
            </p:cNvPr>
            <p:cNvSpPr/>
            <p:nvPr/>
          </p:nvSpPr>
          <p:spPr>
            <a:xfrm>
              <a:off x="3281325" y="4174739"/>
              <a:ext cx="7349897" cy="697402"/>
            </a:xfrm>
            <a:prstGeom prst="rect">
              <a:avLst/>
            </a:prstGeom>
          </p:spPr>
          <p:txBody>
            <a:bodyPr wrap="square">
              <a:spAutoFit/>
            </a:bodyPr>
            <a:lstStyle/>
            <a:p>
              <a:pPr fontAlgn="auto">
                <a:lnSpc>
                  <a:spcPts val="3040"/>
                </a:lnSpc>
              </a:pPr>
              <a:r>
                <a:rPr lang="en-US" altLang="zh-CN" sz="2800">
                  <a:solidFill>
                    <a:schemeClr val="accent1"/>
                  </a:solidFill>
                  <a:latin typeface="宋体" panose="02010600030101010101" pitchFamily="2" charset="-122"/>
                  <a:ea typeface="宋体" panose="02010600030101010101" pitchFamily="2" charset="-122"/>
                </a:rPr>
                <a:t>(3)</a:t>
              </a:r>
              <a:r>
                <a:rPr lang="zh-CN" altLang="en-US" sz="2800" spc="-150">
                  <a:solidFill>
                    <a:schemeClr val="accent1"/>
                  </a:solidFill>
                  <a:latin typeface="宋体" panose="02010600030101010101" pitchFamily="2" charset="-122"/>
                  <a:ea typeface="宋体" panose="02010600030101010101" pitchFamily="2" charset="-122"/>
                </a:rPr>
                <a:t>表示“常常”“经常”“向来”：</a:t>
              </a:r>
              <a:r>
                <a:rPr lang="zh-CN" altLang="en-US" sz="2800">
                  <a:solidFill>
                    <a:schemeClr val="accent1"/>
                  </a:solidFill>
                  <a:latin typeface="宋体" panose="02010600030101010101" pitchFamily="2" charset="-122"/>
                  <a:ea typeface="宋体" panose="02010600030101010101" pitchFamily="2" charset="-122"/>
                </a:rPr>
                <a:t>常、素、雅、恒。</a:t>
              </a:r>
            </a:p>
          </p:txBody>
        </p:sp>
        <p:sp>
          <p:nvSpPr>
            <p:cNvPr id="8" name="矩形 7">
              <a:extLst>
                <a:ext uri="{FF2B5EF4-FFF2-40B4-BE49-F238E27FC236}">
                  <a16:creationId xmlns:a16="http://schemas.microsoft.com/office/drawing/2014/main" xmlns="" id="{5596E64C-5F1C-4E6A-BCD4-44322A831CF4}"/>
                </a:ext>
              </a:extLst>
            </p:cNvPr>
            <p:cNvSpPr/>
            <p:nvPr/>
          </p:nvSpPr>
          <p:spPr>
            <a:xfrm>
              <a:off x="3280274" y="4550514"/>
              <a:ext cx="7687107" cy="387993"/>
            </a:xfrm>
            <a:prstGeom prst="rect">
              <a:avLst/>
            </a:prstGeom>
          </p:spPr>
          <p:txBody>
            <a:bodyPr wrap="square">
              <a:spAutoFit/>
            </a:bodyPr>
            <a:lstStyle/>
            <a:p>
              <a:pPr fontAlgn="auto">
                <a:lnSpc>
                  <a:spcPts val="3040"/>
                </a:lnSpc>
              </a:pPr>
              <a:r>
                <a:rPr lang="en-US" altLang="zh-CN" sz="2800">
                  <a:solidFill>
                    <a:schemeClr val="accent1"/>
                  </a:solidFill>
                  <a:latin typeface="宋体" panose="02010600030101010101" pitchFamily="2" charset="-122"/>
                  <a:ea typeface="宋体" panose="02010600030101010101" pitchFamily="2" charset="-122"/>
                </a:rPr>
                <a:t>(4)</a:t>
              </a:r>
              <a:r>
                <a:rPr lang="zh-CN" altLang="en-US" sz="2800" spc="-150">
                  <a:solidFill>
                    <a:schemeClr val="accent1"/>
                  </a:solidFill>
                  <a:latin typeface="宋体" panose="02010600030101010101" pitchFamily="2" charset="-122"/>
                  <a:ea typeface="宋体" panose="02010600030101010101" pitchFamily="2" charset="-122"/>
                </a:rPr>
                <a:t>表示“正在”“恰逢”：</a:t>
              </a:r>
              <a:r>
                <a:rPr lang="zh-CN" altLang="en-US" sz="2800">
                  <a:solidFill>
                    <a:schemeClr val="accent1"/>
                  </a:solidFill>
                  <a:latin typeface="宋体" panose="02010600030101010101" pitchFamily="2" charset="-122"/>
                  <a:ea typeface="宋体" panose="02010600030101010101" pitchFamily="2" charset="-122"/>
                </a:rPr>
                <a:t>方、正、适、会。</a:t>
              </a:r>
            </a:p>
          </p:txBody>
        </p:sp>
        <p:sp>
          <p:nvSpPr>
            <p:cNvPr id="9" name="矩形 8">
              <a:extLst>
                <a:ext uri="{FF2B5EF4-FFF2-40B4-BE49-F238E27FC236}">
                  <a16:creationId xmlns:a16="http://schemas.microsoft.com/office/drawing/2014/main" xmlns="" id="{0E9BC195-C2C4-489E-A644-0141F124E1B2}"/>
                </a:ext>
              </a:extLst>
            </p:cNvPr>
            <p:cNvSpPr/>
            <p:nvPr/>
          </p:nvSpPr>
          <p:spPr>
            <a:xfrm>
              <a:off x="3293317" y="4872142"/>
              <a:ext cx="7615435" cy="697402"/>
            </a:xfrm>
            <a:prstGeom prst="rect">
              <a:avLst/>
            </a:prstGeom>
          </p:spPr>
          <p:txBody>
            <a:bodyPr wrap="square">
              <a:spAutoFit/>
            </a:bodyPr>
            <a:lstStyle/>
            <a:p>
              <a:pPr fontAlgn="auto">
                <a:lnSpc>
                  <a:spcPts val="3040"/>
                </a:lnSpc>
              </a:pPr>
              <a:r>
                <a:rPr lang="en-US" altLang="zh-CN" sz="2800">
                  <a:solidFill>
                    <a:schemeClr val="accent1"/>
                  </a:solidFill>
                  <a:latin typeface="宋体" panose="02010600030101010101" pitchFamily="2" charset="-122"/>
                  <a:ea typeface="宋体" panose="02010600030101010101" pitchFamily="2" charset="-122"/>
                </a:rPr>
                <a:t>(5)</a:t>
              </a:r>
              <a:r>
                <a:rPr lang="zh-CN" altLang="en-US" sz="2800" spc="-150">
                  <a:solidFill>
                    <a:schemeClr val="accent1"/>
                  </a:solidFill>
                  <a:latin typeface="宋体" panose="02010600030101010101" pitchFamily="2" charset="-122"/>
                  <a:ea typeface="宋体" panose="02010600030101010101" pitchFamily="2" charset="-122"/>
                </a:rPr>
                <a:t>表示“一会儿”“片刻”：</a:t>
              </a:r>
              <a:r>
                <a:rPr lang="zh-CN" altLang="en-US" sz="2800">
                  <a:solidFill>
                    <a:schemeClr val="accent1"/>
                  </a:solidFill>
                  <a:latin typeface="宋体" panose="02010600030101010101" pitchFamily="2" charset="-122"/>
                  <a:ea typeface="宋体" panose="02010600030101010101" pitchFamily="2" charset="-122"/>
                </a:rPr>
                <a:t>俄、旋、寻、须臾、未几、无何、既而、斯须。</a:t>
              </a:r>
            </a:p>
          </p:txBody>
        </p:sp>
        <p:sp>
          <p:nvSpPr>
            <p:cNvPr id="10" name="矩形 9">
              <a:extLst>
                <a:ext uri="{FF2B5EF4-FFF2-40B4-BE49-F238E27FC236}">
                  <a16:creationId xmlns:a16="http://schemas.microsoft.com/office/drawing/2014/main" xmlns="" id="{19AC6F48-3DC5-478D-9F50-5479105EB446}"/>
                </a:ext>
              </a:extLst>
            </p:cNvPr>
            <p:cNvSpPr/>
            <p:nvPr/>
          </p:nvSpPr>
          <p:spPr>
            <a:xfrm>
              <a:off x="3260711" y="5472133"/>
              <a:ext cx="7680645" cy="697402"/>
            </a:xfrm>
            <a:prstGeom prst="rect">
              <a:avLst/>
            </a:prstGeom>
          </p:spPr>
          <p:txBody>
            <a:bodyPr wrap="square">
              <a:spAutoFit/>
            </a:bodyPr>
            <a:lstStyle/>
            <a:p>
              <a:pPr fontAlgn="auto">
                <a:lnSpc>
                  <a:spcPts val="3040"/>
                </a:lnSpc>
              </a:pPr>
              <a:r>
                <a:rPr lang="en-US" altLang="zh-CN" sz="2800">
                  <a:solidFill>
                    <a:schemeClr val="accent1"/>
                  </a:solidFill>
                  <a:latin typeface="宋体" panose="02010600030101010101" pitchFamily="2" charset="-122"/>
                  <a:ea typeface="宋体" panose="02010600030101010101" pitchFamily="2" charset="-122"/>
                </a:rPr>
                <a:t>(6)</a:t>
              </a:r>
              <a:r>
                <a:rPr lang="zh-CN" altLang="en-US" sz="2800" spc="-150">
                  <a:solidFill>
                    <a:schemeClr val="accent1"/>
                  </a:solidFill>
                  <a:latin typeface="宋体" panose="02010600030101010101" pitchFamily="2" charset="-122"/>
                  <a:ea typeface="宋体" panose="02010600030101010101" pitchFamily="2" charset="-122"/>
                </a:rPr>
                <a:t>表示“突然”“急忙”“立刻”：</a:t>
              </a:r>
              <a:r>
                <a:rPr lang="zh-CN" altLang="en-US" sz="2800">
                  <a:solidFill>
                    <a:schemeClr val="accent1"/>
                  </a:solidFill>
                  <a:latin typeface="宋体" panose="02010600030101010101" pitchFamily="2" charset="-122"/>
                  <a:ea typeface="宋体" panose="02010600030101010101" pitchFamily="2" charset="-122"/>
                </a:rPr>
                <a:t>急、遽、猝、立、即。</a:t>
              </a:r>
            </a:p>
          </p:txBody>
        </p:sp>
        <p:sp>
          <p:nvSpPr>
            <p:cNvPr id="11" name="矩形 10">
              <a:extLst>
                <a:ext uri="{FF2B5EF4-FFF2-40B4-BE49-F238E27FC236}">
                  <a16:creationId xmlns:a16="http://schemas.microsoft.com/office/drawing/2014/main" xmlns="" id="{8C634C3D-DE6B-40A6-BF76-CDDF678F5742}"/>
                </a:ext>
              </a:extLst>
            </p:cNvPr>
            <p:cNvSpPr/>
            <p:nvPr/>
          </p:nvSpPr>
          <p:spPr>
            <a:xfrm>
              <a:off x="3273830" y="5983031"/>
              <a:ext cx="7898130" cy="387993"/>
            </a:xfrm>
            <a:prstGeom prst="rect">
              <a:avLst/>
            </a:prstGeom>
          </p:spPr>
          <p:txBody>
            <a:bodyPr wrap="square">
              <a:spAutoFit/>
            </a:bodyPr>
            <a:lstStyle/>
            <a:p>
              <a:pPr fontAlgn="auto">
                <a:lnSpc>
                  <a:spcPts val="3040"/>
                </a:lnSpc>
              </a:pPr>
              <a:r>
                <a:rPr lang="en-US" altLang="zh-CN" sz="2800">
                  <a:solidFill>
                    <a:schemeClr val="accent1"/>
                  </a:solidFill>
                  <a:latin typeface="宋体" panose="02010600030101010101" pitchFamily="2" charset="-122"/>
                  <a:ea typeface="宋体" panose="02010600030101010101" pitchFamily="2" charset="-122"/>
                </a:rPr>
                <a:t>(7)</a:t>
              </a:r>
              <a:r>
                <a:rPr lang="zh-CN" altLang="en-US" sz="2800" spc="-150">
                  <a:solidFill>
                    <a:schemeClr val="accent1"/>
                  </a:solidFill>
                  <a:latin typeface="宋体" panose="02010600030101010101" pitchFamily="2" charset="-122"/>
                  <a:ea typeface="宋体" panose="02010600030101010101" pitchFamily="2" charset="-122"/>
                </a:rPr>
                <a:t>表示“将要”“接近”：</a:t>
              </a:r>
              <a:r>
                <a:rPr lang="zh-CN" altLang="en-US" sz="2800">
                  <a:solidFill>
                    <a:schemeClr val="accent1"/>
                  </a:solidFill>
                  <a:latin typeface="宋体" panose="02010600030101010101" pitchFamily="2" charset="-122"/>
                  <a:ea typeface="宋体" panose="02010600030101010101" pitchFamily="2" charset="-122"/>
                </a:rPr>
                <a:t>将、且、行将。</a:t>
              </a:r>
            </a:p>
          </p:txBody>
        </p:sp>
        <p:sp>
          <p:nvSpPr>
            <p:cNvPr id="12" name="矩形 11">
              <a:extLst>
                <a:ext uri="{FF2B5EF4-FFF2-40B4-BE49-F238E27FC236}">
                  <a16:creationId xmlns:a16="http://schemas.microsoft.com/office/drawing/2014/main" xmlns="" id="{1BDDC198-C88D-4B40-A0EE-144875DA425B}"/>
                </a:ext>
              </a:extLst>
            </p:cNvPr>
            <p:cNvSpPr/>
            <p:nvPr/>
          </p:nvSpPr>
          <p:spPr>
            <a:xfrm>
              <a:off x="3265459" y="6257666"/>
              <a:ext cx="7491730" cy="387992"/>
            </a:xfrm>
            <a:prstGeom prst="rect">
              <a:avLst/>
            </a:prstGeom>
          </p:spPr>
          <p:txBody>
            <a:bodyPr wrap="square">
              <a:spAutoFit/>
            </a:bodyPr>
            <a:lstStyle/>
            <a:p>
              <a:pPr fontAlgn="auto">
                <a:lnSpc>
                  <a:spcPts val="3040"/>
                </a:lnSpc>
              </a:pPr>
              <a:r>
                <a:rPr lang="en-US" altLang="zh-CN" sz="2800">
                  <a:solidFill>
                    <a:schemeClr val="accent1"/>
                  </a:solidFill>
                  <a:latin typeface="宋体" panose="02010600030101010101" pitchFamily="2" charset="-122"/>
                  <a:ea typeface="宋体" panose="02010600030101010101" pitchFamily="2" charset="-122"/>
                </a:rPr>
                <a:t>(8)</a:t>
              </a:r>
              <a:r>
                <a:rPr lang="zh-CN" altLang="en-US" sz="2800" spc="-150">
                  <a:solidFill>
                    <a:schemeClr val="accent1"/>
                  </a:solidFill>
                  <a:latin typeface="宋体" panose="02010600030101010101" pitchFamily="2" charset="-122"/>
                  <a:ea typeface="宋体" panose="02010600030101010101" pitchFamily="2" charset="-122"/>
                </a:rPr>
                <a:t>表示“终于”“最后”：</a:t>
              </a:r>
              <a:r>
                <a:rPr lang="zh-CN" altLang="en-US" sz="2800">
                  <a:solidFill>
                    <a:schemeClr val="accent1"/>
                  </a:solidFill>
                  <a:latin typeface="宋体" panose="02010600030101010101" pitchFamily="2" charset="-122"/>
                  <a:ea typeface="宋体" panose="02010600030101010101" pitchFamily="2" charset="-122"/>
                </a:rPr>
                <a:t>终、卒、竟。</a:t>
              </a:r>
            </a:p>
          </p:txBody>
        </p:sp>
      </p:grpSp>
      <p:sp>
        <p:nvSpPr>
          <p:cNvPr id="13" name="左大括号 12">
            <a:extLst>
              <a:ext uri="{FF2B5EF4-FFF2-40B4-BE49-F238E27FC236}">
                <a16:creationId xmlns:a16="http://schemas.microsoft.com/office/drawing/2014/main" xmlns="" id="{082924E7-C393-4273-BE41-3786CE554C38}"/>
              </a:ext>
            </a:extLst>
          </p:cNvPr>
          <p:cNvSpPr/>
          <p:nvPr/>
        </p:nvSpPr>
        <p:spPr>
          <a:xfrm>
            <a:off x="911424" y="1225648"/>
            <a:ext cx="942009" cy="49396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F3192F4A-FD63-4ED7-9526-18E15A9E94CB}"/>
              </a:ext>
            </a:extLst>
          </p:cNvPr>
          <p:cNvSpPr/>
          <p:nvPr/>
        </p:nvSpPr>
        <p:spPr>
          <a:xfrm>
            <a:off x="9883038" y="4318"/>
            <a:ext cx="2088232" cy="2088232"/>
          </a:xfrm>
          <a:prstGeom prst="ellipse">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E4231F8D-8B93-49D7-BC64-FB82E83D13C4}"/>
              </a:ext>
            </a:extLst>
          </p:cNvPr>
          <p:cNvSpPr txBox="1"/>
          <p:nvPr/>
        </p:nvSpPr>
        <p:spPr>
          <a:xfrm>
            <a:off x="-30244" y="2274037"/>
            <a:ext cx="923330" cy="3612671"/>
          </a:xfrm>
          <a:prstGeom prst="rect">
            <a:avLst/>
          </a:prstGeom>
          <a:noFill/>
        </p:spPr>
        <p:txBody>
          <a:bodyPr vert="eaVert" wrap="square" rtlCol="0">
            <a:spAutoFit/>
          </a:bodyPr>
          <a:lstStyle/>
          <a:p>
            <a:r>
              <a:rPr lang="zh-CN" altLang="en-US" sz="4800"/>
              <a:t>时间副词</a:t>
            </a:r>
          </a:p>
        </p:txBody>
      </p:sp>
    </p:spTree>
    <p:extLst>
      <p:ext uri="{BB962C8B-B14F-4D97-AF65-F5344CB8AC3E}">
        <p14:creationId xmlns:p14="http://schemas.microsoft.com/office/powerpoint/2010/main" val="1841452476"/>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a:extLst>
              <a:ext uri="{FF2B5EF4-FFF2-40B4-BE49-F238E27FC236}">
                <a16:creationId xmlns:a16="http://schemas.microsoft.com/office/drawing/2014/main" xmlns="" id="{5C3F46CD-3E89-42B8-B361-BE31E7F20E95}"/>
              </a:ext>
            </a:extLst>
          </p:cNvPr>
          <p:cNvGrpSpPr/>
          <p:nvPr/>
        </p:nvGrpSpPr>
        <p:grpSpPr>
          <a:xfrm>
            <a:off x="2279577" y="1266939"/>
            <a:ext cx="10126866" cy="4412083"/>
            <a:chOff x="3762225" y="369893"/>
            <a:chExt cx="8674481" cy="4747622"/>
          </a:xfrm>
        </p:grpSpPr>
        <p:sp>
          <p:nvSpPr>
            <p:cNvPr id="4" name="矩形 3">
              <a:extLst>
                <a:ext uri="{FF2B5EF4-FFF2-40B4-BE49-F238E27FC236}">
                  <a16:creationId xmlns:a16="http://schemas.microsoft.com/office/drawing/2014/main" xmlns="" id="{8F48DAC8-0205-4CF3-A40E-B57121F6C063}"/>
                </a:ext>
              </a:extLst>
            </p:cNvPr>
            <p:cNvSpPr/>
            <p:nvPr/>
          </p:nvSpPr>
          <p:spPr>
            <a:xfrm>
              <a:off x="3762225" y="369893"/>
              <a:ext cx="8107680" cy="1299490"/>
            </a:xfrm>
            <a:prstGeom prst="rect">
              <a:avLst/>
            </a:prstGeom>
          </p:spPr>
          <p:txBody>
            <a:bodyPr wrap="square">
              <a:spAutoFit/>
            </a:bodyPr>
            <a:lstStyle/>
            <a:p>
              <a:r>
                <a:rPr lang="zh-CN" altLang="en-US" sz="3200">
                  <a:solidFill>
                    <a:schemeClr val="accent1"/>
                  </a:solidFill>
                  <a:latin typeface="宋体" panose="02010600030101010101" pitchFamily="2" charset="-122"/>
                  <a:ea typeface="宋体" panose="02010600030101010101" pitchFamily="2" charset="-122"/>
                </a:rPr>
                <a:t>（</a:t>
              </a:r>
              <a:r>
                <a:rPr lang="en-US" altLang="zh-CN" sz="3200">
                  <a:solidFill>
                    <a:schemeClr val="accent1"/>
                  </a:solidFill>
                  <a:latin typeface="宋体" panose="02010600030101010101" pitchFamily="2" charset="-122"/>
                  <a:ea typeface="宋体" panose="02010600030101010101" pitchFamily="2" charset="-122"/>
                </a:rPr>
                <a:t>1</a:t>
              </a:r>
              <a:r>
                <a:rPr lang="zh-CN" altLang="en-US" sz="3200">
                  <a:solidFill>
                    <a:schemeClr val="accent1"/>
                  </a:solidFill>
                  <a:latin typeface="宋体" panose="02010600030101010101" pitchFamily="2" charset="-122"/>
                  <a:ea typeface="宋体" panose="02010600030101010101" pitchFamily="2" charset="-122"/>
                </a:rPr>
                <a:t>）表肯定、确认：必、诚、信、固、果。</a:t>
              </a:r>
            </a:p>
          </p:txBody>
        </p:sp>
        <p:sp>
          <p:nvSpPr>
            <p:cNvPr id="5" name="矩形 4">
              <a:extLst>
                <a:ext uri="{FF2B5EF4-FFF2-40B4-BE49-F238E27FC236}">
                  <a16:creationId xmlns:a16="http://schemas.microsoft.com/office/drawing/2014/main" xmlns="" id="{56742F6A-E41D-440C-B152-EF9452BA99E8}"/>
                </a:ext>
              </a:extLst>
            </p:cNvPr>
            <p:cNvSpPr/>
            <p:nvPr/>
          </p:nvSpPr>
          <p:spPr>
            <a:xfrm>
              <a:off x="3762225" y="1021597"/>
              <a:ext cx="8674481" cy="1893542"/>
            </a:xfrm>
            <a:prstGeom prst="rect">
              <a:avLst/>
            </a:prstGeom>
          </p:spPr>
          <p:txBody>
            <a:bodyPr wrap="square">
              <a:spAutoFit/>
            </a:bodyPr>
            <a:lstStyle/>
            <a:p>
              <a:r>
                <a:rPr lang="zh-CN" altLang="en-US" sz="3200">
                  <a:solidFill>
                    <a:schemeClr val="accent1"/>
                  </a:solidFill>
                  <a:latin typeface="宋体" panose="02010600030101010101" pitchFamily="2" charset="-122"/>
                  <a:ea typeface="宋体" panose="02010600030101010101" pitchFamily="2" charset="-122"/>
                </a:rPr>
                <a:t>（</a:t>
              </a:r>
              <a:r>
                <a:rPr lang="en-US" altLang="zh-CN" sz="3200">
                  <a:solidFill>
                    <a:schemeClr val="accent1"/>
                  </a:solidFill>
                  <a:latin typeface="宋体" panose="02010600030101010101" pitchFamily="2" charset="-122"/>
                  <a:ea typeface="宋体" panose="02010600030101010101" pitchFamily="2" charset="-122"/>
                </a:rPr>
                <a:t>2</a:t>
              </a:r>
              <a:r>
                <a:rPr lang="zh-CN" altLang="en-US" sz="3200">
                  <a:solidFill>
                    <a:schemeClr val="accent1"/>
                  </a:solidFill>
                  <a:latin typeface="宋体" panose="02010600030101010101" pitchFamily="2" charset="-122"/>
                  <a:ea typeface="宋体" panose="02010600030101010101" pitchFamily="2" charset="-122"/>
                </a:rPr>
                <a:t>）表否定：不、弗、未、匪、非、靡、亡、</a:t>
              </a:r>
            </a:p>
            <a:p>
              <a:r>
                <a:rPr lang="zh-CN" altLang="en-US" sz="3200">
                  <a:solidFill>
                    <a:schemeClr val="accent1"/>
                  </a:solidFill>
                  <a:latin typeface="楷体_GB2312" pitchFamily="49" charset="-122"/>
                  <a:ea typeface="楷体_GB2312" pitchFamily="49" charset="-122"/>
                </a:rPr>
                <a:t>             </a:t>
              </a:r>
              <a:r>
                <a:rPr lang="zh-CN" altLang="en-US" sz="3200">
                  <a:solidFill>
                    <a:schemeClr val="accent1"/>
                  </a:solidFill>
                  <a:latin typeface="宋体" panose="02010600030101010101" pitchFamily="2" charset="-122"/>
                  <a:ea typeface="宋体" panose="02010600030101010101" pitchFamily="2" charset="-122"/>
                </a:rPr>
                <a:t>否。</a:t>
              </a:r>
            </a:p>
          </p:txBody>
        </p:sp>
        <p:sp>
          <p:nvSpPr>
            <p:cNvPr id="6" name="矩形 5">
              <a:extLst>
                <a:ext uri="{FF2B5EF4-FFF2-40B4-BE49-F238E27FC236}">
                  <a16:creationId xmlns:a16="http://schemas.microsoft.com/office/drawing/2014/main" xmlns="" id="{95FE136A-35B1-4CCC-B844-6932413C5E3D}"/>
                </a:ext>
              </a:extLst>
            </p:cNvPr>
            <p:cNvSpPr/>
            <p:nvPr/>
          </p:nvSpPr>
          <p:spPr>
            <a:xfrm>
              <a:off x="3762225" y="1907244"/>
              <a:ext cx="6075680" cy="705437"/>
            </a:xfrm>
            <a:prstGeom prst="rect">
              <a:avLst/>
            </a:prstGeom>
          </p:spPr>
          <p:txBody>
            <a:bodyPr wrap="square">
              <a:spAutoFit/>
            </a:bodyPr>
            <a:lstStyle/>
            <a:p>
              <a:r>
                <a:rPr lang="zh-CN" altLang="en-US" sz="3200">
                  <a:solidFill>
                    <a:schemeClr val="accent1"/>
                  </a:solidFill>
                  <a:latin typeface="宋体" panose="02010600030101010101" pitchFamily="2" charset="-122"/>
                  <a:ea typeface="宋体" panose="02010600030101010101" pitchFamily="2" charset="-122"/>
                </a:rPr>
                <a:t>（</a:t>
              </a:r>
              <a:r>
                <a:rPr lang="en-US" altLang="zh-CN" sz="3200">
                  <a:solidFill>
                    <a:schemeClr val="accent1"/>
                  </a:solidFill>
                  <a:latin typeface="宋体" panose="02010600030101010101" pitchFamily="2" charset="-122"/>
                  <a:ea typeface="宋体" panose="02010600030101010101" pitchFamily="2" charset="-122"/>
                </a:rPr>
                <a:t>3</a:t>
              </a:r>
              <a:r>
                <a:rPr lang="zh-CN" altLang="en-US" sz="3200">
                  <a:solidFill>
                    <a:schemeClr val="accent1"/>
                  </a:solidFill>
                  <a:latin typeface="宋体" panose="02010600030101010101" pitchFamily="2" charset="-122"/>
                  <a:ea typeface="宋体" panose="02010600030101010101" pitchFamily="2" charset="-122"/>
                </a:rPr>
                <a:t>）表禁止：毋、勿、莫</a:t>
              </a:r>
              <a:r>
                <a:rPr lang="zh-CN" altLang="en-US" sz="2400">
                  <a:solidFill>
                    <a:schemeClr val="accent1"/>
                  </a:solidFill>
                  <a:latin typeface="宋体" panose="02010600030101010101" pitchFamily="2" charset="-122"/>
                  <a:ea typeface="宋体" panose="02010600030101010101" pitchFamily="2" charset="-122"/>
                </a:rPr>
                <a:t>、</a:t>
              </a:r>
              <a:r>
                <a:rPr lang="zh-CN" altLang="en-US" sz="3200">
                  <a:solidFill>
                    <a:schemeClr val="accent1"/>
                  </a:solidFill>
                  <a:latin typeface="宋体" panose="02010600030101010101" pitchFamily="2" charset="-122"/>
                  <a:ea typeface="宋体" panose="02010600030101010101" pitchFamily="2" charset="-122"/>
                </a:rPr>
                <a:t>无。</a:t>
              </a:r>
            </a:p>
          </p:txBody>
        </p:sp>
        <p:sp>
          <p:nvSpPr>
            <p:cNvPr id="7" name="矩形 6">
              <a:extLst>
                <a:ext uri="{FF2B5EF4-FFF2-40B4-BE49-F238E27FC236}">
                  <a16:creationId xmlns:a16="http://schemas.microsoft.com/office/drawing/2014/main" xmlns="" id="{E90CA586-4F29-41A9-B41A-7FEDCE880EC1}"/>
                </a:ext>
              </a:extLst>
            </p:cNvPr>
            <p:cNvSpPr/>
            <p:nvPr/>
          </p:nvSpPr>
          <p:spPr>
            <a:xfrm>
              <a:off x="3799064" y="2853402"/>
              <a:ext cx="8165475" cy="1159141"/>
            </a:xfrm>
            <a:prstGeom prst="rect">
              <a:avLst/>
            </a:prstGeom>
          </p:spPr>
          <p:txBody>
            <a:bodyPr wrap="square">
              <a:spAutoFit/>
            </a:bodyPr>
            <a:lstStyle/>
            <a:p>
              <a:r>
                <a:rPr lang="zh-CN" altLang="en-US" sz="3200" spc="-140">
                  <a:solidFill>
                    <a:schemeClr val="accent1"/>
                  </a:solidFill>
                  <a:latin typeface="宋体" panose="02010600030101010101" pitchFamily="2" charset="-122"/>
                  <a:ea typeface="宋体" panose="02010600030101010101" pitchFamily="2" charset="-122"/>
                </a:rPr>
                <a:t>（</a:t>
              </a:r>
              <a:r>
                <a:rPr lang="en-US" altLang="zh-CN" sz="3200" spc="-140">
                  <a:solidFill>
                    <a:schemeClr val="accent1"/>
                  </a:solidFill>
                  <a:latin typeface="宋体" panose="02010600030101010101" pitchFamily="2" charset="-122"/>
                  <a:ea typeface="宋体" panose="02010600030101010101" pitchFamily="2" charset="-122"/>
                </a:rPr>
                <a:t>4</a:t>
              </a:r>
              <a:r>
                <a:rPr lang="zh-CN" altLang="en-US" sz="3200" spc="-140">
                  <a:solidFill>
                    <a:schemeClr val="accent1"/>
                  </a:solidFill>
                  <a:latin typeface="宋体" panose="02010600030101010101" pitchFamily="2" charset="-122"/>
                  <a:ea typeface="宋体" panose="02010600030101010101" pitchFamily="2" charset="-122"/>
                </a:rPr>
                <a:t>）表推测、估量：</a:t>
              </a:r>
              <a:r>
                <a:rPr lang="zh-CN" altLang="en-US" sz="3200">
                  <a:solidFill>
                    <a:schemeClr val="accent1"/>
                  </a:solidFill>
                  <a:latin typeface="宋体" panose="02010600030101010101" pitchFamily="2" charset="-122"/>
                  <a:ea typeface="宋体" panose="02010600030101010101" pitchFamily="2" charset="-122"/>
                </a:rPr>
                <a:t>殆、盖、庶、其、得无、无乃、庶几。</a:t>
              </a:r>
            </a:p>
          </p:txBody>
        </p:sp>
        <p:sp>
          <p:nvSpPr>
            <p:cNvPr id="8" name="矩形 7">
              <a:extLst>
                <a:ext uri="{FF2B5EF4-FFF2-40B4-BE49-F238E27FC236}">
                  <a16:creationId xmlns:a16="http://schemas.microsoft.com/office/drawing/2014/main" xmlns="" id="{BA5C2A47-48FC-40F5-81B6-669F6C65867C}"/>
                </a:ext>
              </a:extLst>
            </p:cNvPr>
            <p:cNvSpPr/>
            <p:nvPr/>
          </p:nvSpPr>
          <p:spPr>
            <a:xfrm>
              <a:off x="3825698" y="4488268"/>
              <a:ext cx="7461570" cy="629247"/>
            </a:xfrm>
            <a:prstGeom prst="rect">
              <a:avLst/>
            </a:prstGeom>
          </p:spPr>
          <p:txBody>
            <a:bodyPr wrap="square">
              <a:spAutoFit/>
            </a:bodyPr>
            <a:lstStyle/>
            <a:p>
              <a:r>
                <a:rPr lang="zh-CN" altLang="en-US" sz="3200" spc="-140">
                  <a:solidFill>
                    <a:schemeClr val="accent1"/>
                  </a:solidFill>
                  <a:latin typeface="宋体" panose="02010600030101010101" pitchFamily="2" charset="-122"/>
                  <a:ea typeface="宋体" panose="02010600030101010101" pitchFamily="2" charset="-122"/>
                </a:rPr>
                <a:t>（</a:t>
              </a:r>
              <a:r>
                <a:rPr lang="en-US" altLang="zh-CN" sz="3200" spc="-140">
                  <a:solidFill>
                    <a:schemeClr val="accent1"/>
                  </a:solidFill>
                  <a:latin typeface="宋体" panose="02010600030101010101" pitchFamily="2" charset="-122"/>
                  <a:ea typeface="宋体" panose="02010600030101010101" pitchFamily="2" charset="-122"/>
                </a:rPr>
                <a:t>5</a:t>
              </a:r>
              <a:r>
                <a:rPr lang="zh-CN" altLang="en-US" sz="3200" spc="-140">
                  <a:solidFill>
                    <a:schemeClr val="accent1"/>
                  </a:solidFill>
                  <a:latin typeface="宋体" panose="02010600030101010101" pitchFamily="2" charset="-122"/>
                  <a:ea typeface="宋体" panose="02010600030101010101" pitchFamily="2" charset="-122"/>
                </a:rPr>
                <a:t>）表反诘：</a:t>
              </a:r>
              <a:r>
                <a:rPr lang="zh-CN" altLang="en-US" sz="3200">
                  <a:solidFill>
                    <a:schemeClr val="accent1"/>
                  </a:solidFill>
                  <a:latin typeface="宋体" panose="02010600030101010101" pitchFamily="2" charset="-122"/>
                  <a:ea typeface="宋体" panose="02010600030101010101" pitchFamily="2" charset="-122"/>
                </a:rPr>
                <a:t>岂、其、庸、独、宁。</a:t>
              </a:r>
            </a:p>
          </p:txBody>
        </p:sp>
      </p:grpSp>
      <p:sp>
        <p:nvSpPr>
          <p:cNvPr id="9" name="左大括号 8">
            <a:extLst>
              <a:ext uri="{FF2B5EF4-FFF2-40B4-BE49-F238E27FC236}">
                <a16:creationId xmlns:a16="http://schemas.microsoft.com/office/drawing/2014/main" xmlns="" id="{33DDB287-8B24-43FB-BD75-AA35030CE72C}"/>
              </a:ext>
            </a:extLst>
          </p:cNvPr>
          <p:cNvSpPr/>
          <p:nvPr/>
        </p:nvSpPr>
        <p:spPr>
          <a:xfrm>
            <a:off x="1494866" y="1058511"/>
            <a:ext cx="864096" cy="489654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5FB96041-27C8-4F23-AA51-69183ED86B14}"/>
              </a:ext>
            </a:extLst>
          </p:cNvPr>
          <p:cNvSpPr txBox="1"/>
          <p:nvPr/>
        </p:nvSpPr>
        <p:spPr>
          <a:xfrm>
            <a:off x="385231" y="1881647"/>
            <a:ext cx="1015663" cy="3816424"/>
          </a:xfrm>
          <a:prstGeom prst="rect">
            <a:avLst/>
          </a:prstGeom>
          <a:noFill/>
        </p:spPr>
        <p:txBody>
          <a:bodyPr vert="eaVert" wrap="square" rtlCol="0">
            <a:spAutoFit/>
          </a:bodyPr>
          <a:lstStyle/>
          <a:p>
            <a:r>
              <a:rPr lang="zh-CN" altLang="en-US" sz="5400"/>
              <a:t>语气副词</a:t>
            </a:r>
          </a:p>
        </p:txBody>
      </p:sp>
      <p:sp>
        <p:nvSpPr>
          <p:cNvPr id="11" name="椭圆 10">
            <a:extLst>
              <a:ext uri="{FF2B5EF4-FFF2-40B4-BE49-F238E27FC236}">
                <a16:creationId xmlns:a16="http://schemas.microsoft.com/office/drawing/2014/main" xmlns="" id="{087C6103-C368-427E-9D15-35175C5A596A}"/>
              </a:ext>
            </a:extLst>
          </p:cNvPr>
          <p:cNvSpPr/>
          <p:nvPr/>
        </p:nvSpPr>
        <p:spPr>
          <a:xfrm>
            <a:off x="0" y="4687443"/>
            <a:ext cx="2088232" cy="2088232"/>
          </a:xfrm>
          <a:prstGeom prst="ellipse">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3057275"/>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 name="文本占位符 214"/>
          <p:cNvSpPr>
            <a:spLocks noGrp="1"/>
          </p:cNvSpPr>
          <p:nvPr>
            <p:ph type="body" sz="quarter" idx="10"/>
          </p:nvPr>
        </p:nvSpPr>
        <p:spPr/>
        <p:txBody>
          <a:bodyPr/>
          <a:lstStyle/>
          <a:p>
            <a:r>
              <a:rPr lang="zh-CN" altLang="en-US" sz="4400"/>
              <a:t>文言实词积累</a:t>
            </a:r>
          </a:p>
        </p:txBody>
      </p:sp>
      <p:sp>
        <p:nvSpPr>
          <p:cNvPr id="232" name="Freeform 143"/>
          <p:cNvSpPr>
            <a:spLocks noEditPoints="1"/>
          </p:cNvSpPr>
          <p:nvPr/>
        </p:nvSpPr>
        <p:spPr bwMode="auto">
          <a:xfrm>
            <a:off x="11140061" y="6097947"/>
            <a:ext cx="296714" cy="300646"/>
          </a:xfrm>
          <a:custGeom>
            <a:gdLst>
              <a:gd name="T0" fmla="*/ 1674 w 3583"/>
              <a:gd name="T1" fmla="*/ 39 h 3661"/>
              <a:gd name="T2" fmla="*/ 2300 w 3583"/>
              <a:gd name="T3" fmla="*/ 166 h 3661"/>
              <a:gd name="T4" fmla="*/ 3545 w 3583"/>
              <a:gd name="T5" fmla="*/ 496 h 3661"/>
              <a:gd name="T6" fmla="*/ 3426 w 3583"/>
              <a:gd name="T7" fmla="*/ 2241 h 3661"/>
              <a:gd name="T8" fmla="*/ 3308 w 3583"/>
              <a:gd name="T9" fmla="*/ 2520 h 3661"/>
              <a:gd name="T10" fmla="*/ 3545 w 3583"/>
              <a:gd name="T11" fmla="*/ 2757 h 3661"/>
              <a:gd name="T12" fmla="*/ 3155 w 3583"/>
              <a:gd name="T13" fmla="*/ 3544 h 3661"/>
              <a:gd name="T14" fmla="*/ 1665 w 3583"/>
              <a:gd name="T15" fmla="*/ 3595 h 3661"/>
              <a:gd name="T16" fmla="*/ 1199 w 3583"/>
              <a:gd name="T17" fmla="*/ 3561 h 3661"/>
              <a:gd name="T18" fmla="*/ 336 w 3583"/>
              <a:gd name="T19" fmla="*/ 3570 h 3661"/>
              <a:gd name="T20" fmla="*/ 48 w 3583"/>
              <a:gd name="T21" fmla="*/ 1800 h 3661"/>
              <a:gd name="T22" fmla="*/ 82 w 3583"/>
              <a:gd name="T23" fmla="*/ 793 h 3661"/>
              <a:gd name="T24" fmla="*/ 793 w 3583"/>
              <a:gd name="T25" fmla="*/ 39 h 3661"/>
              <a:gd name="T26" fmla="*/ 1309 w 3583"/>
              <a:gd name="T27" fmla="*/ 285 h 3661"/>
              <a:gd name="T28" fmla="*/ 1284 w 3583"/>
              <a:gd name="T29" fmla="*/ 242 h 3661"/>
              <a:gd name="T30" fmla="*/ 1225 w 3583"/>
              <a:gd name="T31" fmla="*/ 446 h 3661"/>
              <a:gd name="T32" fmla="*/ 1597 w 3583"/>
              <a:gd name="T33" fmla="*/ 734 h 3661"/>
              <a:gd name="T34" fmla="*/ 1538 w 3583"/>
              <a:gd name="T35" fmla="*/ 513 h 3661"/>
              <a:gd name="T36" fmla="*/ 1386 w 3583"/>
              <a:gd name="T37" fmla="*/ 488 h 3661"/>
              <a:gd name="T38" fmla="*/ 2097 w 3583"/>
              <a:gd name="T39" fmla="*/ 539 h 3661"/>
              <a:gd name="T40" fmla="*/ 2173 w 3583"/>
              <a:gd name="T41" fmla="*/ 463 h 3661"/>
              <a:gd name="T42" fmla="*/ 1420 w 3583"/>
              <a:gd name="T43" fmla="*/ 471 h 3661"/>
              <a:gd name="T44" fmla="*/ 2131 w 3583"/>
              <a:gd name="T45" fmla="*/ 835 h 3661"/>
              <a:gd name="T46" fmla="*/ 1944 w 3583"/>
              <a:gd name="T47" fmla="*/ 894 h 3661"/>
              <a:gd name="T48" fmla="*/ 1758 w 3583"/>
              <a:gd name="T49" fmla="*/ 2376 h 3661"/>
              <a:gd name="T50" fmla="*/ 2918 w 3583"/>
              <a:gd name="T51" fmla="*/ 2444 h 3661"/>
              <a:gd name="T52" fmla="*/ 2749 w 3583"/>
              <a:gd name="T53" fmla="*/ 1766 h 3661"/>
              <a:gd name="T54" fmla="*/ 2198 w 3583"/>
              <a:gd name="T55" fmla="*/ 1292 h 3661"/>
              <a:gd name="T56" fmla="*/ 2605 w 3583"/>
              <a:gd name="T57" fmla="*/ 1021 h 3661"/>
              <a:gd name="T58" fmla="*/ 2673 w 3583"/>
              <a:gd name="T59" fmla="*/ 954 h 3661"/>
              <a:gd name="T60" fmla="*/ 2088 w 3583"/>
              <a:gd name="T61" fmla="*/ 793 h 3661"/>
              <a:gd name="T62" fmla="*/ 1640 w 3583"/>
              <a:gd name="T63" fmla="*/ 1072 h 3661"/>
              <a:gd name="T64" fmla="*/ 1580 w 3583"/>
              <a:gd name="T65" fmla="*/ 903 h 3661"/>
              <a:gd name="T66" fmla="*/ 818 w 3583"/>
              <a:gd name="T67" fmla="*/ 1047 h 3661"/>
              <a:gd name="T68" fmla="*/ 641 w 3583"/>
              <a:gd name="T69" fmla="*/ 1216 h 3661"/>
              <a:gd name="T70" fmla="*/ 895 w 3583"/>
              <a:gd name="T71" fmla="*/ 2698 h 3661"/>
              <a:gd name="T72" fmla="*/ 962 w 3583"/>
              <a:gd name="T73" fmla="*/ 2401 h 3661"/>
              <a:gd name="T74" fmla="*/ 1030 w 3583"/>
              <a:gd name="T75" fmla="*/ 1487 h 3661"/>
              <a:gd name="T76" fmla="*/ 2241 w 3583"/>
              <a:gd name="T77" fmla="*/ 1326 h 3661"/>
              <a:gd name="T78" fmla="*/ 2241 w 3583"/>
              <a:gd name="T79" fmla="*/ 1326 h 3661"/>
              <a:gd name="T80" fmla="*/ 988 w 3583"/>
              <a:gd name="T81" fmla="*/ 1699 h 3661"/>
              <a:gd name="T82" fmla="*/ 2402 w 3583"/>
              <a:gd name="T83" fmla="*/ 2249 h 3661"/>
              <a:gd name="T84" fmla="*/ 2156 w 3583"/>
              <a:gd name="T85" fmla="*/ 1792 h 3661"/>
              <a:gd name="T86" fmla="*/ 674 w 3583"/>
              <a:gd name="T87" fmla="*/ 2147 h 3661"/>
              <a:gd name="T88" fmla="*/ 1343 w 3583"/>
              <a:gd name="T89" fmla="*/ 1843 h 3661"/>
              <a:gd name="T90" fmla="*/ 1343 w 3583"/>
              <a:gd name="T91" fmla="*/ 2393 h 3661"/>
              <a:gd name="T92" fmla="*/ 1978 w 3583"/>
              <a:gd name="T93" fmla="*/ 2004 h 3661"/>
              <a:gd name="T94" fmla="*/ 1885 w 3583"/>
              <a:gd name="T95" fmla="*/ 1987 h 3661"/>
              <a:gd name="T96" fmla="*/ 2766 w 3583"/>
              <a:gd name="T97" fmla="*/ 2046 h 3661"/>
              <a:gd name="T98" fmla="*/ 2664 w 3583"/>
              <a:gd name="T99" fmla="*/ 2757 h 3661"/>
              <a:gd name="T100" fmla="*/ 649 w 3583"/>
              <a:gd name="T101" fmla="*/ 2063 h 3661"/>
              <a:gd name="T102" fmla="*/ 3274 w 3583"/>
              <a:gd name="T103" fmla="*/ 2410 h 3661"/>
              <a:gd name="T104" fmla="*/ 2622 w 3583"/>
              <a:gd name="T105" fmla="*/ 2842 h 3661"/>
              <a:gd name="T106" fmla="*/ 1987 w 3583"/>
              <a:gd name="T107" fmla="*/ 2749 h 3661"/>
              <a:gd name="T108" fmla="*/ 2351 w 3583"/>
              <a:gd name="T109" fmla="*/ 2444 h 3661"/>
              <a:gd name="T110" fmla="*/ 3257 w 3583"/>
              <a:gd name="T111" fmla="*/ 2723 h 3661"/>
              <a:gd name="T112" fmla="*/ 3282 w 3583"/>
              <a:gd name="T113" fmla="*/ 2622 h 3661"/>
              <a:gd name="T114" fmla="*/ 3316 w 3583"/>
              <a:gd name="T115" fmla="*/ 2833 h 3661"/>
              <a:gd name="T116" fmla="*/ 2393 w 3583"/>
              <a:gd name="T117" fmla="*/ 3426 h 3661"/>
              <a:gd name="T118" fmla="*/ 2368 w 3583"/>
              <a:gd name="T119" fmla="*/ 3307 h 36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3" h="3661">
                <a:moveTo>
                  <a:pt x="793" y="39"/>
                </a:moveTo>
                <a:cubicBezTo>
                  <a:pt x="882" y="64"/>
                  <a:pt x="1040" y="44"/>
                  <a:pt x="1132" y="65"/>
                </a:cubicBezTo>
                <a:cubicBezTo>
                  <a:pt x="1185" y="87"/>
                  <a:pt x="1239" y="110"/>
                  <a:pt x="1293" y="132"/>
                </a:cubicBezTo>
                <a:cubicBezTo>
                  <a:pt x="1420" y="101"/>
                  <a:pt x="1547" y="70"/>
                  <a:pt x="1674" y="39"/>
                </a:cubicBezTo>
                <a:cubicBezTo>
                  <a:pt x="1831" y="27"/>
                  <a:pt x="2096" y="118"/>
                  <a:pt x="2224" y="65"/>
                </a:cubicBezTo>
                <a:cubicBezTo>
                  <a:pt x="2288" y="101"/>
                  <a:pt x="2277" y="142"/>
                  <a:pt x="2317" y="183"/>
                </a:cubicBezTo>
                <a:cubicBezTo>
                  <a:pt x="2320" y="183"/>
                  <a:pt x="2323" y="183"/>
                  <a:pt x="2325" y="183"/>
                </a:cubicBezTo>
                <a:cubicBezTo>
                  <a:pt x="2310" y="166"/>
                  <a:pt x="2325" y="177"/>
                  <a:pt x="2300" y="166"/>
                </a:cubicBezTo>
                <a:cubicBezTo>
                  <a:pt x="2300" y="163"/>
                  <a:pt x="2300" y="161"/>
                  <a:pt x="2300" y="158"/>
                </a:cubicBezTo>
                <a:cubicBezTo>
                  <a:pt x="2576" y="123"/>
                  <a:pt x="2804" y="0"/>
                  <a:pt x="3096" y="107"/>
                </a:cubicBezTo>
                <a:cubicBezTo>
                  <a:pt x="3162" y="131"/>
                  <a:pt x="3256" y="103"/>
                  <a:pt x="3325" y="141"/>
                </a:cubicBezTo>
                <a:cubicBezTo>
                  <a:pt x="3441" y="205"/>
                  <a:pt x="3495" y="364"/>
                  <a:pt x="3545" y="496"/>
                </a:cubicBezTo>
                <a:cubicBezTo>
                  <a:pt x="3559" y="533"/>
                  <a:pt x="3501" y="710"/>
                  <a:pt x="3511" y="793"/>
                </a:cubicBezTo>
                <a:cubicBezTo>
                  <a:pt x="3545" y="1097"/>
                  <a:pt x="3565" y="1490"/>
                  <a:pt x="3519" y="1809"/>
                </a:cubicBezTo>
                <a:cubicBezTo>
                  <a:pt x="3502" y="1930"/>
                  <a:pt x="3555" y="2094"/>
                  <a:pt x="3494" y="2190"/>
                </a:cubicBezTo>
                <a:cubicBezTo>
                  <a:pt x="3471" y="2207"/>
                  <a:pt x="3449" y="2224"/>
                  <a:pt x="3426" y="2241"/>
                </a:cubicBezTo>
                <a:cubicBezTo>
                  <a:pt x="3448" y="2274"/>
                  <a:pt x="3462" y="2286"/>
                  <a:pt x="3443" y="2317"/>
                </a:cubicBezTo>
                <a:cubicBezTo>
                  <a:pt x="3407" y="2448"/>
                  <a:pt x="3272" y="2468"/>
                  <a:pt x="3172" y="2512"/>
                </a:cubicBezTo>
                <a:cubicBezTo>
                  <a:pt x="3169" y="2528"/>
                  <a:pt x="3166" y="2545"/>
                  <a:pt x="3164" y="2562"/>
                </a:cubicBezTo>
                <a:cubicBezTo>
                  <a:pt x="3226" y="2563"/>
                  <a:pt x="3273" y="2562"/>
                  <a:pt x="3308" y="2520"/>
                </a:cubicBezTo>
                <a:cubicBezTo>
                  <a:pt x="3311" y="2487"/>
                  <a:pt x="3321" y="2480"/>
                  <a:pt x="3350" y="2452"/>
                </a:cubicBezTo>
                <a:cubicBezTo>
                  <a:pt x="3364" y="2452"/>
                  <a:pt x="3378" y="2452"/>
                  <a:pt x="3392" y="2452"/>
                </a:cubicBezTo>
                <a:cubicBezTo>
                  <a:pt x="3420" y="2505"/>
                  <a:pt x="3460" y="2533"/>
                  <a:pt x="3502" y="2571"/>
                </a:cubicBezTo>
                <a:cubicBezTo>
                  <a:pt x="3476" y="2642"/>
                  <a:pt x="3526" y="2681"/>
                  <a:pt x="3545" y="2757"/>
                </a:cubicBezTo>
                <a:cubicBezTo>
                  <a:pt x="3583" y="2917"/>
                  <a:pt x="3457" y="3410"/>
                  <a:pt x="3367" y="3528"/>
                </a:cubicBezTo>
                <a:cubicBezTo>
                  <a:pt x="3313" y="3531"/>
                  <a:pt x="3303" y="3553"/>
                  <a:pt x="3274" y="3561"/>
                </a:cubicBezTo>
                <a:cubicBezTo>
                  <a:pt x="3237" y="3556"/>
                  <a:pt x="3200" y="3550"/>
                  <a:pt x="3164" y="3544"/>
                </a:cubicBezTo>
                <a:cubicBezTo>
                  <a:pt x="3161" y="3544"/>
                  <a:pt x="3158" y="3544"/>
                  <a:pt x="3155" y="3544"/>
                </a:cubicBezTo>
                <a:cubicBezTo>
                  <a:pt x="3110" y="3565"/>
                  <a:pt x="3108" y="3609"/>
                  <a:pt x="3028" y="3621"/>
                </a:cubicBezTo>
                <a:cubicBezTo>
                  <a:pt x="2760" y="3661"/>
                  <a:pt x="2140" y="3661"/>
                  <a:pt x="1885" y="3587"/>
                </a:cubicBezTo>
                <a:cubicBezTo>
                  <a:pt x="1882" y="3587"/>
                  <a:pt x="1880" y="3587"/>
                  <a:pt x="1877" y="3587"/>
                </a:cubicBezTo>
                <a:cubicBezTo>
                  <a:pt x="1791" y="3612"/>
                  <a:pt x="1766" y="3611"/>
                  <a:pt x="1665" y="3595"/>
                </a:cubicBezTo>
                <a:cubicBezTo>
                  <a:pt x="1642" y="3556"/>
                  <a:pt x="1620" y="3516"/>
                  <a:pt x="1597" y="3477"/>
                </a:cubicBezTo>
                <a:cubicBezTo>
                  <a:pt x="1537" y="3495"/>
                  <a:pt x="1529" y="3528"/>
                  <a:pt x="1487" y="3561"/>
                </a:cubicBezTo>
                <a:cubicBezTo>
                  <a:pt x="1432" y="3559"/>
                  <a:pt x="1413" y="3547"/>
                  <a:pt x="1377" y="3528"/>
                </a:cubicBezTo>
                <a:cubicBezTo>
                  <a:pt x="1346" y="3539"/>
                  <a:pt x="1268" y="3592"/>
                  <a:pt x="1199" y="3561"/>
                </a:cubicBezTo>
                <a:cubicBezTo>
                  <a:pt x="1125" y="3528"/>
                  <a:pt x="1124" y="3415"/>
                  <a:pt x="1030" y="3392"/>
                </a:cubicBezTo>
                <a:cubicBezTo>
                  <a:pt x="987" y="3444"/>
                  <a:pt x="991" y="3563"/>
                  <a:pt x="920" y="3561"/>
                </a:cubicBezTo>
                <a:cubicBezTo>
                  <a:pt x="805" y="3594"/>
                  <a:pt x="790" y="3534"/>
                  <a:pt x="717" y="3519"/>
                </a:cubicBezTo>
                <a:cubicBezTo>
                  <a:pt x="603" y="3495"/>
                  <a:pt x="513" y="3614"/>
                  <a:pt x="336" y="3570"/>
                </a:cubicBezTo>
                <a:cubicBezTo>
                  <a:pt x="0" y="3485"/>
                  <a:pt x="92" y="2855"/>
                  <a:pt x="56" y="2562"/>
                </a:cubicBezTo>
                <a:cubicBezTo>
                  <a:pt x="50" y="2509"/>
                  <a:pt x="88" y="2458"/>
                  <a:pt x="65" y="2393"/>
                </a:cubicBezTo>
                <a:cubicBezTo>
                  <a:pt x="205" y="2358"/>
                  <a:pt x="31" y="2134"/>
                  <a:pt x="65" y="1987"/>
                </a:cubicBezTo>
                <a:cubicBezTo>
                  <a:pt x="79" y="1925"/>
                  <a:pt x="25" y="1886"/>
                  <a:pt x="48" y="1800"/>
                </a:cubicBezTo>
                <a:cubicBezTo>
                  <a:pt x="82" y="1673"/>
                  <a:pt x="147" y="1487"/>
                  <a:pt x="116" y="1377"/>
                </a:cubicBezTo>
                <a:cubicBezTo>
                  <a:pt x="93" y="1343"/>
                  <a:pt x="71" y="1309"/>
                  <a:pt x="48" y="1275"/>
                </a:cubicBezTo>
                <a:cubicBezTo>
                  <a:pt x="19" y="1211"/>
                  <a:pt x="104" y="1033"/>
                  <a:pt x="116" y="988"/>
                </a:cubicBezTo>
                <a:cubicBezTo>
                  <a:pt x="136" y="909"/>
                  <a:pt x="57" y="867"/>
                  <a:pt x="82" y="793"/>
                </a:cubicBezTo>
                <a:cubicBezTo>
                  <a:pt x="129" y="649"/>
                  <a:pt x="52" y="396"/>
                  <a:pt x="192" y="310"/>
                </a:cubicBezTo>
                <a:cubicBezTo>
                  <a:pt x="186" y="282"/>
                  <a:pt x="181" y="254"/>
                  <a:pt x="175" y="226"/>
                </a:cubicBezTo>
                <a:cubicBezTo>
                  <a:pt x="265" y="179"/>
                  <a:pt x="328" y="104"/>
                  <a:pt x="429" y="73"/>
                </a:cubicBezTo>
                <a:cubicBezTo>
                  <a:pt x="552" y="35"/>
                  <a:pt x="705" y="88"/>
                  <a:pt x="793" y="39"/>
                </a:cubicBezTo>
                <a:close/>
                <a:moveTo>
                  <a:pt x="1284" y="242"/>
                </a:moveTo>
                <a:cubicBezTo>
                  <a:pt x="1278" y="251"/>
                  <a:pt x="1273" y="259"/>
                  <a:pt x="1267" y="268"/>
                </a:cubicBezTo>
                <a:cubicBezTo>
                  <a:pt x="1267" y="271"/>
                  <a:pt x="1267" y="274"/>
                  <a:pt x="1267" y="276"/>
                </a:cubicBezTo>
                <a:cubicBezTo>
                  <a:pt x="1281" y="279"/>
                  <a:pt x="1295" y="282"/>
                  <a:pt x="1309" y="285"/>
                </a:cubicBezTo>
                <a:cubicBezTo>
                  <a:pt x="1283" y="301"/>
                  <a:pt x="1290" y="280"/>
                  <a:pt x="1293" y="310"/>
                </a:cubicBezTo>
                <a:cubicBezTo>
                  <a:pt x="1304" y="299"/>
                  <a:pt x="1315" y="288"/>
                  <a:pt x="1326" y="276"/>
                </a:cubicBezTo>
                <a:cubicBezTo>
                  <a:pt x="1321" y="276"/>
                  <a:pt x="1315" y="276"/>
                  <a:pt x="1309" y="276"/>
                </a:cubicBezTo>
                <a:cubicBezTo>
                  <a:pt x="1298" y="244"/>
                  <a:pt x="1309" y="259"/>
                  <a:pt x="1284" y="242"/>
                </a:cubicBezTo>
                <a:close/>
                <a:moveTo>
                  <a:pt x="1132" y="395"/>
                </a:moveTo>
                <a:cubicBezTo>
                  <a:pt x="1143" y="411"/>
                  <a:pt x="1133" y="400"/>
                  <a:pt x="1149" y="412"/>
                </a:cubicBezTo>
                <a:cubicBezTo>
                  <a:pt x="1143" y="406"/>
                  <a:pt x="1137" y="401"/>
                  <a:pt x="1132" y="395"/>
                </a:cubicBezTo>
                <a:close/>
                <a:moveTo>
                  <a:pt x="1225" y="446"/>
                </a:moveTo>
                <a:cubicBezTo>
                  <a:pt x="1212" y="462"/>
                  <a:pt x="1210" y="461"/>
                  <a:pt x="1191" y="471"/>
                </a:cubicBezTo>
                <a:cubicBezTo>
                  <a:pt x="1194" y="480"/>
                  <a:pt x="1197" y="488"/>
                  <a:pt x="1199" y="496"/>
                </a:cubicBezTo>
                <a:cubicBezTo>
                  <a:pt x="1283" y="558"/>
                  <a:pt x="1369" y="644"/>
                  <a:pt x="1445" y="717"/>
                </a:cubicBezTo>
                <a:cubicBezTo>
                  <a:pt x="1510" y="677"/>
                  <a:pt x="1528" y="714"/>
                  <a:pt x="1597" y="734"/>
                </a:cubicBezTo>
                <a:cubicBezTo>
                  <a:pt x="1589" y="694"/>
                  <a:pt x="1593" y="730"/>
                  <a:pt x="1606" y="683"/>
                </a:cubicBezTo>
                <a:cubicBezTo>
                  <a:pt x="1585" y="675"/>
                  <a:pt x="1594" y="686"/>
                  <a:pt x="1589" y="640"/>
                </a:cubicBezTo>
                <a:cubicBezTo>
                  <a:pt x="1631" y="620"/>
                  <a:pt x="1653" y="571"/>
                  <a:pt x="1640" y="522"/>
                </a:cubicBezTo>
                <a:cubicBezTo>
                  <a:pt x="1584" y="507"/>
                  <a:pt x="1594" y="505"/>
                  <a:pt x="1538" y="513"/>
                </a:cubicBezTo>
                <a:cubicBezTo>
                  <a:pt x="1538" y="570"/>
                  <a:pt x="1532" y="581"/>
                  <a:pt x="1504" y="607"/>
                </a:cubicBezTo>
                <a:cubicBezTo>
                  <a:pt x="1467" y="595"/>
                  <a:pt x="1460" y="618"/>
                  <a:pt x="1411" y="607"/>
                </a:cubicBezTo>
                <a:cubicBezTo>
                  <a:pt x="1408" y="601"/>
                  <a:pt x="1405" y="595"/>
                  <a:pt x="1403" y="590"/>
                </a:cubicBezTo>
                <a:cubicBezTo>
                  <a:pt x="1418" y="543"/>
                  <a:pt x="1415" y="503"/>
                  <a:pt x="1386" y="488"/>
                </a:cubicBezTo>
                <a:cubicBezTo>
                  <a:pt x="1348" y="534"/>
                  <a:pt x="1306" y="456"/>
                  <a:pt x="1225" y="446"/>
                </a:cubicBezTo>
                <a:close/>
                <a:moveTo>
                  <a:pt x="2173" y="463"/>
                </a:moveTo>
                <a:cubicBezTo>
                  <a:pt x="2151" y="483"/>
                  <a:pt x="2123" y="487"/>
                  <a:pt x="2105" y="513"/>
                </a:cubicBezTo>
                <a:cubicBezTo>
                  <a:pt x="2103" y="522"/>
                  <a:pt x="2100" y="530"/>
                  <a:pt x="2097" y="539"/>
                </a:cubicBezTo>
                <a:cubicBezTo>
                  <a:pt x="2100" y="542"/>
                  <a:pt x="2103" y="544"/>
                  <a:pt x="2105" y="547"/>
                </a:cubicBezTo>
                <a:cubicBezTo>
                  <a:pt x="2245" y="553"/>
                  <a:pt x="2517" y="638"/>
                  <a:pt x="2639" y="547"/>
                </a:cubicBezTo>
                <a:cubicBezTo>
                  <a:pt x="2636" y="530"/>
                  <a:pt x="2633" y="513"/>
                  <a:pt x="2630" y="496"/>
                </a:cubicBezTo>
                <a:cubicBezTo>
                  <a:pt x="2468" y="506"/>
                  <a:pt x="2314" y="491"/>
                  <a:pt x="2173" y="463"/>
                </a:cubicBezTo>
                <a:close/>
                <a:moveTo>
                  <a:pt x="1420" y="471"/>
                </a:moveTo>
                <a:cubicBezTo>
                  <a:pt x="1420" y="480"/>
                  <a:pt x="1420" y="488"/>
                  <a:pt x="1420" y="496"/>
                </a:cubicBezTo>
                <a:cubicBezTo>
                  <a:pt x="1425" y="491"/>
                  <a:pt x="1431" y="485"/>
                  <a:pt x="1436" y="480"/>
                </a:cubicBezTo>
                <a:cubicBezTo>
                  <a:pt x="1431" y="477"/>
                  <a:pt x="1425" y="474"/>
                  <a:pt x="1420" y="471"/>
                </a:cubicBezTo>
                <a:close/>
                <a:moveTo>
                  <a:pt x="2088" y="793"/>
                </a:moveTo>
                <a:cubicBezTo>
                  <a:pt x="2083" y="796"/>
                  <a:pt x="2077" y="798"/>
                  <a:pt x="2071" y="801"/>
                </a:cubicBezTo>
                <a:cubicBezTo>
                  <a:pt x="2071" y="804"/>
                  <a:pt x="2071" y="807"/>
                  <a:pt x="2071" y="810"/>
                </a:cubicBezTo>
                <a:cubicBezTo>
                  <a:pt x="2088" y="818"/>
                  <a:pt x="2117" y="827"/>
                  <a:pt x="2131" y="835"/>
                </a:cubicBezTo>
                <a:cubicBezTo>
                  <a:pt x="2125" y="844"/>
                  <a:pt x="2119" y="852"/>
                  <a:pt x="2114" y="861"/>
                </a:cubicBezTo>
                <a:cubicBezTo>
                  <a:pt x="2111" y="861"/>
                  <a:pt x="2108" y="861"/>
                  <a:pt x="2105" y="861"/>
                </a:cubicBezTo>
                <a:cubicBezTo>
                  <a:pt x="2058" y="839"/>
                  <a:pt x="1985" y="834"/>
                  <a:pt x="1944" y="886"/>
                </a:cubicBezTo>
                <a:cubicBezTo>
                  <a:pt x="1944" y="889"/>
                  <a:pt x="1944" y="892"/>
                  <a:pt x="1944" y="894"/>
                </a:cubicBezTo>
                <a:cubicBezTo>
                  <a:pt x="1989" y="893"/>
                  <a:pt x="2017" y="890"/>
                  <a:pt x="2029" y="903"/>
                </a:cubicBezTo>
                <a:cubicBezTo>
                  <a:pt x="2086" y="975"/>
                  <a:pt x="2116" y="1656"/>
                  <a:pt x="2021" y="1716"/>
                </a:cubicBezTo>
                <a:cubicBezTo>
                  <a:pt x="1959" y="1724"/>
                  <a:pt x="1896" y="1733"/>
                  <a:pt x="1834" y="1741"/>
                </a:cubicBezTo>
                <a:cubicBezTo>
                  <a:pt x="1755" y="1806"/>
                  <a:pt x="1734" y="2229"/>
                  <a:pt x="1758" y="2376"/>
                </a:cubicBezTo>
                <a:cubicBezTo>
                  <a:pt x="1774" y="2475"/>
                  <a:pt x="1677" y="2711"/>
                  <a:pt x="1758" y="2782"/>
                </a:cubicBezTo>
                <a:cubicBezTo>
                  <a:pt x="1819" y="2860"/>
                  <a:pt x="2210" y="3183"/>
                  <a:pt x="2317" y="3189"/>
                </a:cubicBezTo>
                <a:cubicBezTo>
                  <a:pt x="2459" y="3122"/>
                  <a:pt x="2910" y="2789"/>
                  <a:pt x="2952" y="2630"/>
                </a:cubicBezTo>
                <a:cubicBezTo>
                  <a:pt x="2941" y="2568"/>
                  <a:pt x="2929" y="2506"/>
                  <a:pt x="2918" y="2444"/>
                </a:cubicBezTo>
                <a:cubicBezTo>
                  <a:pt x="2902" y="2378"/>
                  <a:pt x="2974" y="2241"/>
                  <a:pt x="2901" y="2164"/>
                </a:cubicBezTo>
                <a:cubicBezTo>
                  <a:pt x="3000" y="2081"/>
                  <a:pt x="2933" y="1851"/>
                  <a:pt x="2867" y="1750"/>
                </a:cubicBezTo>
                <a:cubicBezTo>
                  <a:pt x="2842" y="1744"/>
                  <a:pt x="2817" y="1738"/>
                  <a:pt x="2791" y="1733"/>
                </a:cubicBezTo>
                <a:cubicBezTo>
                  <a:pt x="2777" y="1744"/>
                  <a:pt x="2763" y="1755"/>
                  <a:pt x="2749" y="1766"/>
                </a:cubicBezTo>
                <a:cubicBezTo>
                  <a:pt x="2711" y="1720"/>
                  <a:pt x="2670" y="1734"/>
                  <a:pt x="2639" y="1690"/>
                </a:cubicBezTo>
                <a:cubicBezTo>
                  <a:pt x="2591" y="1590"/>
                  <a:pt x="2628" y="1340"/>
                  <a:pt x="2588" y="1225"/>
                </a:cubicBezTo>
                <a:cubicBezTo>
                  <a:pt x="2582" y="1227"/>
                  <a:pt x="2577" y="1230"/>
                  <a:pt x="2571" y="1233"/>
                </a:cubicBezTo>
                <a:cubicBezTo>
                  <a:pt x="2534" y="1304"/>
                  <a:pt x="2259" y="1333"/>
                  <a:pt x="2198" y="1292"/>
                </a:cubicBezTo>
                <a:cubicBezTo>
                  <a:pt x="2156" y="1264"/>
                  <a:pt x="2117" y="1189"/>
                  <a:pt x="2105" y="1131"/>
                </a:cubicBezTo>
                <a:cubicBezTo>
                  <a:pt x="2127" y="1104"/>
                  <a:pt x="2127" y="999"/>
                  <a:pt x="2148" y="954"/>
                </a:cubicBezTo>
                <a:cubicBezTo>
                  <a:pt x="2261" y="920"/>
                  <a:pt x="2399" y="892"/>
                  <a:pt x="2554" y="928"/>
                </a:cubicBezTo>
                <a:cubicBezTo>
                  <a:pt x="2564" y="968"/>
                  <a:pt x="2581" y="996"/>
                  <a:pt x="2605" y="1021"/>
                </a:cubicBezTo>
                <a:cubicBezTo>
                  <a:pt x="2594" y="1044"/>
                  <a:pt x="2582" y="1067"/>
                  <a:pt x="2571" y="1089"/>
                </a:cubicBezTo>
                <a:cubicBezTo>
                  <a:pt x="2600" y="1110"/>
                  <a:pt x="2612" y="1140"/>
                  <a:pt x="2613" y="1140"/>
                </a:cubicBezTo>
                <a:cubicBezTo>
                  <a:pt x="2616" y="1146"/>
                  <a:pt x="2619" y="1151"/>
                  <a:pt x="2622" y="1157"/>
                </a:cubicBezTo>
                <a:cubicBezTo>
                  <a:pt x="2643" y="1113"/>
                  <a:pt x="2639" y="991"/>
                  <a:pt x="2673" y="954"/>
                </a:cubicBezTo>
                <a:cubicBezTo>
                  <a:pt x="2713" y="908"/>
                  <a:pt x="2774" y="926"/>
                  <a:pt x="2833" y="911"/>
                </a:cubicBezTo>
                <a:cubicBezTo>
                  <a:pt x="2826" y="880"/>
                  <a:pt x="2834" y="894"/>
                  <a:pt x="2817" y="877"/>
                </a:cubicBezTo>
                <a:cubicBezTo>
                  <a:pt x="2699" y="761"/>
                  <a:pt x="2388" y="917"/>
                  <a:pt x="2165" y="844"/>
                </a:cubicBezTo>
                <a:cubicBezTo>
                  <a:pt x="2139" y="827"/>
                  <a:pt x="2114" y="810"/>
                  <a:pt x="2088" y="793"/>
                </a:cubicBezTo>
                <a:close/>
                <a:moveTo>
                  <a:pt x="1530" y="877"/>
                </a:moveTo>
                <a:cubicBezTo>
                  <a:pt x="1518" y="889"/>
                  <a:pt x="1507" y="900"/>
                  <a:pt x="1496" y="911"/>
                </a:cubicBezTo>
                <a:cubicBezTo>
                  <a:pt x="1524" y="956"/>
                  <a:pt x="1535" y="1021"/>
                  <a:pt x="1572" y="1072"/>
                </a:cubicBezTo>
                <a:cubicBezTo>
                  <a:pt x="1595" y="1072"/>
                  <a:pt x="1617" y="1072"/>
                  <a:pt x="1640" y="1072"/>
                </a:cubicBezTo>
                <a:cubicBezTo>
                  <a:pt x="1640" y="1069"/>
                  <a:pt x="1640" y="1067"/>
                  <a:pt x="1640" y="1064"/>
                </a:cubicBezTo>
                <a:cubicBezTo>
                  <a:pt x="1628" y="1052"/>
                  <a:pt x="1617" y="1041"/>
                  <a:pt x="1606" y="1030"/>
                </a:cubicBezTo>
                <a:cubicBezTo>
                  <a:pt x="1600" y="973"/>
                  <a:pt x="1585" y="974"/>
                  <a:pt x="1555" y="945"/>
                </a:cubicBezTo>
                <a:cubicBezTo>
                  <a:pt x="1582" y="928"/>
                  <a:pt x="1573" y="941"/>
                  <a:pt x="1580" y="903"/>
                </a:cubicBezTo>
                <a:cubicBezTo>
                  <a:pt x="1563" y="894"/>
                  <a:pt x="1547" y="886"/>
                  <a:pt x="1530" y="877"/>
                </a:cubicBezTo>
                <a:close/>
                <a:moveTo>
                  <a:pt x="674" y="903"/>
                </a:moveTo>
                <a:cubicBezTo>
                  <a:pt x="669" y="917"/>
                  <a:pt x="663" y="931"/>
                  <a:pt x="658" y="945"/>
                </a:cubicBezTo>
                <a:cubicBezTo>
                  <a:pt x="716" y="973"/>
                  <a:pt x="746" y="1030"/>
                  <a:pt x="818" y="1047"/>
                </a:cubicBezTo>
                <a:cubicBezTo>
                  <a:pt x="867" y="1058"/>
                  <a:pt x="1266" y="999"/>
                  <a:pt x="1284" y="979"/>
                </a:cubicBezTo>
                <a:cubicBezTo>
                  <a:pt x="1266" y="967"/>
                  <a:pt x="1277" y="957"/>
                  <a:pt x="1250" y="937"/>
                </a:cubicBezTo>
                <a:cubicBezTo>
                  <a:pt x="1234" y="924"/>
                  <a:pt x="753" y="905"/>
                  <a:pt x="674" y="903"/>
                </a:cubicBezTo>
                <a:close/>
                <a:moveTo>
                  <a:pt x="641" y="1216"/>
                </a:moveTo>
                <a:cubicBezTo>
                  <a:pt x="607" y="1282"/>
                  <a:pt x="566" y="1289"/>
                  <a:pt x="539" y="1360"/>
                </a:cubicBezTo>
                <a:cubicBezTo>
                  <a:pt x="644" y="1344"/>
                  <a:pt x="801" y="1339"/>
                  <a:pt x="861" y="1411"/>
                </a:cubicBezTo>
                <a:cubicBezTo>
                  <a:pt x="962" y="1533"/>
                  <a:pt x="865" y="1674"/>
                  <a:pt x="886" y="1843"/>
                </a:cubicBezTo>
                <a:cubicBezTo>
                  <a:pt x="927" y="2172"/>
                  <a:pt x="882" y="2397"/>
                  <a:pt x="895" y="2698"/>
                </a:cubicBezTo>
                <a:cubicBezTo>
                  <a:pt x="912" y="2715"/>
                  <a:pt x="928" y="2732"/>
                  <a:pt x="945" y="2749"/>
                </a:cubicBezTo>
                <a:cubicBezTo>
                  <a:pt x="951" y="2746"/>
                  <a:pt x="957" y="2743"/>
                  <a:pt x="962" y="2740"/>
                </a:cubicBezTo>
                <a:cubicBezTo>
                  <a:pt x="960" y="2627"/>
                  <a:pt x="957" y="2514"/>
                  <a:pt x="954" y="2401"/>
                </a:cubicBezTo>
                <a:cubicBezTo>
                  <a:pt x="957" y="2401"/>
                  <a:pt x="960" y="2401"/>
                  <a:pt x="962" y="2401"/>
                </a:cubicBezTo>
                <a:cubicBezTo>
                  <a:pt x="987" y="2407"/>
                  <a:pt x="967" y="2416"/>
                  <a:pt x="988" y="2401"/>
                </a:cubicBezTo>
                <a:cubicBezTo>
                  <a:pt x="1068" y="2320"/>
                  <a:pt x="978" y="2190"/>
                  <a:pt x="988" y="2097"/>
                </a:cubicBezTo>
                <a:cubicBezTo>
                  <a:pt x="1007" y="2071"/>
                  <a:pt x="1027" y="2046"/>
                  <a:pt x="1047" y="2020"/>
                </a:cubicBezTo>
                <a:cubicBezTo>
                  <a:pt x="1052" y="1994"/>
                  <a:pt x="1041" y="1531"/>
                  <a:pt x="1030" y="1487"/>
                </a:cubicBezTo>
                <a:cubicBezTo>
                  <a:pt x="1111" y="1318"/>
                  <a:pt x="1306" y="1388"/>
                  <a:pt x="1436" y="1309"/>
                </a:cubicBezTo>
                <a:cubicBezTo>
                  <a:pt x="1436" y="1306"/>
                  <a:pt x="1436" y="1304"/>
                  <a:pt x="1436" y="1301"/>
                </a:cubicBezTo>
                <a:cubicBezTo>
                  <a:pt x="1121" y="1296"/>
                  <a:pt x="864" y="1288"/>
                  <a:pt x="641" y="1216"/>
                </a:cubicBezTo>
                <a:close/>
                <a:moveTo>
                  <a:pt x="2241" y="1326"/>
                </a:moveTo>
                <a:cubicBezTo>
                  <a:pt x="2404" y="1341"/>
                  <a:pt x="2458" y="1386"/>
                  <a:pt x="2571" y="1445"/>
                </a:cubicBezTo>
                <a:cubicBezTo>
                  <a:pt x="2578" y="1558"/>
                  <a:pt x="2558" y="1643"/>
                  <a:pt x="2486" y="1716"/>
                </a:cubicBezTo>
                <a:cubicBezTo>
                  <a:pt x="2380" y="1714"/>
                  <a:pt x="2223" y="1725"/>
                  <a:pt x="2148" y="1673"/>
                </a:cubicBezTo>
                <a:cubicBezTo>
                  <a:pt x="2092" y="1530"/>
                  <a:pt x="2137" y="1402"/>
                  <a:pt x="2241" y="1326"/>
                </a:cubicBezTo>
                <a:close/>
                <a:moveTo>
                  <a:pt x="988" y="1699"/>
                </a:moveTo>
                <a:cubicBezTo>
                  <a:pt x="993" y="1699"/>
                  <a:pt x="999" y="1699"/>
                  <a:pt x="1005" y="1699"/>
                </a:cubicBezTo>
                <a:cubicBezTo>
                  <a:pt x="993" y="1715"/>
                  <a:pt x="1004" y="1704"/>
                  <a:pt x="988" y="1716"/>
                </a:cubicBezTo>
                <a:cubicBezTo>
                  <a:pt x="988" y="1710"/>
                  <a:pt x="988" y="1704"/>
                  <a:pt x="988" y="1699"/>
                </a:cubicBezTo>
                <a:close/>
                <a:moveTo>
                  <a:pt x="2156" y="1792"/>
                </a:moveTo>
                <a:cubicBezTo>
                  <a:pt x="2329" y="1821"/>
                  <a:pt x="2587" y="1758"/>
                  <a:pt x="2732" y="1843"/>
                </a:cubicBezTo>
                <a:cubicBezTo>
                  <a:pt x="2735" y="1868"/>
                  <a:pt x="2738" y="1893"/>
                  <a:pt x="2740" y="1919"/>
                </a:cubicBezTo>
                <a:cubicBezTo>
                  <a:pt x="2697" y="2058"/>
                  <a:pt x="2501" y="2157"/>
                  <a:pt x="2402" y="2249"/>
                </a:cubicBezTo>
                <a:cubicBezTo>
                  <a:pt x="2354" y="2241"/>
                  <a:pt x="2306" y="2232"/>
                  <a:pt x="2258" y="2224"/>
                </a:cubicBezTo>
                <a:cubicBezTo>
                  <a:pt x="2219" y="2199"/>
                  <a:pt x="2018" y="1923"/>
                  <a:pt x="2012" y="1868"/>
                </a:cubicBezTo>
                <a:cubicBezTo>
                  <a:pt x="2029" y="1845"/>
                  <a:pt x="2046" y="1823"/>
                  <a:pt x="2063" y="1800"/>
                </a:cubicBezTo>
                <a:cubicBezTo>
                  <a:pt x="2094" y="1798"/>
                  <a:pt x="2125" y="1795"/>
                  <a:pt x="2156" y="1792"/>
                </a:cubicBezTo>
                <a:close/>
                <a:moveTo>
                  <a:pt x="607" y="1809"/>
                </a:moveTo>
                <a:cubicBezTo>
                  <a:pt x="586" y="1905"/>
                  <a:pt x="588" y="2056"/>
                  <a:pt x="598" y="2173"/>
                </a:cubicBezTo>
                <a:cubicBezTo>
                  <a:pt x="650" y="2174"/>
                  <a:pt x="643" y="2179"/>
                  <a:pt x="674" y="2156"/>
                </a:cubicBezTo>
                <a:cubicBezTo>
                  <a:pt x="674" y="2153"/>
                  <a:pt x="674" y="2150"/>
                  <a:pt x="674" y="2147"/>
                </a:cubicBezTo>
                <a:cubicBezTo>
                  <a:pt x="663" y="2128"/>
                  <a:pt x="652" y="2108"/>
                  <a:pt x="641" y="2088"/>
                </a:cubicBezTo>
                <a:cubicBezTo>
                  <a:pt x="694" y="2073"/>
                  <a:pt x="702" y="1959"/>
                  <a:pt x="691" y="1927"/>
                </a:cubicBezTo>
                <a:cubicBezTo>
                  <a:pt x="680" y="1876"/>
                  <a:pt x="642" y="1837"/>
                  <a:pt x="607" y="1809"/>
                </a:cubicBezTo>
                <a:close/>
                <a:moveTo>
                  <a:pt x="1343" y="1843"/>
                </a:moveTo>
                <a:cubicBezTo>
                  <a:pt x="1323" y="1910"/>
                  <a:pt x="1251" y="2026"/>
                  <a:pt x="1267" y="2139"/>
                </a:cubicBezTo>
                <a:cubicBezTo>
                  <a:pt x="1281" y="2179"/>
                  <a:pt x="1295" y="2218"/>
                  <a:pt x="1309" y="2258"/>
                </a:cubicBezTo>
                <a:cubicBezTo>
                  <a:pt x="1310" y="2299"/>
                  <a:pt x="1273" y="2324"/>
                  <a:pt x="1284" y="2385"/>
                </a:cubicBezTo>
                <a:cubicBezTo>
                  <a:pt x="1304" y="2387"/>
                  <a:pt x="1324" y="2390"/>
                  <a:pt x="1343" y="2393"/>
                </a:cubicBezTo>
                <a:cubicBezTo>
                  <a:pt x="1346" y="2387"/>
                  <a:pt x="1349" y="2382"/>
                  <a:pt x="1352" y="2376"/>
                </a:cubicBezTo>
                <a:cubicBezTo>
                  <a:pt x="1341" y="2252"/>
                  <a:pt x="1438" y="1963"/>
                  <a:pt x="1343" y="1843"/>
                </a:cubicBezTo>
                <a:close/>
                <a:moveTo>
                  <a:pt x="1885" y="1987"/>
                </a:moveTo>
                <a:cubicBezTo>
                  <a:pt x="1927" y="1984"/>
                  <a:pt x="1959" y="1984"/>
                  <a:pt x="1978" y="2004"/>
                </a:cubicBezTo>
                <a:cubicBezTo>
                  <a:pt x="2072" y="2067"/>
                  <a:pt x="2170" y="2251"/>
                  <a:pt x="2224" y="2351"/>
                </a:cubicBezTo>
                <a:cubicBezTo>
                  <a:pt x="2196" y="2504"/>
                  <a:pt x="1969" y="2530"/>
                  <a:pt x="1978" y="2664"/>
                </a:cubicBezTo>
                <a:cubicBezTo>
                  <a:pt x="1920" y="2670"/>
                  <a:pt x="1902" y="2657"/>
                  <a:pt x="1860" y="2630"/>
                </a:cubicBezTo>
                <a:cubicBezTo>
                  <a:pt x="1807" y="2461"/>
                  <a:pt x="1808" y="2085"/>
                  <a:pt x="1885" y="1987"/>
                </a:cubicBezTo>
                <a:close/>
                <a:moveTo>
                  <a:pt x="1826" y="1995"/>
                </a:moveTo>
                <a:cubicBezTo>
                  <a:pt x="1829" y="2001"/>
                  <a:pt x="1832" y="2006"/>
                  <a:pt x="1834" y="2012"/>
                </a:cubicBezTo>
                <a:cubicBezTo>
                  <a:pt x="1832" y="2006"/>
                  <a:pt x="1829" y="2001"/>
                  <a:pt x="1826" y="1995"/>
                </a:cubicBezTo>
                <a:close/>
                <a:moveTo>
                  <a:pt x="2766" y="2046"/>
                </a:moveTo>
                <a:cubicBezTo>
                  <a:pt x="2800" y="2063"/>
                  <a:pt x="2833" y="2080"/>
                  <a:pt x="2867" y="2097"/>
                </a:cubicBezTo>
                <a:cubicBezTo>
                  <a:pt x="2887" y="2259"/>
                  <a:pt x="2838" y="2485"/>
                  <a:pt x="2884" y="2605"/>
                </a:cubicBezTo>
                <a:cubicBezTo>
                  <a:pt x="2825" y="2655"/>
                  <a:pt x="2766" y="2706"/>
                  <a:pt x="2706" y="2757"/>
                </a:cubicBezTo>
                <a:cubicBezTo>
                  <a:pt x="2692" y="2757"/>
                  <a:pt x="2678" y="2757"/>
                  <a:pt x="2664" y="2757"/>
                </a:cubicBezTo>
                <a:cubicBezTo>
                  <a:pt x="2581" y="2622"/>
                  <a:pt x="2446" y="2510"/>
                  <a:pt x="2410" y="2359"/>
                </a:cubicBezTo>
                <a:cubicBezTo>
                  <a:pt x="2460" y="2238"/>
                  <a:pt x="2648" y="2114"/>
                  <a:pt x="2766" y="2046"/>
                </a:cubicBezTo>
                <a:close/>
                <a:moveTo>
                  <a:pt x="632" y="2063"/>
                </a:moveTo>
                <a:cubicBezTo>
                  <a:pt x="638" y="2063"/>
                  <a:pt x="643" y="2063"/>
                  <a:pt x="649" y="2063"/>
                </a:cubicBezTo>
                <a:cubicBezTo>
                  <a:pt x="643" y="2063"/>
                  <a:pt x="638" y="2063"/>
                  <a:pt x="632" y="2063"/>
                </a:cubicBezTo>
                <a:close/>
                <a:moveTo>
                  <a:pt x="3231" y="2393"/>
                </a:moveTo>
                <a:cubicBezTo>
                  <a:pt x="3237" y="2401"/>
                  <a:pt x="3243" y="2410"/>
                  <a:pt x="3248" y="2418"/>
                </a:cubicBezTo>
                <a:cubicBezTo>
                  <a:pt x="3257" y="2416"/>
                  <a:pt x="3265" y="2413"/>
                  <a:pt x="3274" y="2410"/>
                </a:cubicBezTo>
                <a:cubicBezTo>
                  <a:pt x="3274" y="2404"/>
                  <a:pt x="3274" y="2399"/>
                  <a:pt x="3274" y="2393"/>
                </a:cubicBezTo>
                <a:cubicBezTo>
                  <a:pt x="3260" y="2393"/>
                  <a:pt x="3246" y="2393"/>
                  <a:pt x="3231" y="2393"/>
                </a:cubicBezTo>
                <a:close/>
                <a:moveTo>
                  <a:pt x="2309" y="2435"/>
                </a:moveTo>
                <a:cubicBezTo>
                  <a:pt x="2402" y="2470"/>
                  <a:pt x="2614" y="2735"/>
                  <a:pt x="2622" y="2842"/>
                </a:cubicBezTo>
                <a:cubicBezTo>
                  <a:pt x="2598" y="2889"/>
                  <a:pt x="2568" y="2919"/>
                  <a:pt x="2546" y="2960"/>
                </a:cubicBezTo>
                <a:cubicBezTo>
                  <a:pt x="2578" y="2971"/>
                  <a:pt x="2563" y="2960"/>
                  <a:pt x="2579" y="2986"/>
                </a:cubicBezTo>
                <a:cubicBezTo>
                  <a:pt x="2469" y="2987"/>
                  <a:pt x="2376" y="3044"/>
                  <a:pt x="2275" y="3079"/>
                </a:cubicBezTo>
                <a:cubicBezTo>
                  <a:pt x="2144" y="3023"/>
                  <a:pt x="2013" y="2905"/>
                  <a:pt x="1987" y="2749"/>
                </a:cubicBezTo>
                <a:cubicBezTo>
                  <a:pt x="2085" y="2662"/>
                  <a:pt x="2235" y="2542"/>
                  <a:pt x="2309" y="2435"/>
                </a:cubicBezTo>
                <a:close/>
                <a:moveTo>
                  <a:pt x="2351" y="2444"/>
                </a:moveTo>
                <a:cubicBezTo>
                  <a:pt x="2359" y="2444"/>
                  <a:pt x="2368" y="2444"/>
                  <a:pt x="2376" y="2444"/>
                </a:cubicBezTo>
                <a:cubicBezTo>
                  <a:pt x="2368" y="2444"/>
                  <a:pt x="2359" y="2444"/>
                  <a:pt x="2351" y="2444"/>
                </a:cubicBezTo>
                <a:close/>
                <a:moveTo>
                  <a:pt x="3282" y="2622"/>
                </a:moveTo>
                <a:cubicBezTo>
                  <a:pt x="3258" y="2658"/>
                  <a:pt x="3249" y="2662"/>
                  <a:pt x="3248" y="2706"/>
                </a:cubicBezTo>
                <a:cubicBezTo>
                  <a:pt x="3254" y="2706"/>
                  <a:pt x="3260" y="2706"/>
                  <a:pt x="3265" y="2706"/>
                </a:cubicBezTo>
                <a:cubicBezTo>
                  <a:pt x="3262" y="2712"/>
                  <a:pt x="3260" y="2718"/>
                  <a:pt x="3257" y="2723"/>
                </a:cubicBezTo>
                <a:cubicBezTo>
                  <a:pt x="3282" y="2714"/>
                  <a:pt x="3313" y="2716"/>
                  <a:pt x="3341" y="2715"/>
                </a:cubicBezTo>
                <a:cubicBezTo>
                  <a:pt x="3344" y="2692"/>
                  <a:pt x="3347" y="2670"/>
                  <a:pt x="3350" y="2647"/>
                </a:cubicBezTo>
                <a:cubicBezTo>
                  <a:pt x="3347" y="2641"/>
                  <a:pt x="3344" y="2636"/>
                  <a:pt x="3341" y="2630"/>
                </a:cubicBezTo>
                <a:cubicBezTo>
                  <a:pt x="3322" y="2627"/>
                  <a:pt x="3302" y="2624"/>
                  <a:pt x="3282" y="2622"/>
                </a:cubicBezTo>
                <a:close/>
                <a:moveTo>
                  <a:pt x="3291" y="2833"/>
                </a:moveTo>
                <a:cubicBezTo>
                  <a:pt x="3291" y="2845"/>
                  <a:pt x="3291" y="2856"/>
                  <a:pt x="3291" y="2867"/>
                </a:cubicBezTo>
                <a:cubicBezTo>
                  <a:pt x="3299" y="2859"/>
                  <a:pt x="3308" y="2850"/>
                  <a:pt x="3316" y="2842"/>
                </a:cubicBezTo>
                <a:cubicBezTo>
                  <a:pt x="3316" y="2839"/>
                  <a:pt x="3316" y="2836"/>
                  <a:pt x="3316" y="2833"/>
                </a:cubicBezTo>
                <a:cubicBezTo>
                  <a:pt x="3308" y="2833"/>
                  <a:pt x="3299" y="2833"/>
                  <a:pt x="3291" y="2833"/>
                </a:cubicBezTo>
                <a:close/>
                <a:moveTo>
                  <a:pt x="2351" y="3307"/>
                </a:moveTo>
                <a:cubicBezTo>
                  <a:pt x="2345" y="3368"/>
                  <a:pt x="2333" y="3383"/>
                  <a:pt x="2351" y="3426"/>
                </a:cubicBezTo>
                <a:cubicBezTo>
                  <a:pt x="2365" y="3426"/>
                  <a:pt x="2379" y="3426"/>
                  <a:pt x="2393" y="3426"/>
                </a:cubicBezTo>
                <a:cubicBezTo>
                  <a:pt x="2396" y="3415"/>
                  <a:pt x="2399" y="3403"/>
                  <a:pt x="2402" y="3392"/>
                </a:cubicBezTo>
                <a:cubicBezTo>
                  <a:pt x="2383" y="3384"/>
                  <a:pt x="2403" y="3350"/>
                  <a:pt x="2410" y="3316"/>
                </a:cubicBezTo>
                <a:cubicBezTo>
                  <a:pt x="2402" y="3313"/>
                  <a:pt x="2393" y="3310"/>
                  <a:pt x="2385" y="3307"/>
                </a:cubicBezTo>
                <a:cubicBezTo>
                  <a:pt x="2368" y="3310"/>
                  <a:pt x="2381" y="3318"/>
                  <a:pt x="2368" y="3307"/>
                </a:cubicBezTo>
                <a:cubicBezTo>
                  <a:pt x="2362" y="3307"/>
                  <a:pt x="2357" y="3307"/>
                  <a:pt x="2351" y="3307"/>
                </a:cubicBezTo>
                <a:close/>
              </a:path>
            </a:pathLst>
          </a:custGeom>
          <a:solidFill>
            <a:srgbClr val="C700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165735" y="2709545"/>
            <a:ext cx="1578610" cy="1578610"/>
            <a:chOff x="731" y="3949"/>
            <a:chExt cx="2902" cy="2902"/>
          </a:xfrm>
        </p:grpSpPr>
        <p:sp>
          <p:nvSpPr>
            <p:cNvPr id="223" name="Freeform 5"/>
            <p:cNvSpPr>
              <a:spLocks noEditPoints="1"/>
            </p:cNvSpPr>
            <p:nvPr/>
          </p:nvSpPr>
          <p:spPr bwMode="auto">
            <a:xfrm>
              <a:off x="731" y="3949"/>
              <a:ext cx="2902" cy="2902"/>
            </a:xfrm>
            <a:custGeom>
              <a:gdLst>
                <a:gd name="T0" fmla="*/ 380 w 542"/>
                <a:gd name="T1" fmla="*/ 498 h 542"/>
                <a:gd name="T2" fmla="*/ 438 w 542"/>
                <a:gd name="T3" fmla="*/ 448 h 542"/>
                <a:gd name="T4" fmla="*/ 510 w 542"/>
                <a:gd name="T5" fmla="*/ 393 h 542"/>
                <a:gd name="T6" fmla="*/ 521 w 542"/>
                <a:gd name="T7" fmla="*/ 248 h 542"/>
                <a:gd name="T8" fmla="*/ 498 w 542"/>
                <a:gd name="T9" fmla="*/ 180 h 542"/>
                <a:gd name="T10" fmla="*/ 467 w 542"/>
                <a:gd name="T11" fmla="*/ 94 h 542"/>
                <a:gd name="T12" fmla="*/ 346 w 542"/>
                <a:gd name="T13" fmla="*/ 14 h 542"/>
                <a:gd name="T14" fmla="*/ 283 w 542"/>
                <a:gd name="T15" fmla="*/ 25 h 542"/>
                <a:gd name="T16" fmla="*/ 189 w 542"/>
                <a:gd name="T17" fmla="*/ 50 h 542"/>
                <a:gd name="T18" fmla="*/ 60 w 542"/>
                <a:gd name="T19" fmla="*/ 105 h 542"/>
                <a:gd name="T20" fmla="*/ 40 w 542"/>
                <a:gd name="T21" fmla="*/ 167 h 542"/>
                <a:gd name="T22" fmla="*/ 36 w 542"/>
                <a:gd name="T23" fmla="*/ 257 h 542"/>
                <a:gd name="T24" fmla="*/ 13 w 542"/>
                <a:gd name="T25" fmla="*/ 348 h 542"/>
                <a:gd name="T26" fmla="*/ 101 w 542"/>
                <a:gd name="T27" fmla="*/ 457 h 542"/>
                <a:gd name="T28" fmla="*/ 169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9 w 542"/>
                <a:gd name="T41" fmla="*/ 308 h 542"/>
                <a:gd name="T42" fmla="*/ 33 w 542"/>
                <a:gd name="T43" fmla="*/ 224 h 542"/>
                <a:gd name="T44" fmla="*/ 116 w 542"/>
                <a:gd name="T45" fmla="*/ 116 h 542"/>
                <a:gd name="T46" fmla="*/ 147 w 542"/>
                <a:gd name="T47" fmla="*/ 62 h 542"/>
                <a:gd name="T48" fmla="*/ 242 w 542"/>
                <a:gd name="T49" fmla="*/ 53 h 542"/>
                <a:gd name="T50" fmla="*/ 364 w 542"/>
                <a:gd name="T51" fmla="*/ 57 h 542"/>
                <a:gd name="T52" fmla="*/ 437 w 542"/>
                <a:gd name="T53" fmla="*/ 81 h 542"/>
                <a:gd name="T54" fmla="*/ 482 w 542"/>
                <a:gd name="T55" fmla="*/ 218 h 542"/>
                <a:gd name="T56" fmla="*/ 505 w 542"/>
                <a:gd name="T57" fmla="*/ 269 h 542"/>
                <a:gd name="T58" fmla="*/ 498 w 542"/>
                <a:gd name="T59" fmla="*/ 353 h 542"/>
                <a:gd name="T60" fmla="*/ 398 w 542"/>
                <a:gd name="T61" fmla="*/ 448 h 542"/>
                <a:gd name="T62" fmla="*/ 359 w 542"/>
                <a:gd name="T63" fmla="*/ 495 h 542"/>
                <a:gd name="T64" fmla="*/ 265 w 542"/>
                <a:gd name="T65" fmla="*/ 524 h 542"/>
                <a:gd name="T66" fmla="*/ 462 w 542"/>
                <a:gd name="T67" fmla="*/ 452 h 542"/>
                <a:gd name="T68" fmla="*/ 503 w 542"/>
                <a:gd name="T69" fmla="*/ 351 h 542"/>
                <a:gd name="T70" fmla="*/ 17 w 542"/>
                <a:gd name="T71" fmla="*/ 349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6 h 542"/>
                <a:gd name="T84" fmla="*/ 508 w 542"/>
                <a:gd name="T85" fmla="*/ 157 h 542"/>
                <a:gd name="T86" fmla="*/ 438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2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7 h 542"/>
                <a:gd name="T118" fmla="*/ 185 w 542"/>
                <a:gd name="T119" fmla="*/ 485 h 542"/>
                <a:gd name="T120" fmla="*/ 217 w 542"/>
                <a:gd name="T121" fmla="*/ 521 h 542"/>
                <a:gd name="T122" fmla="*/ 260 w 542"/>
                <a:gd name="T123" fmla="*/ 527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1"/>
                    <a:pt x="300" y="521"/>
                    <a:pt x="294" y="522"/>
                  </a:cubicBezTo>
                  <a:cubicBezTo>
                    <a:pt x="294" y="521"/>
                    <a:pt x="294" y="519"/>
                    <a:pt x="294" y="515"/>
                  </a:cubicBezTo>
                  <a:cubicBezTo>
                    <a:pt x="301" y="515"/>
                    <a:pt x="307" y="513"/>
                    <a:pt x="307" y="513"/>
                  </a:cubicBezTo>
                  <a:cubicBezTo>
                    <a:pt x="310" y="513"/>
                    <a:pt x="310" y="513"/>
                    <a:pt x="310" y="513"/>
                  </a:cubicBezTo>
                  <a:cubicBezTo>
                    <a:pt x="310" y="513"/>
                    <a:pt x="308" y="505"/>
                    <a:pt x="307" y="502"/>
                  </a:cubicBezTo>
                  <a:cubicBezTo>
                    <a:pt x="310" y="502"/>
                    <a:pt x="314" y="501"/>
                    <a:pt x="317" y="501"/>
                  </a:cubicBezTo>
                  <a:cubicBezTo>
                    <a:pt x="319" y="511"/>
                    <a:pt x="323" y="528"/>
                    <a:pt x="323" y="531"/>
                  </a:cubicBezTo>
                  <a:cubicBezTo>
                    <a:pt x="324" y="533"/>
                    <a:pt x="324" y="533"/>
                    <a:pt x="324"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80" y="498"/>
                    <a:pt x="372" y="501"/>
                    <a:pt x="367" y="503"/>
                  </a:cubicBezTo>
                  <a:cubicBezTo>
                    <a:pt x="367" y="502"/>
                    <a:pt x="366" y="500"/>
                    <a:pt x="365" y="497"/>
                  </a:cubicBezTo>
                  <a:cubicBezTo>
                    <a:pt x="371" y="494"/>
                    <a:pt x="377" y="492"/>
                    <a:pt x="377" y="491"/>
                  </a:cubicBezTo>
                  <a:cubicBezTo>
                    <a:pt x="379" y="490"/>
                    <a:pt x="379" y="490"/>
                    <a:pt x="379" y="490"/>
                  </a:cubicBezTo>
                  <a:cubicBezTo>
                    <a:pt x="379" y="490"/>
                    <a:pt x="375" y="483"/>
                    <a:pt x="374" y="481"/>
                  </a:cubicBezTo>
                  <a:cubicBezTo>
                    <a:pt x="376" y="480"/>
                    <a:pt x="380" y="478"/>
                    <a:pt x="382" y="477"/>
                  </a:cubicBezTo>
                  <a:cubicBezTo>
                    <a:pt x="388" y="486"/>
                    <a:pt x="396" y="501"/>
                    <a:pt x="397" y="504"/>
                  </a:cubicBezTo>
                  <a:cubicBezTo>
                    <a:pt x="398" y="506"/>
                    <a:pt x="398" y="506"/>
                    <a:pt x="398" y="506"/>
                  </a:cubicBezTo>
                  <a:cubicBezTo>
                    <a:pt x="400" y="505"/>
                    <a:pt x="400" y="505"/>
                    <a:pt x="400" y="505"/>
                  </a:cubicBezTo>
                  <a:cubicBezTo>
                    <a:pt x="401" y="505"/>
                    <a:pt x="430" y="490"/>
                    <a:pt x="452" y="467"/>
                  </a:cubicBezTo>
                  <a:cubicBezTo>
                    <a:pt x="453" y="465"/>
                    <a:pt x="453" y="465"/>
                    <a:pt x="453" y="465"/>
                  </a:cubicBezTo>
                  <a:cubicBezTo>
                    <a:pt x="443" y="454"/>
                    <a:pt x="443" y="454"/>
                    <a:pt x="443" y="454"/>
                  </a:cubicBezTo>
                  <a:cubicBezTo>
                    <a:pt x="441" y="455"/>
                    <a:pt x="441" y="455"/>
                    <a:pt x="441" y="455"/>
                  </a:cubicBezTo>
                  <a:cubicBezTo>
                    <a:pt x="441" y="456"/>
                    <a:pt x="435" y="461"/>
                    <a:pt x="431" y="465"/>
                  </a:cubicBezTo>
                  <a:cubicBezTo>
                    <a:pt x="430" y="464"/>
                    <a:pt x="429" y="462"/>
                    <a:pt x="427" y="459"/>
                  </a:cubicBezTo>
                  <a:cubicBezTo>
                    <a:pt x="432" y="455"/>
                    <a:pt x="436" y="450"/>
                    <a:pt x="437"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4" y="456"/>
                    <a:pt x="488" y="434"/>
                    <a:pt x="502" y="405"/>
                  </a:cubicBezTo>
                  <a:cubicBezTo>
                    <a:pt x="503" y="404"/>
                    <a:pt x="503" y="404"/>
                    <a:pt x="503" y="404"/>
                  </a:cubicBezTo>
                  <a:cubicBezTo>
                    <a:pt x="490" y="396"/>
                    <a:pt x="490" y="396"/>
                    <a:pt x="490" y="396"/>
                  </a:cubicBezTo>
                  <a:cubicBezTo>
                    <a:pt x="489" y="397"/>
                    <a:pt x="489" y="397"/>
                    <a:pt x="489" y="397"/>
                  </a:cubicBezTo>
                  <a:cubicBezTo>
                    <a:pt x="489" y="398"/>
                    <a:pt x="485" y="404"/>
                    <a:pt x="482" y="409"/>
                  </a:cubicBezTo>
                  <a:cubicBezTo>
                    <a:pt x="481" y="408"/>
                    <a:pt x="479" y="407"/>
                    <a:pt x="476" y="405"/>
                  </a:cubicBezTo>
                  <a:cubicBezTo>
                    <a:pt x="480" y="399"/>
                    <a:pt x="483" y="394"/>
                    <a:pt x="483" y="394"/>
                  </a:cubicBezTo>
                  <a:cubicBezTo>
                    <a:pt x="484" y="392"/>
                    <a:pt x="484" y="392"/>
                    <a:pt x="484" y="392"/>
                  </a:cubicBezTo>
                  <a:cubicBezTo>
                    <a:pt x="484" y="392"/>
                    <a:pt x="477" y="388"/>
                    <a:pt x="474" y="387"/>
                  </a:cubicBezTo>
                  <a:cubicBezTo>
                    <a:pt x="476" y="385"/>
                    <a:pt x="478" y="381"/>
                    <a:pt x="479" y="378"/>
                  </a:cubicBezTo>
                  <a:cubicBezTo>
                    <a:pt x="488" y="382"/>
                    <a:pt x="505" y="390"/>
                    <a:pt x="508" y="392"/>
                  </a:cubicBezTo>
                  <a:cubicBezTo>
                    <a:pt x="510" y="393"/>
                    <a:pt x="510" y="393"/>
                    <a:pt x="510" y="393"/>
                  </a:cubicBezTo>
                  <a:cubicBezTo>
                    <a:pt x="511" y="391"/>
                    <a:pt x="511" y="391"/>
                    <a:pt x="511" y="391"/>
                  </a:cubicBezTo>
                  <a:cubicBezTo>
                    <a:pt x="511" y="391"/>
                    <a:pt x="527" y="361"/>
                    <a:pt x="531" y="329"/>
                  </a:cubicBezTo>
                  <a:cubicBezTo>
                    <a:pt x="532" y="327"/>
                    <a:pt x="532" y="327"/>
                    <a:pt x="532" y="327"/>
                  </a:cubicBezTo>
                  <a:cubicBezTo>
                    <a:pt x="517" y="324"/>
                    <a:pt x="517" y="324"/>
                    <a:pt x="517" y="324"/>
                  </a:cubicBezTo>
                  <a:cubicBezTo>
                    <a:pt x="517" y="326"/>
                    <a:pt x="517" y="326"/>
                    <a:pt x="517" y="326"/>
                  </a:cubicBezTo>
                  <a:cubicBezTo>
                    <a:pt x="516" y="326"/>
                    <a:pt x="514" y="334"/>
                    <a:pt x="513" y="339"/>
                  </a:cubicBezTo>
                  <a:cubicBezTo>
                    <a:pt x="512" y="339"/>
                    <a:pt x="510" y="338"/>
                    <a:pt x="507" y="337"/>
                  </a:cubicBezTo>
                  <a:cubicBezTo>
                    <a:pt x="508" y="331"/>
                    <a:pt x="510" y="324"/>
                    <a:pt x="510" y="324"/>
                  </a:cubicBezTo>
                  <a:cubicBezTo>
                    <a:pt x="510" y="322"/>
                    <a:pt x="510" y="322"/>
                    <a:pt x="510" y="322"/>
                  </a:cubicBezTo>
                  <a:cubicBezTo>
                    <a:pt x="510" y="322"/>
                    <a:pt x="502" y="321"/>
                    <a:pt x="499" y="320"/>
                  </a:cubicBezTo>
                  <a:cubicBezTo>
                    <a:pt x="500" y="318"/>
                    <a:pt x="501" y="314"/>
                    <a:pt x="501" y="311"/>
                  </a:cubicBezTo>
                  <a:cubicBezTo>
                    <a:pt x="511" y="312"/>
                    <a:pt x="530" y="314"/>
                    <a:pt x="533" y="315"/>
                  </a:cubicBezTo>
                  <a:cubicBezTo>
                    <a:pt x="535" y="316"/>
                    <a:pt x="535" y="316"/>
                    <a:pt x="535" y="316"/>
                  </a:cubicBezTo>
                  <a:cubicBezTo>
                    <a:pt x="535" y="313"/>
                    <a:pt x="535" y="313"/>
                    <a:pt x="535" y="313"/>
                  </a:cubicBezTo>
                  <a:cubicBezTo>
                    <a:pt x="535" y="313"/>
                    <a:pt x="542" y="280"/>
                    <a:pt x="537"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6" y="264"/>
                  </a:cubicBezTo>
                  <a:cubicBezTo>
                    <a:pt x="515" y="258"/>
                    <a:pt x="514" y="251"/>
                    <a:pt x="514" y="251"/>
                  </a:cubicBezTo>
                  <a:cubicBezTo>
                    <a:pt x="514" y="249"/>
                    <a:pt x="514" y="249"/>
                    <a:pt x="514" y="249"/>
                  </a:cubicBezTo>
                  <a:cubicBezTo>
                    <a:pt x="514" y="249"/>
                    <a:pt x="506" y="250"/>
                    <a:pt x="503" y="250"/>
                  </a:cubicBezTo>
                  <a:cubicBezTo>
                    <a:pt x="503" y="248"/>
                    <a:pt x="503" y="244"/>
                    <a:pt x="502" y="241"/>
                  </a:cubicBezTo>
                  <a:cubicBezTo>
                    <a:pt x="513" y="239"/>
                    <a:pt x="531" y="236"/>
                    <a:pt x="534" y="236"/>
                  </a:cubicBezTo>
                  <a:cubicBezTo>
                    <a:pt x="536" y="236"/>
                    <a:pt x="536" y="236"/>
                    <a:pt x="536" y="236"/>
                  </a:cubicBezTo>
                  <a:cubicBezTo>
                    <a:pt x="536" y="233"/>
                    <a:pt x="536" y="233"/>
                    <a:pt x="536" y="233"/>
                  </a:cubicBezTo>
                  <a:cubicBezTo>
                    <a:pt x="536" y="233"/>
                    <a:pt x="533" y="201"/>
                    <a:pt x="518" y="172"/>
                  </a:cubicBezTo>
                  <a:cubicBezTo>
                    <a:pt x="518" y="170"/>
                    <a:pt x="518" y="170"/>
                    <a:pt x="518" y="170"/>
                  </a:cubicBezTo>
                  <a:cubicBezTo>
                    <a:pt x="504" y="176"/>
                    <a:pt x="504" y="176"/>
                    <a:pt x="504" y="176"/>
                  </a:cubicBezTo>
                  <a:cubicBezTo>
                    <a:pt x="504" y="178"/>
                    <a:pt x="504" y="178"/>
                    <a:pt x="504" y="178"/>
                  </a:cubicBezTo>
                  <a:cubicBezTo>
                    <a:pt x="504" y="178"/>
                    <a:pt x="507" y="186"/>
                    <a:pt x="509" y="191"/>
                  </a:cubicBezTo>
                  <a:cubicBezTo>
                    <a:pt x="508" y="191"/>
                    <a:pt x="506" y="192"/>
                    <a:pt x="503" y="193"/>
                  </a:cubicBezTo>
                  <a:cubicBezTo>
                    <a:pt x="500" y="186"/>
                    <a:pt x="498" y="181"/>
                    <a:pt x="498" y="180"/>
                  </a:cubicBezTo>
                  <a:cubicBezTo>
                    <a:pt x="497" y="178"/>
                    <a:pt x="497" y="178"/>
                    <a:pt x="497" y="178"/>
                  </a:cubicBezTo>
                  <a:cubicBezTo>
                    <a:pt x="497" y="178"/>
                    <a:pt x="489" y="182"/>
                    <a:pt x="487" y="183"/>
                  </a:cubicBezTo>
                  <a:cubicBezTo>
                    <a:pt x="486" y="181"/>
                    <a:pt x="484" y="177"/>
                    <a:pt x="483" y="174"/>
                  </a:cubicBezTo>
                  <a:cubicBezTo>
                    <a:pt x="492" y="170"/>
                    <a:pt x="509" y="161"/>
                    <a:pt x="511" y="160"/>
                  </a:cubicBezTo>
                  <a:cubicBezTo>
                    <a:pt x="513" y="159"/>
                    <a:pt x="513" y="159"/>
                    <a:pt x="513" y="159"/>
                  </a:cubicBezTo>
                  <a:cubicBezTo>
                    <a:pt x="513" y="157"/>
                    <a:pt x="513" y="157"/>
                    <a:pt x="513"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3" y="124"/>
                    <a:pt x="471" y="126"/>
                    <a:pt x="468" y="127"/>
                  </a:cubicBezTo>
                  <a:cubicBezTo>
                    <a:pt x="464" y="122"/>
                    <a:pt x="460" y="117"/>
                    <a:pt x="459" y="117"/>
                  </a:cubicBezTo>
                  <a:cubicBezTo>
                    <a:pt x="458" y="115"/>
                    <a:pt x="458" y="115"/>
                    <a:pt x="458" y="115"/>
                  </a:cubicBezTo>
                  <a:cubicBezTo>
                    <a:pt x="458" y="115"/>
                    <a:pt x="452" y="121"/>
                    <a:pt x="450" y="123"/>
                  </a:cubicBezTo>
                  <a:cubicBezTo>
                    <a:pt x="449" y="121"/>
                    <a:pt x="446" y="118"/>
                    <a:pt x="444" y="116"/>
                  </a:cubicBezTo>
                  <a:cubicBezTo>
                    <a:pt x="452" y="108"/>
                    <a:pt x="465" y="96"/>
                    <a:pt x="467" y="94"/>
                  </a:cubicBezTo>
                  <a:cubicBezTo>
                    <a:pt x="469" y="93"/>
                    <a:pt x="469" y="93"/>
                    <a:pt x="469" y="93"/>
                  </a:cubicBezTo>
                  <a:cubicBezTo>
                    <a:pt x="467" y="91"/>
                    <a:pt x="467" y="91"/>
                    <a:pt x="467" y="91"/>
                  </a:cubicBezTo>
                  <a:cubicBezTo>
                    <a:pt x="467" y="91"/>
                    <a:pt x="447" y="65"/>
                    <a:pt x="419" y="49"/>
                  </a:cubicBezTo>
                  <a:cubicBezTo>
                    <a:pt x="418" y="48"/>
                    <a:pt x="418" y="48"/>
                    <a:pt x="418" y="48"/>
                  </a:cubicBezTo>
                  <a:cubicBezTo>
                    <a:pt x="409" y="60"/>
                    <a:pt x="409" y="60"/>
                    <a:pt x="409" y="60"/>
                  </a:cubicBezTo>
                  <a:cubicBezTo>
                    <a:pt x="411" y="61"/>
                    <a:pt x="411" y="61"/>
                    <a:pt x="411" y="61"/>
                  </a:cubicBezTo>
                  <a:cubicBezTo>
                    <a:pt x="411" y="62"/>
                    <a:pt x="417" y="67"/>
                    <a:pt x="422" y="70"/>
                  </a:cubicBezTo>
                  <a:cubicBezTo>
                    <a:pt x="421" y="71"/>
                    <a:pt x="420" y="72"/>
                    <a:pt x="418" y="75"/>
                  </a:cubicBezTo>
                  <a:cubicBezTo>
                    <a:pt x="412" y="71"/>
                    <a:pt x="407" y="67"/>
                    <a:pt x="406" y="67"/>
                  </a:cubicBezTo>
                  <a:cubicBezTo>
                    <a:pt x="404" y="66"/>
                    <a:pt x="404" y="66"/>
                    <a:pt x="404" y="66"/>
                  </a:cubicBezTo>
                  <a:cubicBezTo>
                    <a:pt x="404" y="66"/>
                    <a:pt x="400" y="73"/>
                    <a:pt x="399" y="75"/>
                  </a:cubicBezTo>
                  <a:cubicBezTo>
                    <a:pt x="397" y="74"/>
                    <a:pt x="394"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9" y="35"/>
                    <a:pt x="339" y="35"/>
                    <a:pt x="339" y="35"/>
                  </a:cubicBezTo>
                  <a:cubicBezTo>
                    <a:pt x="339" y="35"/>
                    <a:pt x="337" y="43"/>
                    <a:pt x="336" y="46"/>
                  </a:cubicBezTo>
                  <a:cubicBezTo>
                    <a:pt x="334" y="45"/>
                    <a:pt x="330" y="44"/>
                    <a:pt x="327" y="43"/>
                  </a:cubicBezTo>
                  <a:cubicBezTo>
                    <a:pt x="329" y="32"/>
                    <a:pt x="334" y="15"/>
                    <a:pt x="335" y="12"/>
                  </a:cubicBezTo>
                  <a:cubicBezTo>
                    <a:pt x="335" y="10"/>
                    <a:pt x="335" y="10"/>
                    <a:pt x="335" y="10"/>
                  </a:cubicBezTo>
                  <a:cubicBezTo>
                    <a:pt x="333" y="10"/>
                    <a:pt x="333" y="10"/>
                    <a:pt x="333" y="10"/>
                  </a:cubicBezTo>
                  <a:cubicBezTo>
                    <a:pt x="333" y="9"/>
                    <a:pt x="301" y="0"/>
                    <a:pt x="270" y="2"/>
                  </a:cubicBezTo>
                  <a:cubicBezTo>
                    <a:pt x="268" y="2"/>
                    <a:pt x="268" y="2"/>
                    <a:pt x="268" y="2"/>
                  </a:cubicBezTo>
                  <a:cubicBezTo>
                    <a:pt x="267" y="17"/>
                    <a:pt x="267" y="17"/>
                    <a:pt x="267" y="17"/>
                  </a:cubicBezTo>
                  <a:cubicBezTo>
                    <a:pt x="269" y="17"/>
                    <a:pt x="269" y="17"/>
                    <a:pt x="269" y="17"/>
                  </a:cubicBezTo>
                  <a:cubicBezTo>
                    <a:pt x="270" y="18"/>
                    <a:pt x="278" y="18"/>
                    <a:pt x="283" y="18"/>
                  </a:cubicBezTo>
                  <a:cubicBezTo>
                    <a:pt x="283" y="19"/>
                    <a:pt x="283" y="21"/>
                    <a:pt x="283" y="25"/>
                  </a:cubicBezTo>
                  <a:cubicBezTo>
                    <a:pt x="276" y="24"/>
                    <a:pt x="270" y="25"/>
                    <a:pt x="269" y="25"/>
                  </a:cubicBezTo>
                  <a:cubicBezTo>
                    <a:pt x="267" y="25"/>
                    <a:pt x="267" y="25"/>
                    <a:pt x="267" y="25"/>
                  </a:cubicBezTo>
                  <a:cubicBezTo>
                    <a:pt x="267" y="25"/>
                    <a:pt x="267" y="33"/>
                    <a:pt x="268" y="36"/>
                  </a:cubicBezTo>
                  <a:cubicBezTo>
                    <a:pt x="265" y="36"/>
                    <a:pt x="261" y="35"/>
                    <a:pt x="258" y="36"/>
                  </a:cubicBezTo>
                  <a:cubicBezTo>
                    <a:pt x="257" y="26"/>
                    <a:pt x="256" y="8"/>
                    <a:pt x="256" y="4"/>
                  </a:cubicBezTo>
                  <a:cubicBezTo>
                    <a:pt x="256" y="4"/>
                    <a:pt x="256" y="2"/>
                    <a:pt x="256"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9" y="29"/>
                    <a:pt x="209" y="32"/>
                  </a:cubicBezTo>
                  <a:cubicBezTo>
                    <a:pt x="203" y="34"/>
                    <a:pt x="197" y="36"/>
                    <a:pt x="196" y="36"/>
                  </a:cubicBezTo>
                  <a:cubicBezTo>
                    <a:pt x="194" y="37"/>
                    <a:pt x="194" y="37"/>
                    <a:pt x="194" y="37"/>
                  </a:cubicBezTo>
                  <a:cubicBezTo>
                    <a:pt x="194" y="37"/>
                    <a:pt x="197" y="44"/>
                    <a:pt x="198" y="47"/>
                  </a:cubicBezTo>
                  <a:cubicBezTo>
                    <a:pt x="196" y="47"/>
                    <a:pt x="192" y="49"/>
                    <a:pt x="189" y="50"/>
                  </a:cubicBezTo>
                  <a:cubicBezTo>
                    <a:pt x="185" y="41"/>
                    <a:pt x="178" y="23"/>
                    <a:pt x="177" y="21"/>
                  </a:cubicBezTo>
                  <a:cubicBezTo>
                    <a:pt x="176" y="19"/>
                    <a:pt x="176" y="19"/>
                    <a:pt x="176" y="19"/>
                  </a:cubicBezTo>
                  <a:cubicBezTo>
                    <a:pt x="174" y="19"/>
                    <a:pt x="174" y="19"/>
                    <a:pt x="174" y="19"/>
                  </a:cubicBezTo>
                  <a:cubicBezTo>
                    <a:pt x="174" y="19"/>
                    <a:pt x="142" y="30"/>
                    <a:pt x="118" y="50"/>
                  </a:cubicBezTo>
                  <a:cubicBezTo>
                    <a:pt x="116" y="52"/>
                    <a:pt x="116" y="52"/>
                    <a:pt x="116" y="52"/>
                  </a:cubicBezTo>
                  <a:cubicBezTo>
                    <a:pt x="124" y="64"/>
                    <a:pt x="124" y="64"/>
                    <a:pt x="124" y="64"/>
                  </a:cubicBezTo>
                  <a:cubicBezTo>
                    <a:pt x="126" y="63"/>
                    <a:pt x="126" y="63"/>
                    <a:pt x="126" y="63"/>
                  </a:cubicBezTo>
                  <a:cubicBezTo>
                    <a:pt x="127" y="63"/>
                    <a:pt x="133" y="59"/>
                    <a:pt x="138" y="55"/>
                  </a:cubicBezTo>
                  <a:cubicBezTo>
                    <a:pt x="139" y="56"/>
                    <a:pt x="140" y="58"/>
                    <a:pt x="141" y="61"/>
                  </a:cubicBezTo>
                  <a:cubicBezTo>
                    <a:pt x="136" y="65"/>
                    <a:pt x="131" y="69"/>
                    <a:pt x="130" y="69"/>
                  </a:cubicBezTo>
                  <a:cubicBezTo>
                    <a:pt x="128" y="70"/>
                    <a:pt x="128" y="70"/>
                    <a:pt x="128" y="70"/>
                  </a:cubicBezTo>
                  <a:cubicBezTo>
                    <a:pt x="128" y="70"/>
                    <a:pt x="133" y="77"/>
                    <a:pt x="135" y="79"/>
                  </a:cubicBezTo>
                  <a:cubicBezTo>
                    <a:pt x="133" y="80"/>
                    <a:pt x="130" y="82"/>
                    <a:pt x="127" y="84"/>
                  </a:cubicBezTo>
                  <a:cubicBezTo>
                    <a:pt x="121" y="76"/>
                    <a:pt x="109" y="62"/>
                    <a:pt x="108" y="60"/>
                  </a:cubicBezTo>
                  <a:cubicBezTo>
                    <a:pt x="107" y="58"/>
                    <a:pt x="107" y="58"/>
                    <a:pt x="107" y="58"/>
                  </a:cubicBezTo>
                  <a:cubicBezTo>
                    <a:pt x="105" y="59"/>
                    <a:pt x="105" y="59"/>
                    <a:pt x="105" y="59"/>
                  </a:cubicBezTo>
                  <a:cubicBezTo>
                    <a:pt x="105" y="60"/>
                    <a:pt x="78" y="79"/>
                    <a:pt x="60" y="105"/>
                  </a:cubicBezTo>
                  <a:cubicBezTo>
                    <a:pt x="59" y="107"/>
                    <a:pt x="59" y="107"/>
                    <a:pt x="59" y="107"/>
                  </a:cubicBezTo>
                  <a:cubicBezTo>
                    <a:pt x="71" y="116"/>
                    <a:pt x="71" y="116"/>
                    <a:pt x="71" y="116"/>
                  </a:cubicBezTo>
                  <a:cubicBezTo>
                    <a:pt x="72" y="115"/>
                    <a:pt x="72" y="115"/>
                    <a:pt x="72" y="115"/>
                  </a:cubicBezTo>
                  <a:cubicBezTo>
                    <a:pt x="72" y="114"/>
                    <a:pt x="78" y="108"/>
                    <a:pt x="81" y="104"/>
                  </a:cubicBezTo>
                  <a:cubicBezTo>
                    <a:pt x="82" y="105"/>
                    <a:pt x="84" y="106"/>
                    <a:pt x="86" y="108"/>
                  </a:cubicBezTo>
                  <a:cubicBezTo>
                    <a:pt x="82" y="114"/>
                    <a:pt x="78" y="119"/>
                    <a:pt x="78" y="119"/>
                  </a:cubicBezTo>
                  <a:cubicBezTo>
                    <a:pt x="76" y="121"/>
                    <a:pt x="76" y="121"/>
                    <a:pt x="76" y="121"/>
                  </a:cubicBezTo>
                  <a:cubicBezTo>
                    <a:pt x="76" y="121"/>
                    <a:pt x="83" y="126"/>
                    <a:pt x="85" y="127"/>
                  </a:cubicBezTo>
                  <a:cubicBezTo>
                    <a:pt x="84" y="129"/>
                    <a:pt x="81" y="132"/>
                    <a:pt x="79" y="135"/>
                  </a:cubicBezTo>
                  <a:cubicBezTo>
                    <a:pt x="70" y="129"/>
                    <a:pt x="56" y="119"/>
                    <a:pt x="54" y="117"/>
                  </a:cubicBezTo>
                  <a:cubicBezTo>
                    <a:pt x="52" y="116"/>
                    <a:pt x="52" y="116"/>
                    <a:pt x="52" y="116"/>
                  </a:cubicBezTo>
                  <a:cubicBezTo>
                    <a:pt x="50" y="117"/>
                    <a:pt x="50" y="117"/>
                    <a:pt x="50" y="117"/>
                  </a:cubicBezTo>
                  <a:cubicBezTo>
                    <a:pt x="50" y="118"/>
                    <a:pt x="30" y="143"/>
                    <a:pt x="20" y="174"/>
                  </a:cubicBezTo>
                  <a:cubicBezTo>
                    <a:pt x="19" y="176"/>
                    <a:pt x="19" y="176"/>
                    <a:pt x="19" y="176"/>
                  </a:cubicBezTo>
                  <a:cubicBezTo>
                    <a:pt x="33" y="181"/>
                    <a:pt x="33" y="181"/>
                    <a:pt x="33" y="181"/>
                  </a:cubicBezTo>
                  <a:cubicBezTo>
                    <a:pt x="34" y="180"/>
                    <a:pt x="34" y="180"/>
                    <a:pt x="34" y="180"/>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8" y="187"/>
                    <a:pt x="50" y="188"/>
                  </a:cubicBezTo>
                  <a:cubicBezTo>
                    <a:pt x="49" y="190"/>
                    <a:pt x="48" y="194"/>
                    <a:pt x="47" y="197"/>
                  </a:cubicBezTo>
                  <a:cubicBezTo>
                    <a:pt x="38" y="194"/>
                    <a:pt x="20"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1"/>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5" y="331"/>
                    <a:pt x="25" y="331"/>
                    <a:pt x="25" y="331"/>
                  </a:cubicBezTo>
                  <a:cubicBezTo>
                    <a:pt x="24" y="329"/>
                    <a:pt x="24" y="329"/>
                    <a:pt x="24" y="329"/>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40" y="327"/>
                    <a:pt x="42" y="326"/>
                  </a:cubicBezTo>
                  <a:cubicBezTo>
                    <a:pt x="43" y="329"/>
                    <a:pt x="44" y="333"/>
                    <a:pt x="44" y="336"/>
                  </a:cubicBezTo>
                  <a:cubicBezTo>
                    <a:pt x="36" y="338"/>
                    <a:pt x="17" y="344"/>
                    <a:pt x="14" y="345"/>
                  </a:cubicBezTo>
                  <a:cubicBezTo>
                    <a:pt x="12" y="345"/>
                    <a:pt x="12" y="345"/>
                    <a:pt x="12" y="345"/>
                  </a:cubicBezTo>
                  <a:cubicBezTo>
                    <a:pt x="13" y="348"/>
                    <a:pt x="13" y="348"/>
                    <a:pt x="13" y="348"/>
                  </a:cubicBezTo>
                  <a:cubicBezTo>
                    <a:pt x="13" y="348"/>
                    <a:pt x="21" y="380"/>
                    <a:pt x="40" y="406"/>
                  </a:cubicBezTo>
                  <a:cubicBezTo>
                    <a:pt x="41" y="408"/>
                    <a:pt x="41" y="408"/>
                    <a:pt x="41" y="408"/>
                  </a:cubicBezTo>
                  <a:cubicBezTo>
                    <a:pt x="54" y="400"/>
                    <a:pt x="54" y="400"/>
                    <a:pt x="54" y="400"/>
                  </a:cubicBezTo>
                  <a:cubicBezTo>
                    <a:pt x="53" y="399"/>
                    <a:pt x="53" y="399"/>
                    <a:pt x="53" y="399"/>
                  </a:cubicBezTo>
                  <a:cubicBezTo>
                    <a:pt x="52" y="398"/>
                    <a:pt x="49" y="391"/>
                    <a:pt x="46" y="386"/>
                  </a:cubicBezTo>
                  <a:cubicBezTo>
                    <a:pt x="47" y="386"/>
                    <a:pt x="49" y="385"/>
                    <a:pt x="52" y="383"/>
                  </a:cubicBezTo>
                  <a:cubicBezTo>
                    <a:pt x="55" y="389"/>
                    <a:pt x="59" y="395"/>
                    <a:pt x="59" y="395"/>
                  </a:cubicBezTo>
                  <a:cubicBezTo>
                    <a:pt x="60" y="397"/>
                    <a:pt x="60" y="397"/>
                    <a:pt x="60" y="397"/>
                  </a:cubicBezTo>
                  <a:cubicBezTo>
                    <a:pt x="60" y="397"/>
                    <a:pt x="67" y="392"/>
                    <a:pt x="69" y="391"/>
                  </a:cubicBezTo>
                  <a:cubicBezTo>
                    <a:pt x="70" y="393"/>
                    <a:pt x="72" y="396"/>
                    <a:pt x="74" y="399"/>
                  </a:cubicBezTo>
                  <a:cubicBezTo>
                    <a:pt x="66" y="404"/>
                    <a:pt x="51" y="416"/>
                    <a:pt x="48" y="417"/>
                  </a:cubicBezTo>
                  <a:cubicBezTo>
                    <a:pt x="46" y="418"/>
                    <a:pt x="46" y="418"/>
                    <a:pt x="46" y="418"/>
                  </a:cubicBezTo>
                  <a:cubicBezTo>
                    <a:pt x="48" y="420"/>
                    <a:pt x="48" y="420"/>
                    <a:pt x="48" y="420"/>
                  </a:cubicBezTo>
                  <a:cubicBezTo>
                    <a:pt x="48" y="420"/>
                    <a:pt x="65" y="449"/>
                    <a:pt x="90" y="468"/>
                  </a:cubicBezTo>
                  <a:cubicBezTo>
                    <a:pt x="92" y="470"/>
                    <a:pt x="92" y="470"/>
                    <a:pt x="92" y="470"/>
                  </a:cubicBezTo>
                  <a:cubicBezTo>
                    <a:pt x="102" y="459"/>
                    <a:pt x="102" y="459"/>
                    <a:pt x="102" y="459"/>
                  </a:cubicBezTo>
                  <a:cubicBezTo>
                    <a:pt x="101" y="457"/>
                    <a:pt x="101" y="457"/>
                    <a:pt x="101" y="457"/>
                  </a:cubicBezTo>
                  <a:cubicBezTo>
                    <a:pt x="100" y="457"/>
                    <a:pt x="95" y="451"/>
                    <a:pt x="91" y="447"/>
                  </a:cubicBezTo>
                  <a:cubicBezTo>
                    <a:pt x="91" y="447"/>
                    <a:pt x="93" y="445"/>
                    <a:pt x="95" y="443"/>
                  </a:cubicBezTo>
                  <a:cubicBezTo>
                    <a:pt x="100" y="448"/>
                    <a:pt x="105" y="452"/>
                    <a:pt x="106" y="452"/>
                  </a:cubicBezTo>
                  <a:cubicBezTo>
                    <a:pt x="107" y="454"/>
                    <a:pt x="107" y="454"/>
                    <a:pt x="107" y="454"/>
                  </a:cubicBezTo>
                  <a:cubicBezTo>
                    <a:pt x="107" y="454"/>
                    <a:pt x="112" y="447"/>
                    <a:pt x="114" y="445"/>
                  </a:cubicBezTo>
                  <a:cubicBezTo>
                    <a:pt x="116" y="447"/>
                    <a:pt x="119" y="449"/>
                    <a:pt x="121" y="451"/>
                  </a:cubicBezTo>
                  <a:cubicBezTo>
                    <a:pt x="115"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2" y="492"/>
                    <a:pt x="153" y="490"/>
                    <a:pt x="154" y="487"/>
                  </a:cubicBezTo>
                  <a:cubicBezTo>
                    <a:pt x="160" y="490"/>
                    <a:pt x="166" y="493"/>
                    <a:pt x="167" y="493"/>
                  </a:cubicBezTo>
                  <a:cubicBezTo>
                    <a:pt x="169" y="494"/>
                    <a:pt x="169" y="494"/>
                    <a:pt x="169" y="494"/>
                  </a:cubicBezTo>
                  <a:cubicBezTo>
                    <a:pt x="169" y="494"/>
                    <a:pt x="172" y="487"/>
                    <a:pt x="173" y="484"/>
                  </a:cubicBezTo>
                  <a:cubicBezTo>
                    <a:pt x="175" y="485"/>
                    <a:pt x="179" y="487"/>
                    <a:pt x="181" y="488"/>
                  </a:cubicBezTo>
                  <a:cubicBezTo>
                    <a:pt x="179" y="494"/>
                    <a:pt x="170" y="514"/>
                    <a:pt x="169" y="516"/>
                  </a:cubicBezTo>
                  <a:cubicBezTo>
                    <a:pt x="168" y="518"/>
                    <a:pt x="168" y="518"/>
                    <a:pt x="168" y="518"/>
                  </a:cubicBezTo>
                  <a:cubicBezTo>
                    <a:pt x="170" y="519"/>
                    <a:pt x="170" y="519"/>
                    <a:pt x="170" y="519"/>
                  </a:cubicBezTo>
                  <a:cubicBezTo>
                    <a:pt x="170" y="519"/>
                    <a:pt x="200" y="532"/>
                    <a:pt x="231" y="535"/>
                  </a:cubicBezTo>
                  <a:cubicBezTo>
                    <a:pt x="233" y="535"/>
                    <a:pt x="233" y="535"/>
                    <a:pt x="233" y="535"/>
                  </a:cubicBezTo>
                  <a:cubicBezTo>
                    <a:pt x="236" y="520"/>
                    <a:pt x="236" y="520"/>
                    <a:pt x="236" y="520"/>
                  </a:cubicBezTo>
                  <a:cubicBezTo>
                    <a:pt x="234" y="520"/>
                    <a:pt x="234" y="520"/>
                    <a:pt x="234" y="520"/>
                  </a:cubicBezTo>
                  <a:cubicBezTo>
                    <a:pt x="233" y="520"/>
                    <a:pt x="226" y="518"/>
                    <a:pt x="220" y="517"/>
                  </a:cubicBezTo>
                  <a:cubicBezTo>
                    <a:pt x="220" y="516"/>
                    <a:pt x="221" y="514"/>
                    <a:pt x="222" y="511"/>
                  </a:cubicBezTo>
                  <a:cubicBezTo>
                    <a:pt x="228" y="512"/>
                    <a:pt x="235" y="512"/>
                    <a:pt x="235" y="513"/>
                  </a:cubicBezTo>
                  <a:cubicBezTo>
                    <a:pt x="237" y="513"/>
                    <a:pt x="237" y="513"/>
                    <a:pt x="237" y="513"/>
                  </a:cubicBezTo>
                  <a:cubicBezTo>
                    <a:pt x="237" y="513"/>
                    <a:pt x="238" y="505"/>
                    <a:pt x="238" y="502"/>
                  </a:cubicBezTo>
                  <a:cubicBezTo>
                    <a:pt x="241" y="502"/>
                    <a:pt x="245" y="503"/>
                    <a:pt x="248" y="503"/>
                  </a:cubicBezTo>
                  <a:cubicBezTo>
                    <a:pt x="247" y="514"/>
                    <a:pt x="245" y="532"/>
                    <a:pt x="245" y="535"/>
                  </a:cubicBezTo>
                  <a:cubicBezTo>
                    <a:pt x="244" y="537"/>
                    <a:pt x="244" y="537"/>
                    <a:pt x="244" y="537"/>
                  </a:cubicBezTo>
                  <a:cubicBezTo>
                    <a:pt x="247" y="537"/>
                    <a:pt x="247" y="537"/>
                    <a:pt x="247" y="537"/>
                  </a:cubicBezTo>
                  <a:cubicBezTo>
                    <a:pt x="247" y="537"/>
                    <a:pt x="279" y="542"/>
                    <a:pt x="310" y="536"/>
                  </a:cubicBezTo>
                  <a:cubicBezTo>
                    <a:pt x="310" y="536"/>
                    <a:pt x="310" y="536"/>
                    <a:pt x="310" y="536"/>
                  </a:cubicBezTo>
                  <a:close/>
                  <a:moveTo>
                    <a:pt x="400" y="500"/>
                  </a:moveTo>
                  <a:cubicBezTo>
                    <a:pt x="397" y="493"/>
                    <a:pt x="386"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2" y="486"/>
                    <a:pt x="373" y="488"/>
                  </a:cubicBezTo>
                  <a:cubicBezTo>
                    <a:pt x="371" y="490"/>
                    <a:pt x="367" y="491"/>
                    <a:pt x="363" y="493"/>
                  </a:cubicBezTo>
                  <a:cubicBezTo>
                    <a:pt x="362" y="489"/>
                    <a:pt x="359" y="484"/>
                    <a:pt x="359" y="484"/>
                  </a:cubicBezTo>
                  <a:cubicBezTo>
                    <a:pt x="358" y="484"/>
                    <a:pt x="358" y="484"/>
                    <a:pt x="358" y="484"/>
                  </a:cubicBezTo>
                  <a:cubicBezTo>
                    <a:pt x="357" y="484"/>
                    <a:pt x="351" y="485"/>
                    <a:pt x="346" y="487"/>
                  </a:cubicBezTo>
                  <a:cubicBezTo>
                    <a:pt x="345" y="485"/>
                    <a:pt x="345" y="483"/>
                    <a:pt x="344" y="481"/>
                  </a:cubicBezTo>
                  <a:cubicBezTo>
                    <a:pt x="350" y="478"/>
                    <a:pt x="371" y="471"/>
                    <a:pt x="388" y="460"/>
                  </a:cubicBezTo>
                  <a:cubicBezTo>
                    <a:pt x="390" y="463"/>
                    <a:pt x="406" y="488"/>
                    <a:pt x="406" y="488"/>
                  </a:cubicBezTo>
                  <a:cubicBezTo>
                    <a:pt x="407" y="487"/>
                    <a:pt x="407" y="487"/>
                    <a:pt x="407" y="487"/>
                  </a:cubicBezTo>
                  <a:cubicBezTo>
                    <a:pt x="415" y="484"/>
                    <a:pt x="421" y="479"/>
                    <a:pt x="421" y="479"/>
                  </a:cubicBezTo>
                  <a:cubicBezTo>
                    <a:pt x="422" y="477"/>
                    <a:pt x="422" y="477"/>
                    <a:pt x="422" y="477"/>
                  </a:cubicBezTo>
                  <a:cubicBezTo>
                    <a:pt x="422" y="477"/>
                    <a:pt x="418" y="470"/>
                    <a:pt x="416" y="468"/>
                  </a:cubicBezTo>
                  <a:cubicBezTo>
                    <a:pt x="418" y="467"/>
                    <a:pt x="421" y="465"/>
                    <a:pt x="423" y="462"/>
                  </a:cubicBezTo>
                  <a:cubicBezTo>
                    <a:pt x="426" y="465"/>
                    <a:pt x="430" y="471"/>
                    <a:pt x="430" y="471"/>
                  </a:cubicBezTo>
                  <a:cubicBezTo>
                    <a:pt x="432" y="469"/>
                    <a:pt x="432" y="469"/>
                    <a:pt x="432" y="469"/>
                  </a:cubicBezTo>
                  <a:cubicBezTo>
                    <a:pt x="435" y="467"/>
                    <a:pt x="440" y="462"/>
                    <a:pt x="442" y="460"/>
                  </a:cubicBezTo>
                  <a:cubicBezTo>
                    <a:pt x="444" y="461"/>
                    <a:pt x="446" y="464"/>
                    <a:pt x="447" y="465"/>
                  </a:cubicBezTo>
                  <a:cubicBezTo>
                    <a:pt x="429" y="484"/>
                    <a:pt x="407" y="497"/>
                    <a:pt x="400" y="500"/>
                  </a:cubicBezTo>
                  <a:cubicBezTo>
                    <a:pt x="400" y="500"/>
                    <a:pt x="400" y="500"/>
                    <a:pt x="400" y="500"/>
                  </a:cubicBezTo>
                  <a:close/>
                  <a:moveTo>
                    <a:pt x="265" y="524"/>
                  </a:moveTo>
                  <a:cubicBezTo>
                    <a:pt x="265" y="520"/>
                    <a:pt x="266" y="489"/>
                    <a:pt x="266" y="489"/>
                  </a:cubicBezTo>
                  <a:cubicBezTo>
                    <a:pt x="264" y="489"/>
                    <a:pt x="264" y="489"/>
                    <a:pt x="264" y="489"/>
                  </a:cubicBezTo>
                  <a:cubicBezTo>
                    <a:pt x="239" y="489"/>
                    <a:pt x="213" y="481"/>
                    <a:pt x="213" y="481"/>
                  </a:cubicBezTo>
                  <a:cubicBezTo>
                    <a:pt x="211" y="480"/>
                    <a:pt x="211" y="480"/>
                    <a:pt x="211" y="480"/>
                  </a:cubicBezTo>
                  <a:cubicBezTo>
                    <a:pt x="207" y="495"/>
                    <a:pt x="207" y="495"/>
                    <a:pt x="207" y="495"/>
                  </a:cubicBezTo>
                  <a:cubicBezTo>
                    <a:pt x="209" y="495"/>
                    <a:pt x="209" y="495"/>
                    <a:pt x="209" y="495"/>
                  </a:cubicBezTo>
                  <a:cubicBezTo>
                    <a:pt x="212" y="496"/>
                    <a:pt x="217" y="498"/>
                    <a:pt x="220" y="499"/>
                  </a:cubicBezTo>
                  <a:cubicBezTo>
                    <a:pt x="220" y="500"/>
                    <a:pt x="219" y="502"/>
                    <a:pt x="218" y="506"/>
                  </a:cubicBezTo>
                  <a:cubicBezTo>
                    <a:pt x="214" y="505"/>
                    <a:pt x="210" y="504"/>
                    <a:pt x="207" y="503"/>
                  </a:cubicBezTo>
                  <a:cubicBezTo>
                    <a:pt x="205" y="502"/>
                    <a:pt x="205" y="502"/>
                    <a:pt x="205" y="502"/>
                  </a:cubicBezTo>
                  <a:cubicBezTo>
                    <a:pt x="205" y="502"/>
                    <a:pt x="203" y="511"/>
                    <a:pt x="202" y="514"/>
                  </a:cubicBezTo>
                  <a:cubicBezTo>
                    <a:pt x="200" y="513"/>
                    <a:pt x="195" y="512"/>
                    <a:pt x="191" y="510"/>
                  </a:cubicBezTo>
                  <a:cubicBezTo>
                    <a:pt x="193" y="507"/>
                    <a:pt x="203" y="479"/>
                    <a:pt x="203" y="479"/>
                  </a:cubicBezTo>
                  <a:cubicBezTo>
                    <a:pt x="201" y="478"/>
                    <a:pt x="201" y="478"/>
                    <a:pt x="201" y="478"/>
                  </a:cubicBezTo>
                  <a:cubicBezTo>
                    <a:pt x="177" y="471"/>
                    <a:pt x="155" y="456"/>
                    <a:pt x="155" y="456"/>
                  </a:cubicBezTo>
                  <a:cubicBezTo>
                    <a:pt x="153" y="455"/>
                    <a:pt x="153" y="455"/>
                    <a:pt x="153" y="455"/>
                  </a:cubicBezTo>
                  <a:cubicBezTo>
                    <a:pt x="145" y="468"/>
                    <a:pt x="145" y="468"/>
                    <a:pt x="145" y="468"/>
                  </a:cubicBezTo>
                  <a:cubicBezTo>
                    <a:pt x="147" y="469"/>
                    <a:pt x="147" y="469"/>
                    <a:pt x="147" y="469"/>
                  </a:cubicBezTo>
                  <a:cubicBezTo>
                    <a:pt x="150" y="470"/>
                    <a:pt x="154" y="474"/>
                    <a:pt x="156" y="475"/>
                  </a:cubicBezTo>
                  <a:cubicBezTo>
                    <a:pt x="156" y="476"/>
                    <a:pt x="154" y="479"/>
                    <a:pt x="153" y="481"/>
                  </a:cubicBezTo>
                  <a:cubicBezTo>
                    <a:pt x="149" y="479"/>
                    <a:pt x="145" y="477"/>
                    <a:pt x="143" y="476"/>
                  </a:cubicBezTo>
                  <a:cubicBezTo>
                    <a:pt x="141" y="474"/>
                    <a:pt x="141" y="474"/>
                    <a:pt x="141" y="474"/>
                  </a:cubicBezTo>
                  <a:cubicBezTo>
                    <a:pt x="141" y="474"/>
                    <a:pt x="136" y="482"/>
                    <a:pt x="135" y="484"/>
                  </a:cubicBezTo>
                  <a:cubicBezTo>
                    <a:pt x="133" y="483"/>
                    <a:pt x="129" y="480"/>
                    <a:pt x="126" y="477"/>
                  </a:cubicBezTo>
                  <a:cubicBezTo>
                    <a:pt x="128" y="474"/>
                    <a:pt x="145" y="450"/>
                    <a:pt x="145" y="450"/>
                  </a:cubicBezTo>
                  <a:cubicBezTo>
                    <a:pt x="143" y="448"/>
                    <a:pt x="143" y="448"/>
                    <a:pt x="143" y="448"/>
                  </a:cubicBezTo>
                  <a:cubicBezTo>
                    <a:pt x="123" y="435"/>
                    <a:pt x="105" y="413"/>
                    <a:pt x="105" y="413"/>
                  </a:cubicBezTo>
                  <a:cubicBezTo>
                    <a:pt x="103" y="411"/>
                    <a:pt x="103" y="411"/>
                    <a:pt x="103" y="411"/>
                  </a:cubicBezTo>
                  <a:cubicBezTo>
                    <a:pt x="92" y="422"/>
                    <a:pt x="92" y="422"/>
                    <a:pt x="92" y="422"/>
                  </a:cubicBezTo>
                  <a:cubicBezTo>
                    <a:pt x="93" y="423"/>
                    <a:pt x="93" y="423"/>
                    <a:pt x="93" y="423"/>
                  </a:cubicBezTo>
                  <a:cubicBezTo>
                    <a:pt x="96"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5"/>
                  </a:cubicBezTo>
                  <a:cubicBezTo>
                    <a:pt x="76" y="433"/>
                    <a:pt x="73" y="429"/>
                    <a:pt x="70" y="426"/>
                  </a:cubicBezTo>
                  <a:cubicBezTo>
                    <a:pt x="73" y="424"/>
                    <a:pt x="97" y="404"/>
                    <a:pt x="97" y="404"/>
                  </a:cubicBezTo>
                  <a:cubicBezTo>
                    <a:pt x="96" y="403"/>
                    <a:pt x="96" y="403"/>
                    <a:pt x="96" y="403"/>
                  </a:cubicBezTo>
                  <a:cubicBezTo>
                    <a:pt x="80" y="384"/>
                    <a:pt x="69" y="358"/>
                    <a:pt x="69" y="357"/>
                  </a:cubicBezTo>
                  <a:cubicBezTo>
                    <a:pt x="68" y="355"/>
                    <a:pt x="68" y="355"/>
                    <a:pt x="68" y="355"/>
                  </a:cubicBezTo>
                  <a:cubicBezTo>
                    <a:pt x="54" y="362"/>
                    <a:pt x="54" y="362"/>
                    <a:pt x="54" y="362"/>
                  </a:cubicBezTo>
                  <a:cubicBezTo>
                    <a:pt x="55" y="364"/>
                    <a:pt x="55" y="364"/>
                    <a:pt x="55" y="364"/>
                  </a:cubicBezTo>
                  <a:cubicBezTo>
                    <a:pt x="57" y="366"/>
                    <a:pt x="59" y="372"/>
                    <a:pt x="60" y="375"/>
                  </a:cubicBezTo>
                  <a:cubicBezTo>
                    <a:pt x="59" y="375"/>
                    <a:pt x="56" y="376"/>
                    <a:pt x="53" y="378"/>
                  </a:cubicBezTo>
                  <a:cubicBezTo>
                    <a:pt x="51" y="374"/>
                    <a:pt x="49" y="370"/>
                    <a:pt x="48" y="368"/>
                  </a:cubicBezTo>
                  <a:cubicBezTo>
                    <a:pt x="48" y="366"/>
                    <a:pt x="48" y="366"/>
                    <a:pt x="48" y="366"/>
                  </a:cubicBezTo>
                  <a:cubicBezTo>
                    <a:pt x="48" y="366"/>
                    <a:pt x="39" y="369"/>
                    <a:pt x="37" y="370"/>
                  </a:cubicBezTo>
                  <a:cubicBezTo>
                    <a:pt x="36" y="368"/>
                    <a:pt x="34" y="364"/>
                    <a:pt x="33" y="360"/>
                  </a:cubicBezTo>
                  <a:cubicBezTo>
                    <a:pt x="36" y="358"/>
                    <a:pt x="65" y="347"/>
                    <a:pt x="65" y="347"/>
                  </a:cubicBezTo>
                  <a:cubicBezTo>
                    <a:pt x="64" y="345"/>
                    <a:pt x="64" y="345"/>
                    <a:pt x="64" y="345"/>
                  </a:cubicBezTo>
                  <a:cubicBezTo>
                    <a:pt x="55" y="322"/>
                    <a:pt x="53" y="295"/>
                    <a:pt x="53" y="295"/>
                  </a:cubicBezTo>
                  <a:cubicBezTo>
                    <a:pt x="53" y="292"/>
                    <a:pt x="53" y="292"/>
                    <a:pt x="53" y="292"/>
                  </a:cubicBezTo>
                  <a:cubicBezTo>
                    <a:pt x="38" y="294"/>
                    <a:pt x="38" y="294"/>
                    <a:pt x="38" y="294"/>
                  </a:cubicBezTo>
                  <a:cubicBezTo>
                    <a:pt x="38" y="297"/>
                    <a:pt x="38" y="297"/>
                    <a:pt x="38" y="297"/>
                  </a:cubicBezTo>
                  <a:cubicBezTo>
                    <a:pt x="38" y="299"/>
                    <a:pt x="39" y="304"/>
                    <a:pt x="39" y="307"/>
                  </a:cubicBezTo>
                  <a:cubicBezTo>
                    <a:pt x="39" y="308"/>
                    <a:pt x="39" y="308"/>
                    <a:pt x="39" y="308"/>
                  </a:cubicBezTo>
                  <a:cubicBezTo>
                    <a:pt x="37" y="308"/>
                    <a:pt x="35" y="309"/>
                    <a:pt x="32"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2" y="281"/>
                    <a:pt x="52" y="281"/>
                    <a:pt x="52" y="281"/>
                  </a:cubicBezTo>
                  <a:cubicBezTo>
                    <a:pt x="51" y="278"/>
                    <a:pt x="51" y="274"/>
                    <a:pt x="51" y="271"/>
                  </a:cubicBezTo>
                  <a:cubicBezTo>
                    <a:pt x="51" y="250"/>
                    <a:pt x="55" y="230"/>
                    <a:pt x="55" y="230"/>
                  </a:cubicBezTo>
                  <a:cubicBezTo>
                    <a:pt x="56" y="227"/>
                    <a:pt x="56" y="227"/>
                    <a:pt x="56" y="227"/>
                  </a:cubicBezTo>
                  <a:cubicBezTo>
                    <a:pt x="41" y="225"/>
                    <a:pt x="41" y="225"/>
                    <a:pt x="41" y="225"/>
                  </a:cubicBezTo>
                  <a:cubicBezTo>
                    <a:pt x="40" y="227"/>
                    <a:pt x="40" y="227"/>
                    <a:pt x="40" y="227"/>
                  </a:cubicBezTo>
                  <a:cubicBezTo>
                    <a:pt x="40" y="230"/>
                    <a:pt x="39" y="236"/>
                    <a:pt x="38" y="238"/>
                  </a:cubicBezTo>
                  <a:cubicBezTo>
                    <a:pt x="37" y="238"/>
                    <a:pt x="34" y="238"/>
                    <a:pt x="31" y="237"/>
                  </a:cubicBezTo>
                  <a:cubicBezTo>
                    <a:pt x="31" y="233"/>
                    <a:pt x="32" y="229"/>
                    <a:pt x="32" y="226"/>
                  </a:cubicBezTo>
                  <a:cubicBezTo>
                    <a:pt x="33" y="224"/>
                    <a:pt x="33" y="224"/>
                    <a:pt x="33" y="224"/>
                  </a:cubicBezTo>
                  <a:cubicBezTo>
                    <a:pt x="33" y="224"/>
                    <a:pt x="24" y="222"/>
                    <a:pt x="22" y="222"/>
                  </a:cubicBezTo>
                  <a:cubicBezTo>
                    <a:pt x="22" y="219"/>
                    <a:pt x="23" y="215"/>
                    <a:pt x="24" y="211"/>
                  </a:cubicBezTo>
                  <a:cubicBezTo>
                    <a:pt x="28" y="212"/>
                    <a:pt x="57" y="218"/>
                    <a:pt x="57" y="218"/>
                  </a:cubicBezTo>
                  <a:cubicBezTo>
                    <a:pt x="57" y="216"/>
                    <a:pt x="57" y="216"/>
                    <a:pt x="57" y="216"/>
                  </a:cubicBezTo>
                  <a:cubicBezTo>
                    <a:pt x="63" y="192"/>
                    <a:pt x="77" y="168"/>
                    <a:pt x="77" y="168"/>
                  </a:cubicBezTo>
                  <a:cubicBezTo>
                    <a:pt x="78" y="166"/>
                    <a:pt x="78" y="166"/>
                    <a:pt x="78" y="166"/>
                  </a:cubicBezTo>
                  <a:cubicBezTo>
                    <a:pt x="65" y="159"/>
                    <a:pt x="65" y="159"/>
                    <a:pt x="65" y="159"/>
                  </a:cubicBezTo>
                  <a:cubicBezTo>
                    <a:pt x="64" y="161"/>
                    <a:pt x="64" y="161"/>
                    <a:pt x="64" y="161"/>
                  </a:cubicBezTo>
                  <a:cubicBezTo>
                    <a:pt x="62" y="164"/>
                    <a:pt x="59" y="168"/>
                    <a:pt x="58" y="171"/>
                  </a:cubicBezTo>
                  <a:cubicBezTo>
                    <a:pt x="57" y="170"/>
                    <a:pt x="54" y="169"/>
                    <a:pt x="51" y="168"/>
                  </a:cubicBezTo>
                  <a:cubicBezTo>
                    <a:pt x="53" y="164"/>
                    <a:pt x="55" y="160"/>
                    <a:pt x="56" y="158"/>
                  </a:cubicBezTo>
                  <a:cubicBezTo>
                    <a:pt x="57" y="156"/>
                    <a:pt x="57" y="156"/>
                    <a:pt x="57" y="156"/>
                  </a:cubicBezTo>
                  <a:cubicBezTo>
                    <a:pt x="57" y="156"/>
                    <a:pt x="50" y="151"/>
                    <a:pt x="47" y="150"/>
                  </a:cubicBezTo>
                  <a:cubicBezTo>
                    <a:pt x="49" y="148"/>
                    <a:pt x="51" y="144"/>
                    <a:pt x="53" y="140"/>
                  </a:cubicBezTo>
                  <a:cubicBezTo>
                    <a:pt x="56" y="142"/>
                    <a:pt x="83" y="158"/>
                    <a:pt x="83" y="158"/>
                  </a:cubicBezTo>
                  <a:cubicBezTo>
                    <a:pt x="84" y="156"/>
                    <a:pt x="84" y="156"/>
                    <a:pt x="84"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4" y="107"/>
                    <a:pt x="99" y="111"/>
                    <a:pt x="97" y="113"/>
                  </a:cubicBezTo>
                  <a:cubicBezTo>
                    <a:pt x="96" y="112"/>
                    <a:pt x="94" y="110"/>
                    <a:pt x="92" y="108"/>
                  </a:cubicBezTo>
                  <a:cubicBezTo>
                    <a:pt x="95"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6" y="106"/>
                    <a:pt x="126" y="106"/>
                    <a:pt x="126" y="106"/>
                  </a:cubicBezTo>
                  <a:cubicBezTo>
                    <a:pt x="144" y="89"/>
                    <a:pt x="168" y="77"/>
                    <a:pt x="168" y="77"/>
                  </a:cubicBezTo>
                  <a:cubicBezTo>
                    <a:pt x="170" y="76"/>
                    <a:pt x="170" y="76"/>
                    <a:pt x="170" y="76"/>
                  </a:cubicBezTo>
                  <a:cubicBezTo>
                    <a:pt x="163" y="62"/>
                    <a:pt x="163" y="62"/>
                    <a:pt x="163" y="62"/>
                  </a:cubicBezTo>
                  <a:cubicBezTo>
                    <a:pt x="161" y="63"/>
                    <a:pt x="161" y="63"/>
                    <a:pt x="161" y="63"/>
                  </a:cubicBezTo>
                  <a:cubicBezTo>
                    <a:pt x="159" y="65"/>
                    <a:pt x="153" y="67"/>
                    <a:pt x="151" y="68"/>
                  </a:cubicBezTo>
                  <a:cubicBezTo>
                    <a:pt x="150" y="67"/>
                    <a:pt x="149" y="65"/>
                    <a:pt x="147" y="62"/>
                  </a:cubicBezTo>
                  <a:cubicBezTo>
                    <a:pt x="151" y="60"/>
                    <a:pt x="154" y="58"/>
                    <a:pt x="157" y="57"/>
                  </a:cubicBezTo>
                  <a:cubicBezTo>
                    <a:pt x="159" y="56"/>
                    <a:pt x="159" y="56"/>
                    <a:pt x="159" y="56"/>
                  </a:cubicBezTo>
                  <a:cubicBezTo>
                    <a:pt x="159" y="56"/>
                    <a:pt x="155" y="48"/>
                    <a:pt x="153" y="45"/>
                  </a:cubicBezTo>
                  <a:cubicBezTo>
                    <a:pt x="156" y="44"/>
                    <a:pt x="159" y="42"/>
                    <a:pt x="164" y="41"/>
                  </a:cubicBezTo>
                  <a:cubicBezTo>
                    <a:pt x="165" y="44"/>
                    <a:pt x="178" y="71"/>
                    <a:pt x="178" y="71"/>
                  </a:cubicBezTo>
                  <a:cubicBezTo>
                    <a:pt x="180" y="70"/>
                    <a:pt x="180" y="70"/>
                    <a:pt x="180" y="70"/>
                  </a:cubicBezTo>
                  <a:cubicBezTo>
                    <a:pt x="203" y="60"/>
                    <a:pt x="230" y="55"/>
                    <a:pt x="231" y="55"/>
                  </a:cubicBezTo>
                  <a:cubicBezTo>
                    <a:pt x="233" y="54"/>
                    <a:pt x="233" y="54"/>
                    <a:pt x="233" y="54"/>
                  </a:cubicBezTo>
                  <a:cubicBezTo>
                    <a:pt x="230" y="39"/>
                    <a:pt x="230" y="39"/>
                    <a:pt x="230" y="39"/>
                  </a:cubicBezTo>
                  <a:cubicBezTo>
                    <a:pt x="227" y="40"/>
                    <a:pt x="227" y="40"/>
                    <a:pt x="227" y="40"/>
                  </a:cubicBezTo>
                  <a:cubicBezTo>
                    <a:pt x="225" y="41"/>
                    <a:pt x="219" y="41"/>
                    <a:pt x="216" y="41"/>
                  </a:cubicBezTo>
                  <a:cubicBezTo>
                    <a:pt x="216" y="40"/>
                    <a:pt x="215" y="38"/>
                    <a:pt x="214" y="35"/>
                  </a:cubicBezTo>
                  <a:cubicBezTo>
                    <a:pt x="219" y="33"/>
                    <a:pt x="223" y="32"/>
                    <a:pt x="225" y="32"/>
                  </a:cubicBezTo>
                  <a:cubicBezTo>
                    <a:pt x="227" y="32"/>
                    <a:pt x="227" y="32"/>
                    <a:pt x="227" y="32"/>
                  </a:cubicBezTo>
                  <a:cubicBezTo>
                    <a:pt x="227" y="32"/>
                    <a:pt x="226" y="23"/>
                    <a:pt x="226" y="20"/>
                  </a:cubicBezTo>
                  <a:cubicBezTo>
                    <a:pt x="228" y="20"/>
                    <a:pt x="232" y="19"/>
                    <a:pt x="237" y="19"/>
                  </a:cubicBezTo>
                  <a:cubicBezTo>
                    <a:pt x="237" y="22"/>
                    <a:pt x="242" y="53"/>
                    <a:pt x="242" y="53"/>
                  </a:cubicBezTo>
                  <a:cubicBezTo>
                    <a:pt x="244" y="52"/>
                    <a:pt x="244" y="52"/>
                    <a:pt x="244" y="52"/>
                  </a:cubicBezTo>
                  <a:cubicBezTo>
                    <a:pt x="268" y="49"/>
                    <a:pt x="296"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2"/>
                    <a:pt x="302" y="19"/>
                  </a:cubicBezTo>
                  <a:cubicBezTo>
                    <a:pt x="304" y="19"/>
                    <a:pt x="309" y="20"/>
                    <a:pt x="313" y="21"/>
                  </a:cubicBezTo>
                  <a:cubicBezTo>
                    <a:pt x="312" y="24"/>
                    <a:pt x="307" y="54"/>
                    <a:pt x="307" y="54"/>
                  </a:cubicBezTo>
                  <a:cubicBezTo>
                    <a:pt x="309" y="55"/>
                    <a:pt x="309" y="55"/>
                    <a:pt x="309" y="55"/>
                  </a:cubicBezTo>
                  <a:cubicBezTo>
                    <a:pt x="333" y="59"/>
                    <a:pt x="358" y="71"/>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7" y="49"/>
                  </a:cubicBezTo>
                  <a:cubicBezTo>
                    <a:pt x="369" y="50"/>
                    <a:pt x="369" y="50"/>
                    <a:pt x="369" y="50"/>
                  </a:cubicBezTo>
                  <a:cubicBezTo>
                    <a:pt x="369" y="50"/>
                    <a:pt x="373" y="42"/>
                    <a:pt x="374" y="40"/>
                  </a:cubicBezTo>
                  <a:cubicBezTo>
                    <a:pt x="376" y="41"/>
                    <a:pt x="380" y="42"/>
                    <a:pt x="384" y="45"/>
                  </a:cubicBezTo>
                  <a:cubicBezTo>
                    <a:pt x="382" y="48"/>
                    <a:pt x="368" y="75"/>
                    <a:pt x="368" y="75"/>
                  </a:cubicBezTo>
                  <a:cubicBezTo>
                    <a:pt x="370" y="76"/>
                    <a:pt x="370" y="76"/>
                    <a:pt x="370" y="76"/>
                  </a:cubicBezTo>
                  <a:cubicBezTo>
                    <a:pt x="392" y="87"/>
                    <a:pt x="412" y="106"/>
                    <a:pt x="412" y="106"/>
                  </a:cubicBezTo>
                  <a:cubicBezTo>
                    <a:pt x="414" y="107"/>
                    <a:pt x="414" y="107"/>
                    <a:pt x="414" y="107"/>
                  </a:cubicBezTo>
                  <a:cubicBezTo>
                    <a:pt x="424" y="96"/>
                    <a:pt x="424" y="96"/>
                    <a:pt x="424" y="96"/>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9" y="89"/>
                    <a:pt x="429" y="89"/>
                    <a:pt x="429" y="89"/>
                  </a:cubicBezTo>
                  <a:cubicBezTo>
                    <a:pt x="429" y="89"/>
                    <a:pt x="435" y="83"/>
                    <a:pt x="437" y="81"/>
                  </a:cubicBezTo>
                  <a:cubicBezTo>
                    <a:pt x="438" y="82"/>
                    <a:pt x="442" y="85"/>
                    <a:pt x="445" y="89"/>
                  </a:cubicBezTo>
                  <a:cubicBezTo>
                    <a:pt x="442" y="91"/>
                    <a:pt x="421" y="114"/>
                    <a:pt x="421" y="114"/>
                  </a:cubicBezTo>
                  <a:cubicBezTo>
                    <a:pt x="422" y="115"/>
                    <a:pt x="422" y="115"/>
                    <a:pt x="422" y="115"/>
                  </a:cubicBezTo>
                  <a:cubicBezTo>
                    <a:pt x="441" y="132"/>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8" y="133"/>
                  </a:cubicBezTo>
                  <a:cubicBezTo>
                    <a:pt x="470" y="137"/>
                    <a:pt x="473" y="140"/>
                    <a:pt x="474" y="142"/>
                  </a:cubicBezTo>
                  <a:cubicBezTo>
                    <a:pt x="475" y="144"/>
                    <a:pt x="475" y="144"/>
                    <a:pt x="475" y="144"/>
                  </a:cubicBezTo>
                  <a:cubicBezTo>
                    <a:pt x="475" y="144"/>
                    <a:pt x="483" y="140"/>
                    <a:pt x="485" y="138"/>
                  </a:cubicBezTo>
                  <a:cubicBezTo>
                    <a:pt x="486" y="140"/>
                    <a:pt x="489" y="144"/>
                    <a:pt x="491" y="148"/>
                  </a:cubicBezTo>
                  <a:cubicBezTo>
                    <a:pt x="488" y="150"/>
                    <a:pt x="461" y="166"/>
                    <a:pt x="461" y="166"/>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2"/>
                    <a:pt x="496" y="212"/>
                    <a:pt x="496" y="212"/>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6" y="208"/>
                  </a:cubicBezTo>
                  <a:cubicBezTo>
                    <a:pt x="516" y="210"/>
                    <a:pt x="518" y="215"/>
                    <a:pt x="518" y="219"/>
                  </a:cubicBezTo>
                  <a:cubicBezTo>
                    <a:pt x="515" y="220"/>
                    <a:pt x="484" y="227"/>
                    <a:pt x="484" y="227"/>
                  </a:cubicBezTo>
                  <a:cubicBezTo>
                    <a:pt x="485" y="229"/>
                    <a:pt x="485" y="229"/>
                    <a:pt x="485" y="229"/>
                  </a:cubicBezTo>
                  <a:cubicBezTo>
                    <a:pt x="488" y="243"/>
                    <a:pt x="489" y="259"/>
                    <a:pt x="489" y="269"/>
                  </a:cubicBezTo>
                  <a:cubicBezTo>
                    <a:pt x="489" y="276"/>
                    <a:pt x="489" y="280"/>
                    <a:pt x="489" y="280"/>
                  </a:cubicBezTo>
                  <a:cubicBezTo>
                    <a:pt x="489" y="283"/>
                    <a:pt x="489" y="283"/>
                    <a:pt x="489"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5"/>
                    <a:pt x="512" y="277"/>
                  </a:cubicBezTo>
                  <a:cubicBezTo>
                    <a:pt x="512" y="278"/>
                    <a:pt x="512" y="279"/>
                    <a:pt x="512" y="280"/>
                  </a:cubicBezTo>
                  <a:cubicBezTo>
                    <a:pt x="512" y="282"/>
                    <a:pt x="512" y="282"/>
                    <a:pt x="512" y="282"/>
                  </a:cubicBezTo>
                  <a:cubicBezTo>
                    <a:pt x="512" y="282"/>
                    <a:pt x="521" y="283"/>
                    <a:pt x="523" y="283"/>
                  </a:cubicBezTo>
                  <a:cubicBezTo>
                    <a:pt x="523" y="283"/>
                    <a:pt x="523" y="283"/>
                    <a:pt x="523" y="284"/>
                  </a:cubicBezTo>
                  <a:cubicBezTo>
                    <a:pt x="523" y="287"/>
                    <a:pt x="523" y="290"/>
                    <a:pt x="523"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9"/>
                    <a:pt x="499" y="339"/>
                    <a:pt x="502" y="340"/>
                  </a:cubicBezTo>
                  <a:cubicBezTo>
                    <a:pt x="501" y="344"/>
                    <a:pt x="500" y="349"/>
                    <a:pt x="499" y="351"/>
                  </a:cubicBezTo>
                  <a:cubicBezTo>
                    <a:pt x="498" y="353"/>
                    <a:pt x="498" y="353"/>
                    <a:pt x="498" y="353"/>
                  </a:cubicBezTo>
                  <a:cubicBezTo>
                    <a:pt x="498" y="353"/>
                    <a:pt x="506" y="356"/>
                    <a:pt x="509" y="357"/>
                  </a:cubicBezTo>
                  <a:cubicBezTo>
                    <a:pt x="508" y="359"/>
                    <a:pt x="506" y="364"/>
                    <a:pt x="504" y="368"/>
                  </a:cubicBezTo>
                  <a:cubicBezTo>
                    <a:pt x="501" y="366"/>
                    <a:pt x="472" y="354"/>
                    <a:pt x="472" y="354"/>
                  </a:cubicBezTo>
                  <a:cubicBezTo>
                    <a:pt x="472" y="354"/>
                    <a:pt x="472" y="358"/>
                    <a:pt x="472" y="358"/>
                  </a:cubicBezTo>
                  <a:cubicBezTo>
                    <a:pt x="462" y="381"/>
                    <a:pt x="445" y="402"/>
                    <a:pt x="445" y="402"/>
                  </a:cubicBezTo>
                  <a:cubicBezTo>
                    <a:pt x="444" y="404"/>
                    <a:pt x="444" y="404"/>
                    <a:pt x="444" y="404"/>
                  </a:cubicBezTo>
                  <a:cubicBezTo>
                    <a:pt x="456" y="413"/>
                    <a:pt x="456" y="413"/>
                    <a:pt x="456" y="413"/>
                  </a:cubicBezTo>
                  <a:cubicBezTo>
                    <a:pt x="457" y="411"/>
                    <a:pt x="457" y="411"/>
                    <a:pt x="457" y="411"/>
                  </a:cubicBezTo>
                  <a:cubicBezTo>
                    <a:pt x="459" y="409"/>
                    <a:pt x="463" y="405"/>
                    <a:pt x="465" y="402"/>
                  </a:cubicBezTo>
                  <a:cubicBezTo>
                    <a:pt x="466" y="403"/>
                    <a:pt x="468" y="405"/>
                    <a:pt x="470" y="407"/>
                  </a:cubicBezTo>
                  <a:cubicBezTo>
                    <a:pt x="468" y="410"/>
                    <a:pt x="466" y="414"/>
                    <a:pt x="464" y="416"/>
                  </a:cubicBezTo>
                  <a:cubicBezTo>
                    <a:pt x="463" y="417"/>
                    <a:pt x="463" y="417"/>
                    <a:pt x="463" y="417"/>
                  </a:cubicBezTo>
                  <a:cubicBezTo>
                    <a:pt x="463" y="417"/>
                    <a:pt x="469" y="423"/>
                    <a:pt x="472" y="425"/>
                  </a:cubicBezTo>
                  <a:cubicBezTo>
                    <a:pt x="470" y="427"/>
                    <a:pt x="468" y="430"/>
                    <a:pt x="464" y="433"/>
                  </a:cubicBezTo>
                  <a:cubicBezTo>
                    <a:pt x="462" y="431"/>
                    <a:pt x="438" y="411"/>
                    <a:pt x="438" y="411"/>
                  </a:cubicBezTo>
                  <a:cubicBezTo>
                    <a:pt x="436" y="413"/>
                    <a:pt x="436" y="413"/>
                    <a:pt x="436" y="413"/>
                  </a:cubicBezTo>
                  <a:cubicBezTo>
                    <a:pt x="421" y="432"/>
                    <a:pt x="398" y="447"/>
                    <a:pt x="398" y="448"/>
                  </a:cubicBezTo>
                  <a:cubicBezTo>
                    <a:pt x="396" y="449"/>
                    <a:pt x="396" y="449"/>
                    <a:pt x="396" y="449"/>
                  </a:cubicBezTo>
                  <a:cubicBezTo>
                    <a:pt x="405" y="461"/>
                    <a:pt x="405" y="461"/>
                    <a:pt x="405" y="461"/>
                  </a:cubicBezTo>
                  <a:cubicBezTo>
                    <a:pt x="407" y="460"/>
                    <a:pt x="407" y="460"/>
                    <a:pt x="407" y="460"/>
                  </a:cubicBezTo>
                  <a:cubicBezTo>
                    <a:pt x="409" y="458"/>
                    <a:pt x="414" y="455"/>
                    <a:pt x="416" y="453"/>
                  </a:cubicBezTo>
                  <a:cubicBezTo>
                    <a:pt x="417" y="454"/>
                    <a:pt x="419" y="456"/>
                    <a:pt x="421" y="459"/>
                  </a:cubicBezTo>
                  <a:cubicBezTo>
                    <a:pt x="417" y="462"/>
                    <a:pt x="414" y="464"/>
                    <a:pt x="412" y="466"/>
                  </a:cubicBezTo>
                  <a:cubicBezTo>
                    <a:pt x="410" y="467"/>
                    <a:pt x="410" y="467"/>
                    <a:pt x="410" y="467"/>
                  </a:cubicBezTo>
                  <a:cubicBezTo>
                    <a:pt x="410" y="467"/>
                    <a:pt x="415" y="474"/>
                    <a:pt x="417" y="477"/>
                  </a:cubicBezTo>
                  <a:cubicBezTo>
                    <a:pt x="415" y="478"/>
                    <a:pt x="411" y="481"/>
                    <a:pt x="407" y="483"/>
                  </a:cubicBezTo>
                  <a:cubicBezTo>
                    <a:pt x="405" y="480"/>
                    <a:pt x="389" y="454"/>
                    <a:pt x="389" y="454"/>
                  </a:cubicBezTo>
                  <a:cubicBezTo>
                    <a:pt x="387" y="455"/>
                    <a:pt x="387" y="455"/>
                    <a:pt x="387" y="455"/>
                  </a:cubicBezTo>
                  <a:cubicBezTo>
                    <a:pt x="367" y="469"/>
                    <a:pt x="341" y="477"/>
                    <a:pt x="341" y="477"/>
                  </a:cubicBezTo>
                  <a:cubicBezTo>
                    <a:pt x="338" y="478"/>
                    <a:pt x="338" y="478"/>
                    <a:pt x="338" y="478"/>
                  </a:cubicBezTo>
                  <a:cubicBezTo>
                    <a:pt x="344" y="492"/>
                    <a:pt x="344" y="492"/>
                    <a:pt x="344" y="492"/>
                  </a:cubicBezTo>
                  <a:cubicBezTo>
                    <a:pt x="346" y="492"/>
                    <a:pt x="346" y="492"/>
                    <a:pt x="346" y="492"/>
                  </a:cubicBezTo>
                  <a:cubicBezTo>
                    <a:pt x="348" y="490"/>
                    <a:pt x="354" y="489"/>
                    <a:pt x="357" y="488"/>
                  </a:cubicBezTo>
                  <a:cubicBezTo>
                    <a:pt x="357" y="489"/>
                    <a:pt x="358" y="492"/>
                    <a:pt x="359" y="495"/>
                  </a:cubicBezTo>
                  <a:cubicBezTo>
                    <a:pt x="355" y="497"/>
                    <a:pt x="351" y="498"/>
                    <a:pt x="349" y="499"/>
                  </a:cubicBezTo>
                  <a:cubicBezTo>
                    <a:pt x="347" y="500"/>
                    <a:pt x="347" y="500"/>
                    <a:pt x="347" y="500"/>
                  </a:cubicBezTo>
                  <a:cubicBezTo>
                    <a:pt x="347" y="500"/>
                    <a:pt x="349" y="508"/>
                    <a:pt x="350" y="511"/>
                  </a:cubicBezTo>
                  <a:cubicBezTo>
                    <a:pt x="348" y="512"/>
                    <a:pt x="344" y="513"/>
                    <a:pt x="339" y="514"/>
                  </a:cubicBezTo>
                  <a:cubicBezTo>
                    <a:pt x="338" y="510"/>
                    <a:pt x="330" y="481"/>
                    <a:pt x="330" y="481"/>
                  </a:cubicBezTo>
                  <a:cubicBezTo>
                    <a:pt x="328" y="482"/>
                    <a:pt x="328" y="482"/>
                    <a:pt x="328" y="482"/>
                  </a:cubicBezTo>
                  <a:cubicBezTo>
                    <a:pt x="305" y="489"/>
                    <a:pt x="277" y="489"/>
                    <a:pt x="277" y="489"/>
                  </a:cubicBezTo>
                  <a:cubicBezTo>
                    <a:pt x="275" y="489"/>
                    <a:pt x="275" y="489"/>
                    <a:pt x="275"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3"/>
                    <a:pt x="278" y="512"/>
                  </a:cubicBezTo>
                  <a:cubicBezTo>
                    <a:pt x="276" y="512"/>
                    <a:pt x="276" y="512"/>
                    <a:pt x="276" y="512"/>
                  </a:cubicBezTo>
                  <a:cubicBezTo>
                    <a:pt x="276" y="512"/>
                    <a:pt x="276" y="521"/>
                    <a:pt x="276" y="524"/>
                  </a:cubicBezTo>
                  <a:cubicBezTo>
                    <a:pt x="274" y="524"/>
                    <a:pt x="269" y="524"/>
                    <a:pt x="265" y="524"/>
                  </a:cubicBezTo>
                  <a:cubicBezTo>
                    <a:pt x="265" y="524"/>
                    <a:pt x="265" y="524"/>
                    <a:pt x="265" y="524"/>
                  </a:cubicBezTo>
                  <a:close/>
                  <a:moveTo>
                    <a:pt x="424" y="456"/>
                  </a:moveTo>
                  <a:cubicBezTo>
                    <a:pt x="421" y="453"/>
                    <a:pt x="417" y="448"/>
                    <a:pt x="417" y="448"/>
                  </a:cubicBezTo>
                  <a:cubicBezTo>
                    <a:pt x="416" y="449"/>
                    <a:pt x="416" y="449"/>
                    <a:pt x="416" y="449"/>
                  </a:cubicBezTo>
                  <a:cubicBezTo>
                    <a:pt x="416" y="449"/>
                    <a:pt x="410" y="452"/>
                    <a:pt x="406" y="455"/>
                  </a:cubicBezTo>
                  <a:cubicBezTo>
                    <a:pt x="404" y="453"/>
                    <a:pt x="403" y="452"/>
                    <a:pt x="402" y="450"/>
                  </a:cubicBezTo>
                  <a:cubicBezTo>
                    <a:pt x="408" y="446"/>
                    <a:pt x="425" y="433"/>
                    <a:pt x="438" y="417"/>
                  </a:cubicBezTo>
                  <a:cubicBezTo>
                    <a:pt x="441" y="419"/>
                    <a:pt x="464" y="439"/>
                    <a:pt x="464" y="439"/>
                  </a:cubicBezTo>
                  <a:cubicBezTo>
                    <a:pt x="466" y="438"/>
                    <a:pt x="466" y="438"/>
                    <a:pt x="466" y="438"/>
                  </a:cubicBezTo>
                  <a:cubicBezTo>
                    <a:pt x="472" y="433"/>
                    <a:pt x="476" y="426"/>
                    <a:pt x="476" y="425"/>
                  </a:cubicBezTo>
                  <a:cubicBezTo>
                    <a:pt x="477" y="424"/>
                    <a:pt x="477" y="424"/>
                    <a:pt x="477" y="424"/>
                  </a:cubicBezTo>
                  <a:cubicBezTo>
                    <a:pt x="477" y="424"/>
                    <a:pt x="471" y="418"/>
                    <a:pt x="469" y="417"/>
                  </a:cubicBezTo>
                  <a:cubicBezTo>
                    <a:pt x="470" y="415"/>
                    <a:pt x="472" y="412"/>
                    <a:pt x="474" y="409"/>
                  </a:cubicBezTo>
                  <a:cubicBezTo>
                    <a:pt x="477" y="411"/>
                    <a:pt x="483" y="415"/>
                    <a:pt x="483" y="415"/>
                  </a:cubicBezTo>
                  <a:cubicBezTo>
                    <a:pt x="484" y="413"/>
                    <a:pt x="484" y="413"/>
                    <a:pt x="484" y="413"/>
                  </a:cubicBezTo>
                  <a:cubicBezTo>
                    <a:pt x="486" y="410"/>
                    <a:pt x="490" y="404"/>
                    <a:pt x="492" y="402"/>
                  </a:cubicBezTo>
                  <a:cubicBezTo>
                    <a:pt x="493" y="403"/>
                    <a:pt x="496" y="404"/>
                    <a:pt x="498" y="405"/>
                  </a:cubicBezTo>
                  <a:cubicBezTo>
                    <a:pt x="485" y="428"/>
                    <a:pt x="467" y="447"/>
                    <a:pt x="462" y="452"/>
                  </a:cubicBezTo>
                  <a:cubicBezTo>
                    <a:pt x="456" y="446"/>
                    <a:pt x="439" y="431"/>
                    <a:pt x="439" y="430"/>
                  </a:cubicBezTo>
                  <a:cubicBezTo>
                    <a:pt x="437" y="428"/>
                    <a:pt x="437" y="428"/>
                    <a:pt x="437" y="428"/>
                  </a:cubicBezTo>
                  <a:cubicBezTo>
                    <a:pt x="435" y="430"/>
                    <a:pt x="435" y="430"/>
                    <a:pt x="435" y="430"/>
                  </a:cubicBezTo>
                  <a:cubicBezTo>
                    <a:pt x="433" y="433"/>
                    <a:pt x="426" y="439"/>
                    <a:pt x="425" y="439"/>
                  </a:cubicBezTo>
                  <a:cubicBezTo>
                    <a:pt x="424" y="441"/>
                    <a:pt x="424" y="441"/>
                    <a:pt x="424" y="441"/>
                  </a:cubicBezTo>
                  <a:cubicBezTo>
                    <a:pt x="424" y="441"/>
                    <a:pt x="430" y="447"/>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6" y="361"/>
                  </a:cubicBezTo>
                  <a:cubicBezTo>
                    <a:pt x="479" y="362"/>
                    <a:pt x="506" y="373"/>
                    <a:pt x="506" y="373"/>
                  </a:cubicBezTo>
                  <a:cubicBezTo>
                    <a:pt x="507" y="371"/>
                    <a:pt x="507" y="371"/>
                    <a:pt x="507" y="371"/>
                  </a:cubicBezTo>
                  <a:cubicBezTo>
                    <a:pt x="511" y="365"/>
                    <a:pt x="513" y="357"/>
                    <a:pt x="513" y="356"/>
                  </a:cubicBezTo>
                  <a:cubicBezTo>
                    <a:pt x="514" y="354"/>
                    <a:pt x="514" y="354"/>
                    <a:pt x="514" y="354"/>
                  </a:cubicBezTo>
                  <a:cubicBezTo>
                    <a:pt x="514" y="354"/>
                    <a:pt x="506" y="351"/>
                    <a:pt x="503" y="351"/>
                  </a:cubicBezTo>
                  <a:cubicBezTo>
                    <a:pt x="504" y="348"/>
                    <a:pt x="505" y="345"/>
                    <a:pt x="506" y="341"/>
                  </a:cubicBezTo>
                  <a:cubicBezTo>
                    <a:pt x="510" y="343"/>
                    <a:pt x="516" y="345"/>
                    <a:pt x="516" y="345"/>
                  </a:cubicBezTo>
                  <a:cubicBezTo>
                    <a:pt x="517" y="342"/>
                    <a:pt x="517" y="342"/>
                    <a:pt x="517" y="342"/>
                  </a:cubicBezTo>
                  <a:cubicBezTo>
                    <a:pt x="518" y="339"/>
                    <a:pt x="519" y="332"/>
                    <a:pt x="520" y="329"/>
                  </a:cubicBezTo>
                  <a:cubicBezTo>
                    <a:pt x="522" y="329"/>
                    <a:pt x="525" y="330"/>
                    <a:pt x="527" y="330"/>
                  </a:cubicBezTo>
                  <a:cubicBezTo>
                    <a:pt x="523" y="356"/>
                    <a:pt x="511" y="380"/>
                    <a:pt x="508" y="387"/>
                  </a:cubicBezTo>
                  <a:cubicBezTo>
                    <a:pt x="501" y="383"/>
                    <a:pt x="482" y="375"/>
                    <a:pt x="479" y="374"/>
                  </a:cubicBezTo>
                  <a:cubicBezTo>
                    <a:pt x="478" y="373"/>
                    <a:pt x="478" y="373"/>
                    <a:pt x="478" y="373"/>
                  </a:cubicBezTo>
                  <a:cubicBezTo>
                    <a:pt x="477" y="375"/>
                    <a:pt x="477" y="375"/>
                    <a:pt x="477" y="375"/>
                  </a:cubicBezTo>
                  <a:cubicBezTo>
                    <a:pt x="475" y="378"/>
                    <a:pt x="470" y="386"/>
                    <a:pt x="470" y="386"/>
                  </a:cubicBezTo>
                  <a:cubicBezTo>
                    <a:pt x="468" y="388"/>
                    <a:pt x="468" y="388"/>
                    <a:pt x="468" y="388"/>
                  </a:cubicBezTo>
                  <a:cubicBezTo>
                    <a:pt x="468" y="388"/>
                    <a:pt x="476" y="392"/>
                    <a:pt x="478" y="393"/>
                  </a:cubicBezTo>
                  <a:cubicBezTo>
                    <a:pt x="477" y="396"/>
                    <a:pt x="475" y="399"/>
                    <a:pt x="473" y="403"/>
                  </a:cubicBezTo>
                  <a:cubicBezTo>
                    <a:pt x="469" y="400"/>
                    <a:pt x="464" y="397"/>
                    <a:pt x="464" y="397"/>
                  </a:cubicBezTo>
                  <a:cubicBezTo>
                    <a:pt x="463" y="398"/>
                    <a:pt x="463" y="398"/>
                    <a:pt x="463" y="398"/>
                  </a:cubicBezTo>
                  <a:close/>
                  <a:moveTo>
                    <a:pt x="42" y="402"/>
                  </a:moveTo>
                  <a:cubicBezTo>
                    <a:pt x="27" y="381"/>
                    <a:pt x="19" y="356"/>
                    <a:pt x="17" y="349"/>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2"/>
                    <a:pt x="33" y="318"/>
                    <a:pt x="32" y="313"/>
                  </a:cubicBezTo>
                  <a:cubicBezTo>
                    <a:pt x="37" y="313"/>
                    <a:pt x="43" y="312"/>
                    <a:pt x="43" y="312"/>
                  </a:cubicBezTo>
                  <a:cubicBezTo>
                    <a:pt x="43" y="310"/>
                    <a:pt x="43" y="310"/>
                    <a:pt x="43" y="310"/>
                  </a:cubicBezTo>
                  <a:cubicBezTo>
                    <a:pt x="43" y="310"/>
                    <a:pt x="43" y="309"/>
                    <a:pt x="43" y="307"/>
                  </a:cubicBezTo>
                  <a:cubicBezTo>
                    <a:pt x="43" y="305"/>
                    <a:pt x="43" y="301"/>
                    <a:pt x="43" y="298"/>
                  </a:cubicBezTo>
                  <a:cubicBezTo>
                    <a:pt x="45" y="298"/>
                    <a:pt x="47" y="297"/>
                    <a:pt x="49" y="297"/>
                  </a:cubicBezTo>
                  <a:cubicBezTo>
                    <a:pt x="50" y="304"/>
                    <a:pt x="52" y="325"/>
                    <a:pt x="59" y="345"/>
                  </a:cubicBezTo>
                  <a:cubicBezTo>
                    <a:pt x="56" y="346"/>
                    <a:pt x="28" y="357"/>
                    <a:pt x="28" y="357"/>
                  </a:cubicBezTo>
                  <a:cubicBezTo>
                    <a:pt x="28" y="359"/>
                    <a:pt x="28" y="359"/>
                    <a:pt x="28" y="359"/>
                  </a:cubicBezTo>
                  <a:cubicBezTo>
                    <a:pt x="30" y="367"/>
                    <a:pt x="34" y="374"/>
                    <a:pt x="34" y="374"/>
                  </a:cubicBezTo>
                  <a:cubicBezTo>
                    <a:pt x="35" y="376"/>
                    <a:pt x="35" y="376"/>
                    <a:pt x="35" y="376"/>
                  </a:cubicBezTo>
                  <a:cubicBezTo>
                    <a:pt x="35" y="376"/>
                    <a:pt x="43" y="372"/>
                    <a:pt x="45" y="371"/>
                  </a:cubicBezTo>
                  <a:cubicBezTo>
                    <a:pt x="46" y="374"/>
                    <a:pt x="48" y="377"/>
                    <a:pt x="50" y="380"/>
                  </a:cubicBezTo>
                  <a:cubicBezTo>
                    <a:pt x="46" y="382"/>
                    <a:pt x="40" y="385"/>
                    <a:pt x="40"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9"/>
                    <a:pt x="526" y="299"/>
                  </a:cubicBezTo>
                  <a:cubicBezTo>
                    <a:pt x="526" y="297"/>
                    <a:pt x="526" y="297"/>
                    <a:pt x="526" y="297"/>
                  </a:cubicBezTo>
                  <a:cubicBezTo>
                    <a:pt x="527" y="292"/>
                    <a:pt x="528" y="287"/>
                    <a:pt x="528" y="284"/>
                  </a:cubicBezTo>
                  <a:cubicBezTo>
                    <a:pt x="528" y="282"/>
                    <a:pt x="528" y="281"/>
                    <a:pt x="528" y="280"/>
                  </a:cubicBezTo>
                  <a:cubicBezTo>
                    <a:pt x="527" y="279"/>
                    <a:pt x="527" y="279"/>
                    <a:pt x="527" y="279"/>
                  </a:cubicBezTo>
                  <a:cubicBezTo>
                    <a:pt x="527" y="279"/>
                    <a:pt x="519" y="278"/>
                    <a:pt x="516" y="278"/>
                  </a:cubicBezTo>
                  <a:cubicBezTo>
                    <a:pt x="516" y="278"/>
                    <a:pt x="516" y="277"/>
                    <a:pt x="516" y="277"/>
                  </a:cubicBezTo>
                  <a:cubicBezTo>
                    <a:pt x="516" y="275"/>
                    <a:pt x="516" y="272"/>
                    <a:pt x="516" y="269"/>
                  </a:cubicBezTo>
                  <a:cubicBezTo>
                    <a:pt x="520" y="269"/>
                    <a:pt x="527" y="268"/>
                    <a:pt x="527" y="268"/>
                  </a:cubicBezTo>
                  <a:cubicBezTo>
                    <a:pt x="527" y="266"/>
                    <a:pt x="527" y="266"/>
                    <a:pt x="527" y="266"/>
                  </a:cubicBezTo>
                  <a:cubicBezTo>
                    <a:pt x="526" y="262"/>
                    <a:pt x="526" y="256"/>
                    <a:pt x="526" y="252"/>
                  </a:cubicBezTo>
                  <a:cubicBezTo>
                    <a:pt x="528" y="252"/>
                    <a:pt x="530" y="252"/>
                    <a:pt x="533" y="252"/>
                  </a:cubicBezTo>
                  <a:cubicBezTo>
                    <a:pt x="534" y="260"/>
                    <a:pt x="534" y="268"/>
                    <a:pt x="534" y="276"/>
                  </a:cubicBezTo>
                  <a:cubicBezTo>
                    <a:pt x="534" y="292"/>
                    <a:pt x="532" y="306"/>
                    <a:pt x="532" y="310"/>
                  </a:cubicBezTo>
                  <a:cubicBezTo>
                    <a:pt x="524" y="309"/>
                    <a:pt x="501" y="306"/>
                    <a:pt x="500" y="306"/>
                  </a:cubicBezTo>
                  <a:cubicBezTo>
                    <a:pt x="498" y="306"/>
                    <a:pt x="498" y="306"/>
                    <a:pt x="498"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3"/>
                    <a:pt x="30" y="253"/>
                  </a:cubicBezTo>
                  <a:cubicBezTo>
                    <a:pt x="30" y="250"/>
                    <a:pt x="30" y="246"/>
                    <a:pt x="30" y="242"/>
                  </a:cubicBezTo>
                  <a:cubicBezTo>
                    <a:pt x="35" y="242"/>
                    <a:pt x="41" y="243"/>
                    <a:pt x="41" y="243"/>
                  </a:cubicBezTo>
                  <a:cubicBezTo>
                    <a:pt x="41" y="241"/>
                    <a:pt x="41" y="241"/>
                    <a:pt x="41" y="241"/>
                  </a:cubicBezTo>
                  <a:cubicBezTo>
                    <a:pt x="41" y="241"/>
                    <a:pt x="43" y="235"/>
                    <a:pt x="44" y="230"/>
                  </a:cubicBezTo>
                  <a:cubicBezTo>
                    <a:pt x="46" y="230"/>
                    <a:pt x="49" y="231"/>
                    <a:pt x="51" y="231"/>
                  </a:cubicBezTo>
                  <a:cubicBezTo>
                    <a:pt x="50" y="237"/>
                    <a:pt x="47" y="253"/>
                    <a:pt x="47" y="270"/>
                  </a:cubicBezTo>
                  <a:cubicBezTo>
                    <a:pt x="47" y="273"/>
                    <a:pt x="47" y="277"/>
                    <a:pt x="47" y="280"/>
                  </a:cubicBezTo>
                  <a:cubicBezTo>
                    <a:pt x="44" y="280"/>
                    <a:pt x="14" y="281"/>
                    <a:pt x="14" y="281"/>
                  </a:cubicBezTo>
                  <a:cubicBezTo>
                    <a:pt x="14" y="283"/>
                    <a:pt x="14" y="283"/>
                    <a:pt x="14" y="283"/>
                  </a:cubicBezTo>
                  <a:cubicBezTo>
                    <a:pt x="13" y="285"/>
                    <a:pt x="13" y="286"/>
                    <a:pt x="13" y="288"/>
                  </a:cubicBezTo>
                  <a:cubicBezTo>
                    <a:pt x="13" y="294"/>
                    <a:pt x="14" y="299"/>
                    <a:pt x="14" y="299"/>
                  </a:cubicBezTo>
                  <a:cubicBezTo>
                    <a:pt x="15" y="301"/>
                    <a:pt x="15" y="301"/>
                    <a:pt x="15" y="301"/>
                  </a:cubicBezTo>
                  <a:cubicBezTo>
                    <a:pt x="15" y="301"/>
                    <a:pt x="23" y="301"/>
                    <a:pt x="26" y="300"/>
                  </a:cubicBezTo>
                  <a:cubicBezTo>
                    <a:pt x="26" y="303"/>
                    <a:pt x="27" y="306"/>
                    <a:pt x="27" y="310"/>
                  </a:cubicBezTo>
                  <a:cubicBezTo>
                    <a:pt x="23" y="310"/>
                    <a:pt x="16" y="311"/>
                    <a:pt x="16" y="311"/>
                  </a:cubicBezTo>
                  <a:cubicBezTo>
                    <a:pt x="17" y="314"/>
                    <a:pt x="17" y="314"/>
                    <a:pt x="17" y="314"/>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7"/>
                    <a:pt x="501" y="267"/>
                    <a:pt x="501" y="267"/>
                  </a:cubicBezTo>
                  <a:cubicBezTo>
                    <a:pt x="501" y="267"/>
                    <a:pt x="500" y="274"/>
                    <a:pt x="500" y="278"/>
                  </a:cubicBezTo>
                  <a:cubicBezTo>
                    <a:pt x="497" y="278"/>
                    <a:pt x="495" y="278"/>
                    <a:pt x="493" y="278"/>
                  </a:cubicBezTo>
                  <a:cubicBezTo>
                    <a:pt x="493" y="276"/>
                    <a:pt x="493" y="273"/>
                    <a:pt x="493" y="269"/>
                  </a:cubicBezTo>
                  <a:cubicBezTo>
                    <a:pt x="493" y="259"/>
                    <a:pt x="493" y="244"/>
                    <a:pt x="489" y="230"/>
                  </a:cubicBezTo>
                  <a:cubicBezTo>
                    <a:pt x="493" y="229"/>
                    <a:pt x="523" y="222"/>
                    <a:pt x="523" y="222"/>
                  </a:cubicBezTo>
                  <a:cubicBezTo>
                    <a:pt x="523" y="221"/>
                    <a:pt x="523" y="221"/>
                    <a:pt x="523" y="221"/>
                  </a:cubicBezTo>
                  <a:cubicBezTo>
                    <a:pt x="522" y="213"/>
                    <a:pt x="519" y="205"/>
                    <a:pt x="519" y="205"/>
                  </a:cubicBezTo>
                  <a:cubicBezTo>
                    <a:pt x="518" y="203"/>
                    <a:pt x="518" y="203"/>
                    <a:pt x="518" y="203"/>
                  </a:cubicBezTo>
                  <a:cubicBezTo>
                    <a:pt x="518" y="203"/>
                    <a:pt x="510" y="205"/>
                    <a:pt x="508" y="206"/>
                  </a:cubicBezTo>
                  <a:cubicBezTo>
                    <a:pt x="507" y="203"/>
                    <a:pt x="506" y="200"/>
                    <a:pt x="504" y="197"/>
                  </a:cubicBezTo>
                  <a:cubicBezTo>
                    <a:pt x="508" y="196"/>
                    <a:pt x="515" y="193"/>
                    <a:pt x="515" y="193"/>
                  </a:cubicBezTo>
                  <a:cubicBezTo>
                    <a:pt x="514" y="191"/>
                    <a:pt x="514" y="191"/>
                    <a:pt x="514" y="191"/>
                  </a:cubicBezTo>
                  <a:cubicBezTo>
                    <a:pt x="512" y="188"/>
                    <a:pt x="510" y="181"/>
                    <a:pt x="509" y="178"/>
                  </a:cubicBezTo>
                  <a:cubicBezTo>
                    <a:pt x="511" y="177"/>
                    <a:pt x="513" y="176"/>
                    <a:pt x="515" y="176"/>
                  </a:cubicBezTo>
                  <a:cubicBezTo>
                    <a:pt x="527" y="199"/>
                    <a:pt x="530" y="225"/>
                    <a:pt x="531" y="232"/>
                  </a:cubicBezTo>
                  <a:cubicBezTo>
                    <a:pt x="523" y="233"/>
                    <a:pt x="500" y="237"/>
                    <a:pt x="499" y="237"/>
                  </a:cubicBezTo>
                  <a:cubicBezTo>
                    <a:pt x="497" y="237"/>
                    <a:pt x="497" y="237"/>
                    <a:pt x="497" y="237"/>
                  </a:cubicBezTo>
                  <a:cubicBezTo>
                    <a:pt x="498" y="240"/>
                    <a:pt x="498" y="240"/>
                    <a:pt x="498" y="240"/>
                  </a:cubicBezTo>
                  <a:cubicBezTo>
                    <a:pt x="498" y="244"/>
                    <a:pt x="499" y="253"/>
                    <a:pt x="499" y="253"/>
                  </a:cubicBezTo>
                  <a:cubicBezTo>
                    <a:pt x="499" y="256"/>
                    <a:pt x="499" y="256"/>
                    <a:pt x="499" y="256"/>
                  </a:cubicBezTo>
                  <a:cubicBezTo>
                    <a:pt x="499" y="256"/>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4" y="206"/>
                    <a:pt x="477" y="185"/>
                    <a:pt x="467" y="167"/>
                  </a:cubicBezTo>
                  <a:cubicBezTo>
                    <a:pt x="470" y="165"/>
                    <a:pt x="496" y="150"/>
                    <a:pt x="496" y="150"/>
                  </a:cubicBezTo>
                  <a:cubicBezTo>
                    <a:pt x="496" y="148"/>
                    <a:pt x="496" y="148"/>
                    <a:pt x="496" y="148"/>
                  </a:cubicBezTo>
                  <a:cubicBezTo>
                    <a:pt x="493" y="141"/>
                    <a:pt x="488" y="134"/>
                    <a:pt x="487" y="134"/>
                  </a:cubicBezTo>
                  <a:cubicBezTo>
                    <a:pt x="486" y="132"/>
                    <a:pt x="486" y="132"/>
                    <a:pt x="486" y="132"/>
                  </a:cubicBezTo>
                  <a:cubicBezTo>
                    <a:pt x="486" y="132"/>
                    <a:pt x="479" y="137"/>
                    <a:pt x="477" y="138"/>
                  </a:cubicBezTo>
                  <a:cubicBezTo>
                    <a:pt x="475" y="136"/>
                    <a:pt x="473" y="134"/>
                    <a:pt x="471" y="131"/>
                  </a:cubicBezTo>
                  <a:cubicBezTo>
                    <a:pt x="474" y="128"/>
                    <a:pt x="480" y="124"/>
                    <a:pt x="480" y="124"/>
                  </a:cubicBezTo>
                  <a:cubicBezTo>
                    <a:pt x="478" y="123"/>
                    <a:pt x="478" y="123"/>
                    <a:pt x="478" y="123"/>
                  </a:cubicBezTo>
                  <a:cubicBezTo>
                    <a:pt x="476" y="120"/>
                    <a:pt x="472" y="114"/>
                    <a:pt x="470" y="112"/>
                  </a:cubicBezTo>
                  <a:cubicBezTo>
                    <a:pt x="471" y="110"/>
                    <a:pt x="473" y="109"/>
                    <a:pt x="475" y="107"/>
                  </a:cubicBezTo>
                  <a:cubicBezTo>
                    <a:pt x="493" y="126"/>
                    <a:pt x="505" y="150"/>
                    <a:pt x="508" y="157"/>
                  </a:cubicBezTo>
                  <a:cubicBezTo>
                    <a:pt x="501" y="160"/>
                    <a:pt x="480" y="171"/>
                    <a:pt x="479" y="171"/>
                  </a:cubicBezTo>
                  <a:cubicBezTo>
                    <a:pt x="478" y="172"/>
                    <a:pt x="478" y="172"/>
                    <a:pt x="478" y="172"/>
                  </a:cubicBezTo>
                  <a:cubicBezTo>
                    <a:pt x="478" y="174"/>
                    <a:pt x="478" y="174"/>
                    <a:pt x="478" y="174"/>
                  </a:cubicBezTo>
                  <a:cubicBezTo>
                    <a:pt x="480" y="178"/>
                    <a:pt x="484" y="187"/>
                    <a:pt x="484" y="187"/>
                  </a:cubicBezTo>
                  <a:cubicBezTo>
                    <a:pt x="484" y="189"/>
                    <a:pt x="484" y="189"/>
                    <a:pt x="484" y="189"/>
                  </a:cubicBezTo>
                  <a:cubicBezTo>
                    <a:pt x="484" y="189"/>
                    <a:pt x="492" y="185"/>
                    <a:pt x="495" y="184"/>
                  </a:cubicBezTo>
                  <a:cubicBezTo>
                    <a:pt x="496" y="186"/>
                    <a:pt x="497" y="190"/>
                    <a:pt x="499" y="194"/>
                  </a:cubicBezTo>
                  <a:cubicBezTo>
                    <a:pt x="495" y="195"/>
                    <a:pt x="489" y="197"/>
                    <a:pt x="489" y="197"/>
                  </a:cubicBezTo>
                  <a:cubicBezTo>
                    <a:pt x="489" y="199"/>
                    <a:pt x="489" y="199"/>
                    <a:pt x="489" y="199"/>
                  </a:cubicBezTo>
                  <a:cubicBezTo>
                    <a:pt x="489" y="199"/>
                    <a:pt x="490" y="206"/>
                    <a:pt x="492" y="211"/>
                  </a:cubicBezTo>
                  <a:cubicBezTo>
                    <a:pt x="490" y="211"/>
                    <a:pt x="487" y="212"/>
                    <a:pt x="485" y="213"/>
                  </a:cubicBezTo>
                  <a:cubicBezTo>
                    <a:pt x="485" y="213"/>
                    <a:pt x="485" y="213"/>
                    <a:pt x="485" y="213"/>
                  </a:cubicBezTo>
                  <a:close/>
                  <a:moveTo>
                    <a:pt x="458" y="152"/>
                  </a:moveTo>
                  <a:cubicBezTo>
                    <a:pt x="454" y="146"/>
                    <a:pt x="442" y="128"/>
                    <a:pt x="427" y="114"/>
                  </a:cubicBezTo>
                  <a:cubicBezTo>
                    <a:pt x="429" y="111"/>
                    <a:pt x="450" y="89"/>
                    <a:pt x="450" y="89"/>
                  </a:cubicBezTo>
                  <a:cubicBezTo>
                    <a:pt x="449" y="88"/>
                    <a:pt x="449" y="88"/>
                    <a:pt x="449" y="88"/>
                  </a:cubicBezTo>
                  <a:cubicBezTo>
                    <a:pt x="444" y="81"/>
                    <a:pt x="438" y="76"/>
                    <a:pt x="438"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8"/>
                    <a:pt x="418" y="55"/>
                    <a:pt x="419" y="54"/>
                  </a:cubicBezTo>
                  <a:cubicBezTo>
                    <a:pt x="441" y="67"/>
                    <a:pt x="458" y="86"/>
                    <a:pt x="463"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50" y="130"/>
                    <a:pt x="450" y="130"/>
                    <a:pt x="450" y="130"/>
                  </a:cubicBezTo>
                  <a:cubicBezTo>
                    <a:pt x="450" y="130"/>
                    <a:pt x="456" y="124"/>
                    <a:pt x="458" y="122"/>
                  </a:cubicBezTo>
                  <a:cubicBezTo>
                    <a:pt x="459" y="124"/>
                    <a:pt x="462" y="127"/>
                    <a:pt x="465" y="130"/>
                  </a:cubicBezTo>
                  <a:cubicBezTo>
                    <a:pt x="462" y="132"/>
                    <a:pt x="456" y="136"/>
                    <a:pt x="456" y="136"/>
                  </a:cubicBezTo>
                  <a:cubicBezTo>
                    <a:pt x="457" y="138"/>
                    <a:pt x="457" y="138"/>
                    <a:pt x="457" y="138"/>
                  </a:cubicBezTo>
                  <a:cubicBezTo>
                    <a:pt x="457" y="138"/>
                    <a:pt x="460" y="144"/>
                    <a:pt x="463" y="148"/>
                  </a:cubicBezTo>
                  <a:cubicBezTo>
                    <a:pt x="461" y="149"/>
                    <a:pt x="459" y="151"/>
                    <a:pt x="458" y="152"/>
                  </a:cubicBezTo>
                  <a:cubicBezTo>
                    <a:pt x="458" y="152"/>
                    <a:pt x="458" y="152"/>
                    <a:pt x="458" y="152"/>
                  </a:cubicBezTo>
                  <a:close/>
                  <a:moveTo>
                    <a:pt x="414" y="101"/>
                  </a:moveTo>
                  <a:cubicBezTo>
                    <a:pt x="409" y="97"/>
                    <a:pt x="392" y="83"/>
                    <a:pt x="374" y="73"/>
                  </a:cubicBezTo>
                  <a:cubicBezTo>
                    <a:pt x="376" y="70"/>
                    <a:pt x="389" y="44"/>
                    <a:pt x="389" y="44"/>
                  </a:cubicBezTo>
                  <a:cubicBezTo>
                    <a:pt x="388" y="42"/>
                    <a:pt x="388" y="42"/>
                    <a:pt x="388" y="42"/>
                  </a:cubicBezTo>
                  <a:cubicBezTo>
                    <a:pt x="381" y="38"/>
                    <a:pt x="374" y="35"/>
                    <a:pt x="373" y="35"/>
                  </a:cubicBezTo>
                  <a:cubicBezTo>
                    <a:pt x="371" y="34"/>
                    <a:pt x="371" y="34"/>
                    <a:pt x="371" y="34"/>
                  </a:cubicBezTo>
                  <a:cubicBezTo>
                    <a:pt x="371" y="34"/>
                    <a:pt x="368" y="42"/>
                    <a:pt x="367" y="44"/>
                  </a:cubicBezTo>
                  <a:cubicBezTo>
                    <a:pt x="364" y="43"/>
                    <a:pt x="361" y="42"/>
                    <a:pt x="358" y="41"/>
                  </a:cubicBezTo>
                  <a:cubicBezTo>
                    <a:pt x="359" y="37"/>
                    <a:pt x="362" y="31"/>
                    <a:pt x="362" y="31"/>
                  </a:cubicBezTo>
                  <a:cubicBezTo>
                    <a:pt x="360" y="30"/>
                    <a:pt x="360" y="30"/>
                    <a:pt x="360" y="30"/>
                  </a:cubicBezTo>
                  <a:cubicBezTo>
                    <a:pt x="356" y="29"/>
                    <a:pt x="350" y="27"/>
                    <a:pt x="347" y="26"/>
                  </a:cubicBezTo>
                  <a:cubicBezTo>
                    <a:pt x="347" y="24"/>
                    <a:pt x="348" y="21"/>
                    <a:pt x="349" y="19"/>
                  </a:cubicBezTo>
                  <a:cubicBezTo>
                    <a:pt x="374" y="25"/>
                    <a:pt x="396" y="39"/>
                    <a:pt x="402" y="42"/>
                  </a:cubicBezTo>
                  <a:cubicBezTo>
                    <a:pt x="398" y="49"/>
                    <a:pt x="387" y="69"/>
                    <a:pt x="386" y="70"/>
                  </a:cubicBezTo>
                  <a:cubicBezTo>
                    <a:pt x="385" y="71"/>
                    <a:pt x="385" y="71"/>
                    <a:pt x="385" y="71"/>
                  </a:cubicBezTo>
                  <a:cubicBezTo>
                    <a:pt x="387" y="73"/>
                    <a:pt x="387" y="73"/>
                    <a:pt x="387" y="73"/>
                  </a:cubicBezTo>
                  <a:cubicBezTo>
                    <a:pt x="391"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10" y="88"/>
                    <a:pt x="410" y="88"/>
                    <a:pt x="410" y="88"/>
                  </a:cubicBezTo>
                  <a:cubicBezTo>
                    <a:pt x="410" y="88"/>
                    <a:pt x="414" y="93"/>
                    <a:pt x="418" y="96"/>
                  </a:cubicBezTo>
                  <a:cubicBezTo>
                    <a:pt x="417" y="98"/>
                    <a:pt x="415" y="99"/>
                    <a:pt x="414" y="101"/>
                  </a:cubicBezTo>
                  <a:cubicBezTo>
                    <a:pt x="414" y="101"/>
                    <a:pt x="414" y="101"/>
                    <a:pt x="414" y="101"/>
                  </a:cubicBezTo>
                  <a:close/>
                  <a:moveTo>
                    <a:pt x="358" y="66"/>
                  </a:moveTo>
                  <a:cubicBezTo>
                    <a:pt x="352" y="63"/>
                    <a:pt x="332" y="54"/>
                    <a:pt x="312" y="51"/>
                  </a:cubicBezTo>
                  <a:cubicBezTo>
                    <a:pt x="312" y="47"/>
                    <a:pt x="318" y="18"/>
                    <a:pt x="318" y="18"/>
                  </a:cubicBezTo>
                  <a:cubicBezTo>
                    <a:pt x="316" y="17"/>
                    <a:pt x="316" y="17"/>
                    <a:pt x="316" y="17"/>
                  </a:cubicBezTo>
                  <a:cubicBezTo>
                    <a:pt x="309" y="15"/>
                    <a:pt x="300" y="14"/>
                    <a:pt x="300" y="14"/>
                  </a:cubicBezTo>
                  <a:cubicBezTo>
                    <a:pt x="298" y="14"/>
                    <a:pt x="298" y="14"/>
                    <a:pt x="298" y="14"/>
                  </a:cubicBezTo>
                  <a:cubicBezTo>
                    <a:pt x="298" y="14"/>
                    <a:pt x="297" y="23"/>
                    <a:pt x="296" y="25"/>
                  </a:cubicBezTo>
                  <a:cubicBezTo>
                    <a:pt x="294" y="25"/>
                    <a:pt x="291" y="25"/>
                    <a:pt x="287" y="25"/>
                  </a:cubicBezTo>
                  <a:cubicBezTo>
                    <a:pt x="287" y="21"/>
                    <a:pt x="288" y="14"/>
                    <a:pt x="288" y="14"/>
                  </a:cubicBezTo>
                  <a:cubicBezTo>
                    <a:pt x="286" y="14"/>
                    <a:pt x="286" y="14"/>
                    <a:pt x="286" y="14"/>
                  </a:cubicBezTo>
                  <a:cubicBezTo>
                    <a:pt x="282" y="14"/>
                    <a:pt x="275" y="14"/>
                    <a:pt x="272" y="13"/>
                  </a:cubicBezTo>
                  <a:cubicBezTo>
                    <a:pt x="272" y="11"/>
                    <a:pt x="272" y="9"/>
                    <a:pt x="272" y="6"/>
                  </a:cubicBezTo>
                  <a:cubicBezTo>
                    <a:pt x="298" y="5"/>
                    <a:pt x="323" y="11"/>
                    <a:pt x="330" y="13"/>
                  </a:cubicBezTo>
                  <a:cubicBezTo>
                    <a:pt x="328" y="21"/>
                    <a:pt x="323" y="43"/>
                    <a:pt x="322" y="44"/>
                  </a:cubicBezTo>
                  <a:cubicBezTo>
                    <a:pt x="322" y="46"/>
                    <a:pt x="322" y="46"/>
                    <a:pt x="322" y="46"/>
                  </a:cubicBezTo>
                  <a:cubicBezTo>
                    <a:pt x="324" y="46"/>
                    <a:pt x="324" y="46"/>
                    <a:pt x="324" y="46"/>
                  </a:cubicBezTo>
                  <a:cubicBezTo>
                    <a:pt x="328" y="47"/>
                    <a:pt x="337" y="51"/>
                    <a:pt x="337" y="51"/>
                  </a:cubicBezTo>
                  <a:cubicBezTo>
                    <a:pt x="339" y="51"/>
                    <a:pt x="339" y="51"/>
                    <a:pt x="339" y="51"/>
                  </a:cubicBezTo>
                  <a:cubicBezTo>
                    <a:pt x="339" y="51"/>
                    <a:pt x="341" y="43"/>
                    <a:pt x="342" y="40"/>
                  </a:cubicBezTo>
                  <a:cubicBezTo>
                    <a:pt x="344" y="41"/>
                    <a:pt x="348" y="42"/>
                    <a:pt x="352" y="44"/>
                  </a:cubicBezTo>
                  <a:cubicBezTo>
                    <a:pt x="351" y="47"/>
                    <a:pt x="348" y="53"/>
                    <a:pt x="348" y="53"/>
                  </a:cubicBezTo>
                  <a:cubicBezTo>
                    <a:pt x="350" y="54"/>
                    <a:pt x="350" y="54"/>
                    <a:pt x="350" y="54"/>
                  </a:cubicBezTo>
                  <a:cubicBezTo>
                    <a:pt x="350" y="54"/>
                    <a:pt x="356" y="58"/>
                    <a:pt x="360" y="60"/>
                  </a:cubicBezTo>
                  <a:cubicBezTo>
                    <a:pt x="360" y="62"/>
                    <a:pt x="359" y="64"/>
                    <a:pt x="358" y="66"/>
                  </a:cubicBezTo>
                  <a:cubicBezTo>
                    <a:pt x="358" y="66"/>
                    <a:pt x="358" y="66"/>
                    <a:pt x="358" y="66"/>
                  </a:cubicBezTo>
                  <a:close/>
                  <a:moveTo>
                    <a:pt x="294" y="49"/>
                  </a:moveTo>
                  <a:cubicBezTo>
                    <a:pt x="288" y="48"/>
                    <a:pt x="266" y="45"/>
                    <a:pt x="245" y="48"/>
                  </a:cubicBezTo>
                  <a:cubicBezTo>
                    <a:pt x="245" y="44"/>
                    <a:pt x="241" y="15"/>
                    <a:pt x="241" y="15"/>
                  </a:cubicBezTo>
                  <a:cubicBezTo>
                    <a:pt x="239" y="15"/>
                    <a:pt x="239" y="15"/>
                    <a:pt x="239" y="15"/>
                  </a:cubicBezTo>
                  <a:cubicBezTo>
                    <a:pt x="231" y="14"/>
                    <a:pt x="223" y="17"/>
                    <a:pt x="223" y="17"/>
                  </a:cubicBezTo>
                  <a:cubicBezTo>
                    <a:pt x="221" y="17"/>
                    <a:pt x="221" y="17"/>
                    <a:pt x="221" y="17"/>
                  </a:cubicBezTo>
                  <a:cubicBezTo>
                    <a:pt x="221" y="17"/>
                    <a:pt x="222" y="25"/>
                    <a:pt x="223" y="28"/>
                  </a:cubicBezTo>
                  <a:cubicBezTo>
                    <a:pt x="220" y="29"/>
                    <a:pt x="217" y="29"/>
                    <a:pt x="213" y="30"/>
                  </a:cubicBezTo>
                  <a:cubicBezTo>
                    <a:pt x="213" y="26"/>
                    <a:pt x="211" y="20"/>
                    <a:pt x="211" y="20"/>
                  </a:cubicBezTo>
                  <a:cubicBezTo>
                    <a:pt x="209" y="20"/>
                    <a:pt x="209" y="20"/>
                    <a:pt x="209" y="20"/>
                  </a:cubicBezTo>
                  <a:cubicBezTo>
                    <a:pt x="205" y="22"/>
                    <a:pt x="199" y="23"/>
                    <a:pt x="195" y="24"/>
                  </a:cubicBezTo>
                  <a:cubicBezTo>
                    <a:pt x="195" y="22"/>
                    <a:pt x="194" y="20"/>
                    <a:pt x="193" y="18"/>
                  </a:cubicBezTo>
                  <a:cubicBezTo>
                    <a:pt x="218"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2" y="32"/>
                    <a:pt x="271" y="29"/>
                  </a:cubicBezTo>
                  <a:cubicBezTo>
                    <a:pt x="274" y="29"/>
                    <a:pt x="278" y="29"/>
                    <a:pt x="282" y="29"/>
                  </a:cubicBezTo>
                  <a:cubicBezTo>
                    <a:pt x="282" y="33"/>
                    <a:pt x="282" y="39"/>
                    <a:pt x="282" y="39"/>
                  </a:cubicBezTo>
                  <a:cubicBezTo>
                    <a:pt x="283" y="40"/>
                    <a:pt x="283" y="40"/>
                    <a:pt x="283" y="40"/>
                  </a:cubicBezTo>
                  <a:cubicBezTo>
                    <a:pt x="284" y="40"/>
                    <a:pt x="290" y="41"/>
                    <a:pt x="295" y="42"/>
                  </a:cubicBezTo>
                  <a:cubicBezTo>
                    <a:pt x="295" y="44"/>
                    <a:pt x="295" y="46"/>
                    <a:pt x="294" y="49"/>
                  </a:cubicBezTo>
                  <a:cubicBezTo>
                    <a:pt x="294" y="49"/>
                    <a:pt x="294" y="49"/>
                    <a:pt x="294" y="49"/>
                  </a:cubicBezTo>
                  <a:close/>
                  <a:moveTo>
                    <a:pt x="180" y="65"/>
                  </a:moveTo>
                  <a:cubicBezTo>
                    <a:pt x="179" y="62"/>
                    <a:pt x="166" y="35"/>
                    <a:pt x="166" y="35"/>
                  </a:cubicBezTo>
                  <a:cubicBezTo>
                    <a:pt x="164" y="36"/>
                    <a:pt x="164" y="36"/>
                    <a:pt x="164" y="36"/>
                  </a:cubicBezTo>
                  <a:cubicBezTo>
                    <a:pt x="157" y="38"/>
                    <a:pt x="150" y="43"/>
                    <a:pt x="149" y="43"/>
                  </a:cubicBezTo>
                  <a:cubicBezTo>
                    <a:pt x="148" y="44"/>
                    <a:pt x="148" y="44"/>
                    <a:pt x="148" y="44"/>
                  </a:cubicBezTo>
                  <a:cubicBezTo>
                    <a:pt x="148" y="44"/>
                    <a:pt x="152" y="51"/>
                    <a:pt x="153" y="54"/>
                  </a:cubicBezTo>
                  <a:cubicBezTo>
                    <a:pt x="151" y="55"/>
                    <a:pt x="148" y="57"/>
                    <a:pt x="145" y="59"/>
                  </a:cubicBezTo>
                  <a:cubicBezTo>
                    <a:pt x="143" y="55"/>
                    <a:pt x="139" y="49"/>
                    <a:pt x="139" y="49"/>
                  </a:cubicBezTo>
                  <a:cubicBezTo>
                    <a:pt x="137" y="51"/>
                    <a:pt x="137" y="51"/>
                    <a:pt x="137" y="51"/>
                  </a:cubicBezTo>
                  <a:cubicBezTo>
                    <a:pt x="134" y="53"/>
                    <a:pt x="129" y="56"/>
                    <a:pt x="126" y="58"/>
                  </a:cubicBezTo>
                  <a:cubicBezTo>
                    <a:pt x="124" y="57"/>
                    <a:pt x="123" y="54"/>
                    <a:pt x="122" y="53"/>
                  </a:cubicBezTo>
                  <a:cubicBezTo>
                    <a:pt x="142" y="37"/>
                    <a:pt x="167" y="27"/>
                    <a:pt x="174" y="24"/>
                  </a:cubicBezTo>
                  <a:cubicBezTo>
                    <a:pt x="177" y="31"/>
                    <a:pt x="185" y="52"/>
                    <a:pt x="186" y="53"/>
                  </a:cubicBezTo>
                  <a:cubicBezTo>
                    <a:pt x="187" y="55"/>
                    <a:pt x="187" y="55"/>
                    <a:pt x="187" y="55"/>
                  </a:cubicBezTo>
                  <a:cubicBezTo>
                    <a:pt x="189" y="54"/>
                    <a:pt x="189" y="54"/>
                    <a:pt x="189" y="54"/>
                  </a:cubicBezTo>
                  <a:cubicBezTo>
                    <a:pt x="193" y="53"/>
                    <a:pt x="202" y="50"/>
                    <a:pt x="202" y="50"/>
                  </a:cubicBezTo>
                  <a:cubicBezTo>
                    <a:pt x="204" y="50"/>
                    <a:pt x="204" y="50"/>
                    <a:pt x="204" y="50"/>
                  </a:cubicBezTo>
                  <a:cubicBezTo>
                    <a:pt x="204" y="50"/>
                    <a:pt x="201" y="42"/>
                    <a:pt x="200" y="39"/>
                  </a:cubicBezTo>
                  <a:cubicBezTo>
                    <a:pt x="202" y="38"/>
                    <a:pt x="206" y="37"/>
                    <a:pt x="210" y="36"/>
                  </a:cubicBezTo>
                  <a:cubicBezTo>
                    <a:pt x="211" y="40"/>
                    <a:pt x="213" y="46"/>
                    <a:pt x="213" y="46"/>
                  </a:cubicBezTo>
                  <a:cubicBezTo>
                    <a:pt x="214" y="46"/>
                    <a:pt x="214" y="46"/>
                    <a:pt x="214" y="46"/>
                  </a:cubicBezTo>
                  <a:cubicBezTo>
                    <a:pt x="215" y="46"/>
                    <a:pt x="222" y="45"/>
                    <a:pt x="226" y="45"/>
                  </a:cubicBezTo>
                  <a:cubicBezTo>
                    <a:pt x="227" y="47"/>
                    <a:pt x="227" y="49"/>
                    <a:pt x="228" y="51"/>
                  </a:cubicBezTo>
                  <a:cubicBezTo>
                    <a:pt x="221" y="52"/>
                    <a:pt x="199" y="57"/>
                    <a:pt x="180" y="65"/>
                  </a:cubicBezTo>
                  <a:cubicBezTo>
                    <a:pt x="180" y="65"/>
                    <a:pt x="180" y="65"/>
                    <a:pt x="180" y="65"/>
                  </a:cubicBezTo>
                  <a:close/>
                  <a:moveTo>
                    <a:pt x="79" y="100"/>
                  </a:moveTo>
                  <a:cubicBezTo>
                    <a:pt x="77" y="103"/>
                    <a:pt x="72" y="108"/>
                    <a:pt x="70" y="110"/>
                  </a:cubicBezTo>
                  <a:cubicBezTo>
                    <a:pt x="69" y="109"/>
                    <a:pt x="66" y="107"/>
                    <a:pt x="65" y="106"/>
                  </a:cubicBezTo>
                  <a:cubicBezTo>
                    <a:pt x="80" y="85"/>
                    <a:pt x="100" y="69"/>
                    <a:pt x="106" y="64"/>
                  </a:cubicBezTo>
                  <a:cubicBezTo>
                    <a:pt x="110" y="70"/>
                    <a:pt x="125" y="88"/>
                    <a:pt x="125" y="89"/>
                  </a:cubicBezTo>
                  <a:cubicBezTo>
                    <a:pt x="127" y="90"/>
                    <a:pt x="127" y="90"/>
                    <a:pt x="127" y="90"/>
                  </a:cubicBezTo>
                  <a:cubicBezTo>
                    <a:pt x="128" y="89"/>
                    <a:pt x="128" y="89"/>
                    <a:pt x="128" y="89"/>
                  </a:cubicBezTo>
                  <a:cubicBezTo>
                    <a:pt x="132" y="86"/>
                    <a:pt x="140" y="81"/>
                    <a:pt x="140" y="81"/>
                  </a:cubicBezTo>
                  <a:cubicBezTo>
                    <a:pt x="142" y="80"/>
                    <a:pt x="142" y="80"/>
                    <a:pt x="142" y="80"/>
                  </a:cubicBezTo>
                  <a:cubicBezTo>
                    <a:pt x="142" y="80"/>
                    <a:pt x="136" y="73"/>
                    <a:pt x="135" y="71"/>
                  </a:cubicBezTo>
                  <a:cubicBezTo>
                    <a:pt x="136" y="70"/>
                    <a:pt x="140" y="67"/>
                    <a:pt x="143" y="65"/>
                  </a:cubicBezTo>
                  <a:cubicBezTo>
                    <a:pt x="146" y="68"/>
                    <a:pt x="149" y="74"/>
                    <a:pt x="149" y="74"/>
                  </a:cubicBezTo>
                  <a:cubicBezTo>
                    <a:pt x="150" y="73"/>
                    <a:pt x="150" y="73"/>
                    <a:pt x="150" y="73"/>
                  </a:cubicBezTo>
                  <a:cubicBezTo>
                    <a:pt x="151" y="73"/>
                    <a:pt x="157" y="70"/>
                    <a:pt x="161" y="68"/>
                  </a:cubicBezTo>
                  <a:cubicBezTo>
                    <a:pt x="162" y="70"/>
                    <a:pt x="163" y="72"/>
                    <a:pt x="164" y="74"/>
                  </a:cubicBezTo>
                  <a:cubicBezTo>
                    <a:pt x="158" y="77"/>
                    <a:pt x="140" y="88"/>
                    <a:pt x="124" y="102"/>
                  </a:cubicBezTo>
                  <a:cubicBezTo>
                    <a:pt x="122" y="99"/>
                    <a:pt x="102" y="77"/>
                    <a:pt x="102" y="77"/>
                  </a:cubicBezTo>
                  <a:cubicBezTo>
                    <a:pt x="101" y="78"/>
                    <a:pt x="101" y="78"/>
                    <a:pt x="101" y="78"/>
                  </a:cubicBezTo>
                  <a:cubicBezTo>
                    <a:pt x="94" y="82"/>
                    <a:pt x="89" y="88"/>
                    <a:pt x="88" y="89"/>
                  </a:cubicBezTo>
                  <a:cubicBezTo>
                    <a:pt x="87" y="90"/>
                    <a:pt x="87" y="90"/>
                    <a:pt x="87" y="90"/>
                  </a:cubicBezTo>
                  <a:cubicBezTo>
                    <a:pt x="87" y="90"/>
                    <a:pt x="93" y="96"/>
                    <a:pt x="95" y="98"/>
                  </a:cubicBezTo>
                  <a:cubicBezTo>
                    <a:pt x="93" y="100"/>
                    <a:pt x="91" y="103"/>
                    <a:pt x="89" y="105"/>
                  </a:cubicBezTo>
                  <a:cubicBezTo>
                    <a:pt x="86" y="102"/>
                    <a:pt x="80" y="98"/>
                    <a:pt x="80" y="98"/>
                  </a:cubicBezTo>
                  <a:cubicBezTo>
                    <a:pt x="79" y="100"/>
                    <a:pt x="79" y="100"/>
                    <a:pt x="79" y="100"/>
                  </a:cubicBezTo>
                  <a:close/>
                  <a:moveTo>
                    <a:pt x="37" y="163"/>
                  </a:moveTo>
                  <a:cubicBezTo>
                    <a:pt x="35" y="167"/>
                    <a:pt x="33" y="173"/>
                    <a:pt x="31" y="176"/>
                  </a:cubicBezTo>
                  <a:cubicBezTo>
                    <a:pt x="29" y="175"/>
                    <a:pt x="27" y="174"/>
                    <a:pt x="25" y="173"/>
                  </a:cubicBezTo>
                  <a:cubicBezTo>
                    <a:pt x="33" y="149"/>
                    <a:pt x="48" y="127"/>
                    <a:pt x="53" y="122"/>
                  </a:cubicBezTo>
                  <a:cubicBezTo>
                    <a:pt x="59" y="126"/>
                    <a:pt x="78" y="139"/>
                    <a:pt x="79" y="139"/>
                  </a:cubicBezTo>
                  <a:cubicBezTo>
                    <a:pt x="80" y="141"/>
                    <a:pt x="80" y="141"/>
                    <a:pt x="80" y="141"/>
                  </a:cubicBezTo>
                  <a:cubicBezTo>
                    <a:pt x="82" y="139"/>
                    <a:pt x="82" y="139"/>
                    <a:pt x="82"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5"/>
                    <a:pt x="81" y="152"/>
                  </a:cubicBezTo>
                  <a:cubicBezTo>
                    <a:pt x="78" y="150"/>
                    <a:pt x="53" y="135"/>
                    <a:pt x="53" y="135"/>
                  </a:cubicBezTo>
                  <a:cubicBezTo>
                    <a:pt x="51" y="136"/>
                    <a:pt x="51" y="136"/>
                    <a:pt x="51" y="136"/>
                  </a:cubicBezTo>
                  <a:cubicBezTo>
                    <a:pt x="46" y="142"/>
                    <a:pt x="43" y="150"/>
                    <a:pt x="43" y="150"/>
                  </a:cubicBezTo>
                  <a:cubicBezTo>
                    <a:pt x="42" y="152"/>
                    <a:pt x="42" y="152"/>
                    <a:pt x="42" y="152"/>
                  </a:cubicBezTo>
                  <a:cubicBezTo>
                    <a:pt x="42" y="152"/>
                    <a:pt x="49" y="156"/>
                    <a:pt x="52" y="157"/>
                  </a:cubicBezTo>
                  <a:cubicBezTo>
                    <a:pt x="50" y="160"/>
                    <a:pt x="49" y="163"/>
                    <a:pt x="47" y="166"/>
                  </a:cubicBezTo>
                  <a:cubicBezTo>
                    <a:pt x="44" y="164"/>
                    <a:pt x="38" y="161"/>
                    <a:pt x="38" y="161"/>
                  </a:cubicBezTo>
                  <a:cubicBezTo>
                    <a:pt x="37" y="163"/>
                    <a:pt x="37" y="163"/>
                    <a:pt x="37" y="163"/>
                  </a:cubicBezTo>
                  <a:close/>
                  <a:moveTo>
                    <a:pt x="16" y="238"/>
                  </a:moveTo>
                  <a:cubicBezTo>
                    <a:pt x="15" y="241"/>
                    <a:pt x="15" y="248"/>
                    <a:pt x="14" y="251"/>
                  </a:cubicBezTo>
                  <a:cubicBezTo>
                    <a:pt x="12" y="251"/>
                    <a:pt x="10"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8"/>
                    <a:pt x="55" y="187"/>
                  </a:cubicBezTo>
                  <a:cubicBezTo>
                    <a:pt x="56" y="185"/>
                    <a:pt x="56" y="185"/>
                    <a:pt x="56" y="185"/>
                  </a:cubicBezTo>
                  <a:cubicBezTo>
                    <a:pt x="56" y="185"/>
                    <a:pt x="48" y="183"/>
                    <a:pt x="46" y="182"/>
                  </a:cubicBezTo>
                  <a:cubicBezTo>
                    <a:pt x="46" y="180"/>
                    <a:pt x="48" y="176"/>
                    <a:pt x="50" y="172"/>
                  </a:cubicBezTo>
                  <a:cubicBezTo>
                    <a:pt x="53" y="173"/>
                    <a:pt x="59" y="176"/>
                    <a:pt x="59" y="176"/>
                  </a:cubicBezTo>
                  <a:cubicBezTo>
                    <a:pt x="60" y="175"/>
                    <a:pt x="60" y="175"/>
                    <a:pt x="60" y="175"/>
                  </a:cubicBezTo>
                  <a:cubicBezTo>
                    <a:pt x="60" y="175"/>
                    <a:pt x="64" y="169"/>
                    <a:pt x="66" y="165"/>
                  </a:cubicBezTo>
                  <a:cubicBezTo>
                    <a:pt x="68" y="166"/>
                    <a:pt x="70" y="167"/>
                    <a:pt x="72" y="168"/>
                  </a:cubicBezTo>
                  <a:cubicBezTo>
                    <a:pt x="69" y="174"/>
                    <a:pt x="59" y="193"/>
                    <a:pt x="54" y="213"/>
                  </a:cubicBezTo>
                  <a:cubicBezTo>
                    <a:pt x="50" y="212"/>
                    <a:pt x="22" y="206"/>
                    <a:pt x="22"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7" y="237"/>
                  </a:cubicBezTo>
                  <a:cubicBezTo>
                    <a:pt x="22" y="236"/>
                    <a:pt x="16" y="235"/>
                    <a:pt x="16" y="235"/>
                  </a:cubicBezTo>
                  <a:cubicBezTo>
                    <a:pt x="16" y="238"/>
                    <a:pt x="16" y="238"/>
                    <a:pt x="16" y="238"/>
                  </a:cubicBezTo>
                  <a:close/>
                  <a:moveTo>
                    <a:pt x="91" y="464"/>
                  </a:moveTo>
                  <a:cubicBezTo>
                    <a:pt x="71" y="447"/>
                    <a:pt x="56" y="426"/>
                    <a:pt x="52" y="420"/>
                  </a:cubicBezTo>
                  <a:cubicBezTo>
                    <a:pt x="59" y="415"/>
                    <a:pt x="77" y="402"/>
                    <a:pt x="78" y="401"/>
                  </a:cubicBezTo>
                  <a:cubicBezTo>
                    <a:pt x="80" y="400"/>
                    <a:pt x="80" y="400"/>
                    <a:pt x="80" y="400"/>
                  </a:cubicBezTo>
                  <a:cubicBezTo>
                    <a:pt x="79" y="398"/>
                    <a:pt x="79" y="398"/>
                    <a:pt x="79" y="398"/>
                  </a:cubicBezTo>
                  <a:cubicBezTo>
                    <a:pt x="76" y="395"/>
                    <a:pt x="72" y="386"/>
                    <a:pt x="72" y="386"/>
                  </a:cubicBezTo>
                  <a:cubicBezTo>
                    <a:pt x="71" y="384"/>
                    <a:pt x="71" y="384"/>
                    <a:pt x="71" y="384"/>
                  </a:cubicBezTo>
                  <a:cubicBezTo>
                    <a:pt x="71" y="384"/>
                    <a:pt x="64" y="389"/>
                    <a:pt x="61" y="391"/>
                  </a:cubicBezTo>
                  <a:cubicBezTo>
                    <a:pt x="60" y="389"/>
                    <a:pt x="58" y="385"/>
                    <a:pt x="56"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5"/>
                    <a:pt x="65" y="425"/>
                  </a:cubicBezTo>
                  <a:cubicBezTo>
                    <a:pt x="66" y="426"/>
                    <a:pt x="66" y="426"/>
                    <a:pt x="66" y="426"/>
                  </a:cubicBezTo>
                  <a:cubicBezTo>
                    <a:pt x="70" y="433"/>
                    <a:pt x="75" y="439"/>
                    <a:pt x="76" y="439"/>
                  </a:cubicBezTo>
                  <a:cubicBezTo>
                    <a:pt x="77" y="440"/>
                    <a:pt x="77" y="440"/>
                    <a:pt x="77" y="440"/>
                  </a:cubicBezTo>
                  <a:cubicBezTo>
                    <a:pt x="77" y="440"/>
                    <a:pt x="84" y="435"/>
                    <a:pt x="86" y="433"/>
                  </a:cubicBezTo>
                  <a:cubicBezTo>
                    <a:pt x="87" y="435"/>
                    <a:pt x="90" y="438"/>
                    <a:pt x="92" y="440"/>
                  </a:cubicBezTo>
                  <a:cubicBezTo>
                    <a:pt x="89" y="443"/>
                    <a:pt x="84" y="448"/>
                    <a:pt x="84" y="448"/>
                  </a:cubicBezTo>
                  <a:cubicBezTo>
                    <a:pt x="86" y="449"/>
                    <a:pt x="86" y="449"/>
                    <a:pt x="86" y="449"/>
                  </a:cubicBezTo>
                  <a:cubicBezTo>
                    <a:pt x="89" y="452"/>
                    <a:pt x="94" y="456"/>
                    <a:pt x="96" y="459"/>
                  </a:cubicBezTo>
                  <a:cubicBezTo>
                    <a:pt x="95"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4" y="438"/>
                    <a:pt x="114" y="438"/>
                    <a:pt x="114" y="438"/>
                  </a:cubicBezTo>
                  <a:cubicBezTo>
                    <a:pt x="114" y="438"/>
                    <a:pt x="108" y="445"/>
                    <a:pt x="107"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100"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90"/>
                    <a:pt x="136" y="490"/>
                    <a:pt x="136" y="490"/>
                  </a:cubicBezTo>
                  <a:cubicBezTo>
                    <a:pt x="136" y="490"/>
                    <a:pt x="141" y="483"/>
                    <a:pt x="142" y="480"/>
                  </a:cubicBezTo>
                  <a:cubicBezTo>
                    <a:pt x="145" y="482"/>
                    <a:pt x="147" y="483"/>
                    <a:pt x="151"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1" y="498"/>
                  </a:cubicBezTo>
                  <a:cubicBezTo>
                    <a:pt x="320" y="496"/>
                    <a:pt x="320" y="496"/>
                    <a:pt x="320" y="496"/>
                  </a:cubicBezTo>
                  <a:cubicBezTo>
                    <a:pt x="318" y="496"/>
                    <a:pt x="318" y="496"/>
                    <a:pt x="318" y="496"/>
                  </a:cubicBezTo>
                  <a:cubicBezTo>
                    <a:pt x="314" y="497"/>
                    <a:pt x="305" y="498"/>
                    <a:pt x="305" y="498"/>
                  </a:cubicBezTo>
                  <a:cubicBezTo>
                    <a:pt x="302" y="498"/>
                    <a:pt x="302" y="498"/>
                    <a:pt x="302" y="498"/>
                  </a:cubicBezTo>
                  <a:cubicBezTo>
                    <a:pt x="302" y="498"/>
                    <a:pt x="304" y="507"/>
                    <a:pt x="305" y="509"/>
                  </a:cubicBezTo>
                  <a:cubicBezTo>
                    <a:pt x="302" y="510"/>
                    <a:pt x="298" y="511"/>
                    <a:pt x="294" y="511"/>
                  </a:cubicBezTo>
                  <a:cubicBezTo>
                    <a:pt x="293" y="507"/>
                    <a:pt x="293" y="501"/>
                    <a:pt x="293" y="501"/>
                  </a:cubicBezTo>
                  <a:cubicBezTo>
                    <a:pt x="291" y="501"/>
                    <a:pt x="291" y="501"/>
                    <a:pt x="291" y="501"/>
                  </a:cubicBezTo>
                  <a:cubicBezTo>
                    <a:pt x="291" y="501"/>
                    <a:pt x="284" y="500"/>
                    <a:pt x="279" y="500"/>
                  </a:cubicBezTo>
                  <a:cubicBezTo>
                    <a:pt x="279" y="498"/>
                    <a:pt x="279" y="496"/>
                    <a:pt x="279" y="493"/>
                  </a:cubicBezTo>
                  <a:cubicBezTo>
                    <a:pt x="286" y="493"/>
                    <a:pt x="308" y="492"/>
                    <a:pt x="327" y="487"/>
                  </a:cubicBezTo>
                  <a:cubicBezTo>
                    <a:pt x="328" y="490"/>
                    <a:pt x="336" y="518"/>
                    <a:pt x="336" y="518"/>
                  </a:cubicBezTo>
                  <a:cubicBezTo>
                    <a:pt x="338" y="518"/>
                    <a:pt x="338" y="518"/>
                    <a:pt x="338" y="518"/>
                  </a:cubicBezTo>
                  <a:cubicBezTo>
                    <a:pt x="346" y="517"/>
                    <a:pt x="353" y="514"/>
                    <a:pt x="354" y="514"/>
                  </a:cubicBezTo>
                  <a:cubicBezTo>
                    <a:pt x="355" y="513"/>
                    <a:pt x="355" y="513"/>
                    <a:pt x="355" y="513"/>
                  </a:cubicBezTo>
                  <a:cubicBezTo>
                    <a:pt x="355" y="513"/>
                    <a:pt x="353" y="505"/>
                    <a:pt x="352" y="502"/>
                  </a:cubicBezTo>
                  <a:cubicBezTo>
                    <a:pt x="355" y="502"/>
                    <a:pt x="358" y="500"/>
                    <a:pt x="361" y="499"/>
                  </a:cubicBezTo>
                  <a:cubicBezTo>
                    <a:pt x="362" y="503"/>
                    <a:pt x="365" y="509"/>
                    <a:pt x="365" y="509"/>
                  </a:cubicBezTo>
                  <a:cubicBezTo>
                    <a:pt x="367" y="508"/>
                    <a:pt x="367" y="508"/>
                    <a:pt x="367" y="508"/>
                  </a:cubicBezTo>
                  <a:cubicBezTo>
                    <a:pt x="370" y="507"/>
                    <a:pt x="377" y="504"/>
                    <a:pt x="380" y="503"/>
                  </a:cubicBezTo>
                  <a:cubicBezTo>
                    <a:pt x="381" y="505"/>
                    <a:pt x="382" y="507"/>
                    <a:pt x="383" y="509"/>
                  </a:cubicBezTo>
                  <a:cubicBezTo>
                    <a:pt x="360" y="521"/>
                    <a:pt x="334" y="527"/>
                    <a:pt x="327" y="528"/>
                  </a:cubicBezTo>
                  <a:cubicBezTo>
                    <a:pt x="327" y="528"/>
                    <a:pt x="327" y="528"/>
                    <a:pt x="327" y="528"/>
                  </a:cubicBezTo>
                  <a:close/>
                  <a:moveTo>
                    <a:pt x="230" y="530"/>
                  </a:moveTo>
                  <a:cubicBezTo>
                    <a:pt x="204" y="528"/>
                    <a:pt x="181" y="519"/>
                    <a:pt x="174" y="516"/>
                  </a:cubicBezTo>
                  <a:cubicBezTo>
                    <a:pt x="177" y="509"/>
                    <a:pt x="186" y="489"/>
                    <a:pt x="186" y="488"/>
                  </a:cubicBezTo>
                  <a:cubicBezTo>
                    <a:pt x="187" y="486"/>
                    <a:pt x="187" y="486"/>
                    <a:pt x="187" y="486"/>
                  </a:cubicBezTo>
                  <a:cubicBezTo>
                    <a:pt x="185" y="485"/>
                    <a:pt x="185" y="485"/>
                    <a:pt x="185" y="485"/>
                  </a:cubicBezTo>
                  <a:cubicBezTo>
                    <a:pt x="181" y="484"/>
                    <a:pt x="173" y="479"/>
                    <a:pt x="173" y="479"/>
                  </a:cubicBezTo>
                  <a:cubicBezTo>
                    <a:pt x="171" y="478"/>
                    <a:pt x="171" y="478"/>
                    <a:pt x="171" y="478"/>
                  </a:cubicBezTo>
                  <a:cubicBezTo>
                    <a:pt x="171" y="478"/>
                    <a:pt x="167" y="486"/>
                    <a:pt x="166" y="488"/>
                  </a:cubicBezTo>
                  <a:cubicBezTo>
                    <a:pt x="164" y="487"/>
                    <a:pt x="160" y="485"/>
                    <a:pt x="157" y="483"/>
                  </a:cubicBezTo>
                  <a:cubicBezTo>
                    <a:pt x="159" y="480"/>
                    <a:pt x="162" y="475"/>
                    <a:pt x="162" y="475"/>
                  </a:cubicBezTo>
                  <a:cubicBezTo>
                    <a:pt x="161" y="473"/>
                    <a:pt x="161" y="473"/>
                    <a:pt x="161" y="473"/>
                  </a:cubicBezTo>
                  <a:cubicBezTo>
                    <a:pt x="160" y="473"/>
                    <a:pt x="155" y="469"/>
                    <a:pt x="151" y="466"/>
                  </a:cubicBezTo>
                  <a:cubicBezTo>
                    <a:pt x="152" y="464"/>
                    <a:pt x="153" y="462"/>
                    <a:pt x="155" y="461"/>
                  </a:cubicBezTo>
                  <a:cubicBezTo>
                    <a:pt x="160" y="464"/>
                    <a:pt x="178" y="475"/>
                    <a:pt x="197" y="482"/>
                  </a:cubicBezTo>
                  <a:cubicBezTo>
                    <a:pt x="196" y="485"/>
                    <a:pt x="186" y="512"/>
                    <a:pt x="186" y="512"/>
                  </a:cubicBezTo>
                  <a:cubicBezTo>
                    <a:pt x="188" y="513"/>
                    <a:pt x="188" y="513"/>
                    <a:pt x="188" y="513"/>
                  </a:cubicBezTo>
                  <a:cubicBezTo>
                    <a:pt x="195" y="517"/>
                    <a:pt x="203" y="518"/>
                    <a:pt x="203" y="518"/>
                  </a:cubicBezTo>
                  <a:cubicBezTo>
                    <a:pt x="205" y="519"/>
                    <a:pt x="205" y="519"/>
                    <a:pt x="205" y="519"/>
                  </a:cubicBezTo>
                  <a:cubicBezTo>
                    <a:pt x="205" y="519"/>
                    <a:pt x="207" y="511"/>
                    <a:pt x="208" y="508"/>
                  </a:cubicBezTo>
                  <a:cubicBezTo>
                    <a:pt x="211" y="509"/>
                    <a:pt x="214" y="509"/>
                    <a:pt x="217" y="510"/>
                  </a:cubicBezTo>
                  <a:cubicBezTo>
                    <a:pt x="216" y="514"/>
                    <a:pt x="215" y="521"/>
                    <a:pt x="215" y="521"/>
                  </a:cubicBezTo>
                  <a:cubicBezTo>
                    <a:pt x="217" y="521"/>
                    <a:pt x="217" y="521"/>
                    <a:pt x="217" y="521"/>
                  </a:cubicBezTo>
                  <a:cubicBezTo>
                    <a:pt x="221" y="521"/>
                    <a:pt x="228" y="523"/>
                    <a:pt x="231" y="523"/>
                  </a:cubicBezTo>
                  <a:cubicBezTo>
                    <a:pt x="231"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7" y="497"/>
                  </a:cubicBezTo>
                  <a:cubicBezTo>
                    <a:pt x="234" y="497"/>
                    <a:pt x="234" y="497"/>
                    <a:pt x="234" y="497"/>
                  </a:cubicBezTo>
                  <a:cubicBezTo>
                    <a:pt x="234" y="497"/>
                    <a:pt x="234" y="505"/>
                    <a:pt x="233" y="508"/>
                  </a:cubicBezTo>
                  <a:cubicBezTo>
                    <a:pt x="231" y="508"/>
                    <a:pt x="227" y="507"/>
                    <a:pt x="223" y="506"/>
                  </a:cubicBezTo>
                  <a:cubicBezTo>
                    <a:pt x="223" y="502"/>
                    <a:pt x="225" y="496"/>
                    <a:pt x="225" y="496"/>
                  </a:cubicBezTo>
                  <a:cubicBezTo>
                    <a:pt x="223" y="496"/>
                    <a:pt x="223" y="496"/>
                    <a:pt x="223" y="496"/>
                  </a:cubicBezTo>
                  <a:cubicBezTo>
                    <a:pt x="223" y="495"/>
                    <a:pt x="217" y="493"/>
                    <a:pt x="212" y="492"/>
                  </a:cubicBezTo>
                  <a:cubicBezTo>
                    <a:pt x="213" y="490"/>
                    <a:pt x="213" y="487"/>
                    <a:pt x="214" y="485"/>
                  </a:cubicBezTo>
                  <a:cubicBezTo>
                    <a:pt x="220" y="487"/>
                    <a:pt x="241" y="493"/>
                    <a:pt x="262" y="493"/>
                  </a:cubicBezTo>
                  <a:cubicBezTo>
                    <a:pt x="261" y="497"/>
                    <a:pt x="260" y="527"/>
                    <a:pt x="260" y="527"/>
                  </a:cubicBezTo>
                  <a:cubicBezTo>
                    <a:pt x="262" y="528"/>
                    <a:pt x="262" y="528"/>
                    <a:pt x="262" y="528"/>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7" y="526"/>
                    <a:pt x="303" y="525"/>
                    <a:pt x="307" y="525"/>
                  </a:cubicBezTo>
                  <a:cubicBezTo>
                    <a:pt x="307" y="527"/>
                    <a:pt x="307" y="530"/>
                    <a:pt x="308" y="532"/>
                  </a:cubicBezTo>
                  <a:cubicBezTo>
                    <a:pt x="282" y="537"/>
                    <a:pt x="257" y="534"/>
                    <a:pt x="249" y="533"/>
                  </a:cubicBezTo>
                  <a:cubicBezTo>
                    <a:pt x="249" y="533"/>
                    <a:pt x="249" y="533"/>
                    <a:pt x="249" y="533"/>
                  </a:cubicBezTo>
                  <a:close/>
                </a:path>
              </a:pathLst>
            </a:custGeom>
            <a:solidFill>
              <a:srgbClr val="004DA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1109" y="4168"/>
              <a:ext cx="2145" cy="2657"/>
            </a:xfrm>
            <a:prstGeom prst="rect">
              <a:avLst/>
            </a:prstGeom>
            <a:noFill/>
            <a:ln>
              <a:noFill/>
            </a:ln>
          </p:spPr>
          <p:txBody>
            <a:bodyPr wrap="square" rtlCol="0" anchor="t">
              <a:spAutoFit/>
            </a:bodyPr>
            <a:lstStyle/>
            <a:p>
              <a:pPr algn="ctr"/>
              <a:r>
                <a:rPr lang="zh-CN" altLang="zh-CN" sz="8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却</a:t>
              </a:r>
            </a:p>
          </p:txBody>
        </p:sp>
      </p:grpSp>
      <p:sp>
        <p:nvSpPr>
          <p:cNvPr id="4" name="文本框 3"/>
          <p:cNvSpPr txBox="1"/>
          <p:nvPr/>
        </p:nvSpPr>
        <p:spPr>
          <a:xfrm>
            <a:off x="1744345" y="1497330"/>
            <a:ext cx="10455275" cy="4707890"/>
          </a:xfrm>
          <a:prstGeom prst="rect">
            <a:avLst/>
          </a:prstGeom>
          <a:noFill/>
        </p:spPr>
        <p:txBody>
          <a:bodyPr wrap="square" rtlCol="0">
            <a:spAutoFit/>
          </a:bodyPr>
          <a:lstStyle/>
          <a:p>
            <a:pPr fontAlgn="auto">
              <a:lnSpc>
                <a:spcPts val="4000"/>
              </a:lnSpc>
            </a:pPr>
            <a:r>
              <a:rPr sz="2800">
                <a:latin typeface="黑体" panose="02010609060101010101" charset="-122"/>
                <a:ea typeface="黑体" panose="02010609060101010101" charset="-122"/>
                <a:cs typeface="黑体" panose="02010609060101010101" charset="-122"/>
              </a:rPr>
              <a:t>(1)王授璧，相如因持璧却立________ (《廉颇蔺相如列传》)</a:t>
            </a:r>
          </a:p>
          <a:p>
            <a:pPr fontAlgn="auto">
              <a:lnSpc>
                <a:spcPts val="4000"/>
              </a:lnSpc>
            </a:pPr>
            <a:r>
              <a:rPr sz="2800">
                <a:latin typeface="黑体" panose="02010609060101010101" charset="-122"/>
                <a:ea typeface="黑体" panose="02010609060101010101" charset="-122"/>
                <a:cs typeface="黑体" panose="02010609060101010101" charset="-122"/>
              </a:rPr>
              <a:t>(2)后秦击赵者再，李牧连却之________ (《六国论》)</a:t>
            </a:r>
          </a:p>
          <a:p>
            <a:pPr fontAlgn="auto">
              <a:lnSpc>
                <a:spcPts val="4000"/>
              </a:lnSpc>
            </a:pPr>
            <a:r>
              <a:rPr sz="2800">
                <a:latin typeface="黑体" panose="02010609060101010101" charset="-122"/>
                <a:ea typeface="黑体" panose="02010609060101010101" charset="-122"/>
                <a:cs typeface="黑体" panose="02010609060101010101" charset="-122"/>
              </a:rPr>
              <a:t>(3)感我此言良久立，却坐促弦弦转急________ (《琵琶行》)</a:t>
            </a:r>
          </a:p>
          <a:p>
            <a:pPr fontAlgn="auto">
              <a:lnSpc>
                <a:spcPts val="4000"/>
              </a:lnSpc>
            </a:pPr>
            <a:r>
              <a:rPr sz="2800">
                <a:latin typeface="黑体" panose="02010609060101010101" charset="-122"/>
                <a:ea typeface="黑体" panose="02010609060101010101" charset="-122"/>
                <a:cs typeface="黑体" panose="02010609060101010101" charset="-122"/>
              </a:rPr>
              <a:t>(4)雁过也，正伤心，却是旧时相识________ (《声声慢》)</a:t>
            </a:r>
          </a:p>
          <a:p>
            <a:pPr fontAlgn="auto">
              <a:lnSpc>
                <a:spcPts val="4000"/>
              </a:lnSpc>
            </a:pPr>
            <a:r>
              <a:rPr sz="2800">
                <a:latin typeface="黑体" panose="02010609060101010101" charset="-122"/>
                <a:ea typeface="黑体" panose="02010609060101010101" charset="-122"/>
                <a:cs typeface="黑体" panose="02010609060101010101" charset="-122"/>
              </a:rPr>
              <a:t>(5)何当共剪西窗烛，却话巴山夜雨时________ (《夜雨寄北》)</a:t>
            </a:r>
          </a:p>
          <a:p>
            <a:pPr fontAlgn="auto">
              <a:lnSpc>
                <a:spcPts val="4000"/>
              </a:lnSpc>
            </a:pPr>
            <a:r>
              <a:rPr sz="2800">
                <a:latin typeface="黑体" panose="02010609060101010101" charset="-122"/>
                <a:ea typeface="黑体" panose="02010609060101010101" charset="-122"/>
                <a:cs typeface="黑体" panose="02010609060101010101" charset="-122"/>
              </a:rPr>
              <a:t>(6)却匈奴七百余里________ (《过秦论》)</a:t>
            </a:r>
          </a:p>
          <a:p>
            <a:pPr fontAlgn="auto">
              <a:lnSpc>
                <a:spcPts val="4000"/>
              </a:lnSpc>
            </a:pP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(1)后退　(2)使……退却　(3)返回，退回　(4)表转折　</a:t>
            </a:r>
          </a:p>
          <a:p>
            <a:pPr fontAlgn="auto">
              <a:lnSpc>
                <a:spcPts val="4000"/>
              </a:lnSpc>
            </a:pPr>
            <a:r>
              <a:rPr sz="2800">
                <a:latin typeface="黑体" panose="02010609060101010101" charset="-122"/>
                <a:ea typeface="黑体" panose="02010609060101010101" charset="-122"/>
                <a:cs typeface="黑体" panose="02010609060101010101" charset="-122"/>
              </a:rPr>
              <a:t>(5)</a:t>
            </a:r>
            <a:r>
              <a:rPr lang="zh-CN" sz="2800">
                <a:latin typeface="黑体" panose="02010609060101010101" charset="-122"/>
                <a:ea typeface="黑体" panose="02010609060101010101" charset="-122"/>
                <a:cs typeface="黑体" panose="02010609060101010101" charset="-122"/>
              </a:rPr>
              <a:t>又，重</a:t>
            </a:r>
            <a:r>
              <a:rPr sz="2800">
                <a:latin typeface="黑体" panose="02010609060101010101" charset="-122"/>
                <a:ea typeface="黑体" panose="02010609060101010101" charset="-122"/>
                <a:cs typeface="黑体" panose="02010609060101010101" charset="-122"/>
              </a:rPr>
              <a:t>　(6)使……退却</a:t>
            </a:r>
          </a:p>
        </p:txBody>
      </p:sp>
    </p:spTree>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additive="base">
                                        <p:cTn id="10"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additive="base">
                                        <p:cTn id="14"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 calcmode="lin" valueType="num">
                                      <p:cBhvr additive="base">
                                        <p:cTn id="18"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 calcmode="lin" valueType="num">
                                      <p:cBhvr additive="base">
                                        <p:cTn id="22"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 calcmode="lin" valueType="num">
                                      <p:cBhvr additive="base">
                                        <p:cTn id="26"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 calcmode="lin" valueType="num">
                                      <p:cBhvr additive="base">
                                        <p:cTn id="30"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4">
                                            <p:txEl>
                                              <p:pRg st="7" end="7"/>
                                            </p:txEl>
                                          </p:spTgt>
                                        </p:tgtEl>
                                        <p:attrNameLst>
                                          <p:attrName>style.visibility</p:attrName>
                                        </p:attrNameLst>
                                      </p:cBhvr>
                                      <p:to>
                                        <p:strVal val="visible"/>
                                      </p:to>
                                    </p:set>
                                    <p:anim calcmode="lin" valueType="num">
                                      <p:cBhvr additive="base">
                                        <p:cTn id="36"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
                                            <p:txEl>
                                              <p:pRg st="7" end="7"/>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4">
                                            <p:txEl>
                                              <p:pRg st="8" end="8"/>
                                            </p:txEl>
                                          </p:spTgt>
                                        </p:tgtEl>
                                        <p:attrNameLst>
                                          <p:attrName>style.visibility</p:attrName>
                                        </p:attrNameLst>
                                      </p:cBhvr>
                                      <p:to>
                                        <p:strVal val="visible"/>
                                      </p:to>
                                    </p:set>
                                    <p:anim calcmode="lin" valueType="num">
                                      <p:cBhvr additive="base">
                                        <p:cTn id="40"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a:extLst>
              <a:ext uri="{FF2B5EF4-FFF2-40B4-BE49-F238E27FC236}">
                <a16:creationId xmlns:a16="http://schemas.microsoft.com/office/drawing/2014/main" xmlns="" id="{9858D424-7D00-4F87-B620-DBD55FACCB9F}"/>
              </a:ext>
            </a:extLst>
          </p:cNvPr>
          <p:cNvGrpSpPr/>
          <p:nvPr/>
        </p:nvGrpSpPr>
        <p:grpSpPr>
          <a:xfrm>
            <a:off x="1090013" y="1533427"/>
            <a:ext cx="8606387" cy="1852713"/>
            <a:chOff x="-536" y="2460"/>
            <a:chExt cx="14548" cy="3135"/>
          </a:xfrm>
        </p:grpSpPr>
        <p:sp>
          <p:nvSpPr>
            <p:cNvPr id="3" name="TextBox 6">
              <a:extLst>
                <a:ext uri="{FF2B5EF4-FFF2-40B4-BE49-F238E27FC236}">
                  <a16:creationId xmlns:a16="http://schemas.microsoft.com/office/drawing/2014/main" xmlns="" id="{F2B0C52B-921F-4282-A01E-3E37C4EF6EE8}"/>
                </a:ext>
              </a:extLst>
            </p:cNvPr>
            <p:cNvSpPr txBox="1"/>
            <p:nvPr/>
          </p:nvSpPr>
          <p:spPr>
            <a:xfrm>
              <a:off x="-536" y="3151"/>
              <a:ext cx="2334" cy="1823"/>
            </a:xfrm>
            <a:prstGeom prst="rect">
              <a:avLst/>
            </a:prstGeom>
            <a:noFill/>
          </p:spPr>
          <p:txBody>
            <a:bodyPr wrap="square" rtlCol="0">
              <a:spAutoFit/>
            </a:bodyPr>
            <a:lstStyle/>
            <a:p>
              <a:r>
                <a:rPr lang="zh-CN" altLang="en-US" sz="3200" b="1">
                  <a:solidFill>
                    <a:schemeClr val="accent1"/>
                  </a:solidFill>
                  <a:latin typeface="宋体" panose="02010600030101010101" pitchFamily="2" charset="-122"/>
                  <a:ea typeface="宋体" panose="02010600030101010101" pitchFamily="2" charset="-122"/>
                </a:rPr>
                <a:t>频率副词</a:t>
              </a:r>
            </a:p>
          </p:txBody>
        </p:sp>
        <p:grpSp>
          <p:nvGrpSpPr>
            <p:cNvPr id="4" name="组合 3">
              <a:extLst>
                <a:ext uri="{FF2B5EF4-FFF2-40B4-BE49-F238E27FC236}">
                  <a16:creationId xmlns:a16="http://schemas.microsoft.com/office/drawing/2014/main" xmlns="" id="{056C7F85-7086-4740-B5F1-20F0DFD5D6BF}"/>
                </a:ext>
              </a:extLst>
            </p:cNvPr>
            <p:cNvGrpSpPr/>
            <p:nvPr/>
          </p:nvGrpSpPr>
          <p:grpSpPr>
            <a:xfrm>
              <a:off x="1468" y="2460"/>
              <a:ext cx="12544" cy="3135"/>
              <a:chOff x="2806907" y="2925631"/>
              <a:chExt cx="7965440" cy="1990368"/>
            </a:xfrm>
          </p:grpSpPr>
          <p:sp>
            <p:nvSpPr>
              <p:cNvPr id="6" name="矩形 5">
                <a:extLst>
                  <a:ext uri="{FF2B5EF4-FFF2-40B4-BE49-F238E27FC236}">
                    <a16:creationId xmlns:a16="http://schemas.microsoft.com/office/drawing/2014/main" xmlns="" id="{05B2B449-06FC-451B-A33C-A385EEFE3FEA}"/>
                  </a:ext>
                </a:extLst>
              </p:cNvPr>
              <p:cNvSpPr/>
              <p:nvPr/>
            </p:nvSpPr>
            <p:spPr>
              <a:xfrm>
                <a:off x="2806907" y="2925631"/>
                <a:ext cx="7965440" cy="1025106"/>
              </a:xfrm>
              <a:prstGeom prst="rect">
                <a:avLst/>
              </a:prstGeom>
            </p:spPr>
            <p:txBody>
              <a:bodyPr wrap="square">
                <a:spAutoFit/>
              </a:bodyPr>
              <a:lstStyle/>
              <a:p>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1</a:t>
                </a:r>
                <a:r>
                  <a:rPr lang="zh-CN" altLang="en-US" sz="2800" spc="-140">
                    <a:solidFill>
                      <a:schemeClr val="accent1"/>
                    </a:solidFill>
                    <a:latin typeface="宋体" panose="02010600030101010101" pitchFamily="2" charset="-122"/>
                    <a:ea typeface="宋体" panose="02010600030101010101" pitchFamily="2" charset="-122"/>
                  </a:rPr>
                  <a:t>）表示“常常”“往往”“一再”“再三”“多次”：</a:t>
                </a:r>
                <a:r>
                  <a:rPr lang="zh-CN" altLang="en-US" sz="2800">
                    <a:solidFill>
                      <a:schemeClr val="accent1"/>
                    </a:solidFill>
                    <a:latin typeface="宋体" panose="02010600030101010101" pitchFamily="2" charset="-122"/>
                    <a:ea typeface="宋体" panose="02010600030101010101" pitchFamily="2" charset="-122"/>
                  </a:rPr>
                  <a:t>屡、数、辄、每、频、累。</a:t>
                </a:r>
              </a:p>
            </p:txBody>
          </p:sp>
          <p:sp>
            <p:nvSpPr>
              <p:cNvPr id="7" name="矩形 6">
                <a:extLst>
                  <a:ext uri="{FF2B5EF4-FFF2-40B4-BE49-F238E27FC236}">
                    <a16:creationId xmlns:a16="http://schemas.microsoft.com/office/drawing/2014/main" xmlns="" id="{E213A38A-BE07-4488-AB5C-25222473F37B}"/>
                  </a:ext>
                </a:extLst>
              </p:cNvPr>
              <p:cNvSpPr/>
              <p:nvPr/>
            </p:nvSpPr>
            <p:spPr>
              <a:xfrm>
                <a:off x="2862327" y="3890893"/>
                <a:ext cx="7724775" cy="1025106"/>
              </a:xfrm>
              <a:prstGeom prst="rect">
                <a:avLst/>
              </a:prstGeom>
            </p:spPr>
            <p:txBody>
              <a:bodyPr wrap="square">
                <a:spAutoFit/>
              </a:bodyPr>
              <a:lstStyle/>
              <a:p>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2</a:t>
                </a:r>
                <a:r>
                  <a:rPr lang="zh-CN" altLang="en-US" sz="2800" spc="-140">
                    <a:solidFill>
                      <a:schemeClr val="accent1"/>
                    </a:solidFill>
                    <a:latin typeface="宋体" panose="02010600030101010101" pitchFamily="2" charset="-122"/>
                    <a:ea typeface="宋体" panose="02010600030101010101" pitchFamily="2" charset="-122"/>
                  </a:rPr>
                  <a:t>）表示“再”“也”“还”“第二次”等：</a:t>
                </a:r>
                <a:r>
                  <a:rPr lang="zh-CN" altLang="en-US" sz="2800">
                    <a:solidFill>
                      <a:schemeClr val="accent1"/>
                    </a:solidFill>
                    <a:latin typeface="宋体" panose="02010600030101010101" pitchFamily="2" charset="-122"/>
                    <a:ea typeface="宋体" panose="02010600030101010101" pitchFamily="2" charset="-122"/>
                  </a:rPr>
                  <a:t>复、更、再、又、亟。</a:t>
                </a:r>
              </a:p>
            </p:txBody>
          </p:sp>
        </p:grpSp>
      </p:grpSp>
      <p:sp>
        <p:nvSpPr>
          <p:cNvPr id="8" name="左大括号 7">
            <a:extLst>
              <a:ext uri="{FF2B5EF4-FFF2-40B4-BE49-F238E27FC236}">
                <a16:creationId xmlns:a16="http://schemas.microsoft.com/office/drawing/2014/main" xmlns="" id="{BDC77C99-B223-427E-95D1-8B801D4A8780}"/>
              </a:ext>
            </a:extLst>
          </p:cNvPr>
          <p:cNvSpPr/>
          <p:nvPr/>
        </p:nvSpPr>
        <p:spPr>
          <a:xfrm>
            <a:off x="2063552" y="1628800"/>
            <a:ext cx="261743" cy="18002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95BA69C0-75CE-4A70-9AD0-D278F9F1C418}"/>
              </a:ext>
            </a:extLst>
          </p:cNvPr>
          <p:cNvGrpSpPr/>
          <p:nvPr/>
        </p:nvGrpSpPr>
        <p:grpSpPr>
          <a:xfrm>
            <a:off x="1301418" y="3468409"/>
            <a:ext cx="7605981" cy="2061804"/>
            <a:chOff x="217" y="5750"/>
            <a:chExt cx="13269" cy="3176"/>
          </a:xfrm>
        </p:grpSpPr>
        <p:sp>
          <p:nvSpPr>
            <p:cNvPr id="10" name="TextBox 7">
              <a:extLst>
                <a:ext uri="{FF2B5EF4-FFF2-40B4-BE49-F238E27FC236}">
                  <a16:creationId xmlns:a16="http://schemas.microsoft.com/office/drawing/2014/main" xmlns="" id="{00469C6C-AAFB-41CD-A375-20C54AF872AC}"/>
                </a:ext>
              </a:extLst>
            </p:cNvPr>
            <p:cNvSpPr txBox="1"/>
            <p:nvPr/>
          </p:nvSpPr>
          <p:spPr>
            <a:xfrm>
              <a:off x="217" y="5750"/>
              <a:ext cx="1699" cy="3176"/>
            </a:xfrm>
            <a:prstGeom prst="rect">
              <a:avLst/>
            </a:prstGeom>
            <a:noFill/>
          </p:spPr>
          <p:txBody>
            <a:bodyPr wrap="square" rtlCol="0">
              <a:spAutoFit/>
            </a:bodyPr>
            <a:lstStyle/>
            <a:p>
              <a:r>
                <a:rPr lang="zh-CN" altLang="en-US" sz="3200" b="1">
                  <a:solidFill>
                    <a:schemeClr val="accent1"/>
                  </a:solidFill>
                  <a:latin typeface="宋体" panose="02010600030101010101" pitchFamily="2" charset="-122"/>
                  <a:ea typeface="宋体" panose="02010600030101010101" pitchFamily="2" charset="-122"/>
                </a:rPr>
                <a:t>谦敬</a:t>
              </a:r>
              <a:endParaRPr lang="en-US" altLang="zh-CN" sz="3200" b="1">
                <a:solidFill>
                  <a:schemeClr val="accent1"/>
                </a:solidFill>
                <a:latin typeface="宋体" panose="02010600030101010101" pitchFamily="2" charset="-122"/>
                <a:ea typeface="宋体" panose="02010600030101010101" pitchFamily="2" charset="-122"/>
              </a:endParaRPr>
            </a:p>
            <a:p>
              <a:r>
                <a:rPr lang="zh-CN" altLang="en-US" sz="3200" b="1">
                  <a:solidFill>
                    <a:schemeClr val="accent1"/>
                  </a:solidFill>
                  <a:latin typeface="宋体" panose="02010600030101010101" pitchFamily="2" charset="-122"/>
                  <a:ea typeface="宋体" panose="02010600030101010101" pitchFamily="2" charset="-122"/>
                </a:rPr>
                <a:t>副词</a:t>
              </a:r>
            </a:p>
          </p:txBody>
        </p:sp>
        <p:grpSp>
          <p:nvGrpSpPr>
            <p:cNvPr id="11" name="组合 10">
              <a:extLst>
                <a:ext uri="{FF2B5EF4-FFF2-40B4-BE49-F238E27FC236}">
                  <a16:creationId xmlns:a16="http://schemas.microsoft.com/office/drawing/2014/main" xmlns="" id="{570CFD60-8242-4F21-AACA-5E0647083A49}"/>
                </a:ext>
              </a:extLst>
            </p:cNvPr>
            <p:cNvGrpSpPr/>
            <p:nvPr/>
          </p:nvGrpSpPr>
          <p:grpSpPr>
            <a:xfrm>
              <a:off x="1794" y="6203"/>
              <a:ext cx="11692" cy="2243"/>
              <a:chOff x="2253965" y="3635952"/>
              <a:chExt cx="7424527" cy="1424397"/>
            </a:xfrm>
          </p:grpSpPr>
          <p:sp>
            <p:nvSpPr>
              <p:cNvPr id="13" name="矩形 12">
                <a:extLst>
                  <a:ext uri="{FF2B5EF4-FFF2-40B4-BE49-F238E27FC236}">
                    <a16:creationId xmlns:a16="http://schemas.microsoft.com/office/drawing/2014/main" xmlns="" id="{B177F212-91E7-455A-BD4E-ADDBC8978D73}"/>
                  </a:ext>
                </a:extLst>
              </p:cNvPr>
              <p:cNvSpPr/>
              <p:nvPr/>
            </p:nvSpPr>
            <p:spPr>
              <a:xfrm>
                <a:off x="2253965" y="3635952"/>
                <a:ext cx="7424527" cy="511877"/>
              </a:xfrm>
              <a:prstGeom prst="rect">
                <a:avLst/>
              </a:prstGeom>
            </p:spPr>
            <p:txBody>
              <a:bodyPr wrap="none">
                <a:spAutoFit/>
              </a:bodyPr>
              <a:lstStyle/>
              <a:p>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1</a:t>
                </a:r>
                <a:r>
                  <a:rPr lang="zh-CN" altLang="en-US" sz="2800" spc="-140">
                    <a:solidFill>
                      <a:schemeClr val="accent1"/>
                    </a:solidFill>
                    <a:latin typeface="宋体" panose="02010600030101010101" pitchFamily="2" charset="-122"/>
                    <a:ea typeface="宋体" panose="02010600030101010101" pitchFamily="2" charset="-122"/>
                  </a:rPr>
                  <a:t>）表恭敬：</a:t>
                </a:r>
                <a:r>
                  <a:rPr lang="zh-CN" altLang="en-US" sz="2800">
                    <a:solidFill>
                      <a:schemeClr val="accent1"/>
                    </a:solidFill>
                    <a:latin typeface="宋体" panose="02010600030101010101" pitchFamily="2" charset="-122"/>
                    <a:ea typeface="宋体" panose="02010600030101010101" pitchFamily="2" charset="-122"/>
                  </a:rPr>
                  <a:t>请、敬、谨、幸、惠、敢。</a:t>
                </a:r>
              </a:p>
            </p:txBody>
          </p:sp>
          <p:sp>
            <p:nvSpPr>
              <p:cNvPr id="14" name="矩形 13">
                <a:extLst>
                  <a:ext uri="{FF2B5EF4-FFF2-40B4-BE49-F238E27FC236}">
                    <a16:creationId xmlns:a16="http://schemas.microsoft.com/office/drawing/2014/main" xmlns="" id="{572C5746-F0AA-4FE0-98FA-15012377DD8D}"/>
                  </a:ext>
                </a:extLst>
              </p:cNvPr>
              <p:cNvSpPr/>
              <p:nvPr/>
            </p:nvSpPr>
            <p:spPr>
              <a:xfrm>
                <a:off x="2253965" y="4548472"/>
                <a:ext cx="6230973" cy="511877"/>
              </a:xfrm>
              <a:prstGeom prst="rect">
                <a:avLst/>
              </a:prstGeom>
            </p:spPr>
            <p:txBody>
              <a:bodyPr wrap="none">
                <a:spAutoFit/>
              </a:bodyPr>
              <a:lstStyle/>
              <a:p>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2</a:t>
                </a:r>
                <a:r>
                  <a:rPr lang="zh-CN" altLang="en-US" sz="2800" spc="-140">
                    <a:solidFill>
                      <a:schemeClr val="accent1"/>
                    </a:solidFill>
                    <a:latin typeface="宋体" panose="02010600030101010101" pitchFamily="2" charset="-122"/>
                    <a:ea typeface="宋体" panose="02010600030101010101" pitchFamily="2" charset="-122"/>
                  </a:rPr>
                  <a:t>）表谦卑：</a:t>
                </a:r>
                <a:r>
                  <a:rPr lang="zh-CN" altLang="en-US" sz="2800">
                    <a:solidFill>
                      <a:schemeClr val="accent1"/>
                    </a:solidFill>
                    <a:latin typeface="宋体" panose="02010600030101010101" pitchFamily="2" charset="-122"/>
                    <a:ea typeface="宋体" panose="02010600030101010101" pitchFamily="2" charset="-122"/>
                  </a:rPr>
                  <a:t>窃、忝、猥、伏惟。</a:t>
                </a:r>
              </a:p>
            </p:txBody>
          </p:sp>
        </p:grpSp>
      </p:grpSp>
      <p:sp>
        <p:nvSpPr>
          <p:cNvPr id="15" name="左大括号 14">
            <a:extLst>
              <a:ext uri="{FF2B5EF4-FFF2-40B4-BE49-F238E27FC236}">
                <a16:creationId xmlns:a16="http://schemas.microsoft.com/office/drawing/2014/main" xmlns="" id="{C1664845-16A2-4067-8611-54A10AA6F92A}"/>
              </a:ext>
            </a:extLst>
          </p:cNvPr>
          <p:cNvSpPr/>
          <p:nvPr/>
        </p:nvSpPr>
        <p:spPr>
          <a:xfrm>
            <a:off x="2017448" y="3599121"/>
            <a:ext cx="261743" cy="18002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7F80C112-1922-4A4E-8EE6-D6415BB32E98}"/>
              </a:ext>
            </a:extLst>
          </p:cNvPr>
          <p:cNvSpPr/>
          <p:nvPr/>
        </p:nvSpPr>
        <p:spPr>
          <a:xfrm>
            <a:off x="9948428" y="116632"/>
            <a:ext cx="2088232" cy="2088232"/>
          </a:xfrm>
          <a:prstGeom prst="ellipse">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200920"/>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椭圆 1">
            <a:extLst>
              <a:ext uri="{FF2B5EF4-FFF2-40B4-BE49-F238E27FC236}">
                <a16:creationId xmlns:a16="http://schemas.microsoft.com/office/drawing/2014/main" xmlns="" id="{5F4D8E57-0D4F-4BDE-A853-23113B9ACD36}"/>
              </a:ext>
            </a:extLst>
          </p:cNvPr>
          <p:cNvSpPr/>
          <p:nvPr/>
        </p:nvSpPr>
        <p:spPr>
          <a:xfrm>
            <a:off x="1991544" y="1342593"/>
            <a:ext cx="2088232" cy="2088232"/>
          </a:xfrm>
          <a:prstGeom prst="ellipse">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342A02E1-1840-4E2C-9282-BF9A1E3D1375}"/>
              </a:ext>
            </a:extLst>
          </p:cNvPr>
          <p:cNvSpPr txBox="1"/>
          <p:nvPr/>
        </p:nvSpPr>
        <p:spPr>
          <a:xfrm>
            <a:off x="4727848" y="1342593"/>
            <a:ext cx="4104640" cy="707886"/>
          </a:xfrm>
          <a:prstGeom prst="rect">
            <a:avLst/>
          </a:prstGeom>
          <a:noFill/>
        </p:spPr>
        <p:txBody>
          <a:bodyPr wrap="square" rtlCol="0">
            <a:spAutoFit/>
          </a:bodyPr>
          <a:lstStyle/>
          <a:p>
            <a:pPr algn="ct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第三部分     介词</a:t>
            </a:r>
          </a:p>
        </p:txBody>
      </p:sp>
    </p:spTree>
    <p:extLst>
      <p:ext uri="{BB962C8B-B14F-4D97-AF65-F5344CB8AC3E}">
        <p14:creationId xmlns:p14="http://schemas.microsoft.com/office/powerpoint/2010/main" val="2747770635"/>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A60028AE-844B-4FEC-855F-341CBCAB5BCD}"/>
              </a:ext>
            </a:extLst>
          </p:cNvPr>
          <p:cNvSpPr txBox="1"/>
          <p:nvPr/>
        </p:nvSpPr>
        <p:spPr>
          <a:xfrm>
            <a:off x="1559496" y="510944"/>
            <a:ext cx="1296144" cy="646331"/>
          </a:xfrm>
          <a:prstGeom prst="rect">
            <a:avLst/>
          </a:prstGeom>
          <a:noFill/>
        </p:spPr>
        <p:txBody>
          <a:bodyPr wrap="square">
            <a:spAutoFit/>
          </a:bodyPr>
          <a:lstStyle/>
          <a:p>
            <a:r>
              <a:rPr lang="zh-CN" altLang="en-US" sz="3600" b="1">
                <a:solidFill>
                  <a:schemeClr val="accent1"/>
                </a:solidFill>
                <a:latin typeface="黑体" panose="02010609060101010101" pitchFamily="49" charset="-122"/>
                <a:ea typeface="黑体" panose="02010609060101010101" pitchFamily="49" charset="-122"/>
              </a:rPr>
              <a:t>介词</a:t>
            </a:r>
            <a:endParaRPr lang="zh-CN" altLang="en-US" sz="3600" b="1">
              <a:solidFill>
                <a:schemeClr val="accent1"/>
              </a:solidFill>
            </a:endParaRPr>
          </a:p>
        </p:txBody>
      </p:sp>
      <p:grpSp>
        <p:nvGrpSpPr>
          <p:cNvPr id="4" name="组合 3">
            <a:extLst>
              <a:ext uri="{FF2B5EF4-FFF2-40B4-BE49-F238E27FC236}">
                <a16:creationId xmlns:a16="http://schemas.microsoft.com/office/drawing/2014/main" xmlns="" id="{58A89062-3A4F-473E-8D44-C29F1B5F13D7}"/>
              </a:ext>
            </a:extLst>
          </p:cNvPr>
          <p:cNvGrpSpPr/>
          <p:nvPr/>
        </p:nvGrpSpPr>
        <p:grpSpPr>
          <a:xfrm>
            <a:off x="1426398" y="1196752"/>
            <a:ext cx="9710161" cy="3112007"/>
            <a:chOff x="1836145" y="1753382"/>
            <a:chExt cx="8991797" cy="1813293"/>
          </a:xfrm>
        </p:grpSpPr>
        <p:sp>
          <p:nvSpPr>
            <p:cNvPr id="5" name="矩形 4">
              <a:extLst>
                <a:ext uri="{FF2B5EF4-FFF2-40B4-BE49-F238E27FC236}">
                  <a16:creationId xmlns:a16="http://schemas.microsoft.com/office/drawing/2014/main" xmlns="" id="{8F69A301-81DF-40A8-AF48-5528E220691B}"/>
                </a:ext>
              </a:extLst>
            </p:cNvPr>
            <p:cNvSpPr/>
            <p:nvPr/>
          </p:nvSpPr>
          <p:spPr>
            <a:xfrm>
              <a:off x="1836145" y="1753382"/>
              <a:ext cx="8211820" cy="340735"/>
            </a:xfrm>
            <a:prstGeom prst="rect">
              <a:avLst/>
            </a:prstGeom>
          </p:spPr>
          <p:txBody>
            <a:bodyPr wrap="square">
              <a:spAutoFit/>
            </a:bodyPr>
            <a:lstStyle/>
            <a:p>
              <a:r>
                <a:rPr lang="zh-CN" altLang="en-US" sz="3200" spc="-140">
                  <a:solidFill>
                    <a:schemeClr val="accent1"/>
                  </a:solidFill>
                  <a:latin typeface="宋体" panose="02010600030101010101" pitchFamily="2" charset="-122"/>
                  <a:ea typeface="宋体" panose="02010600030101010101" pitchFamily="2" charset="-122"/>
                </a:rPr>
                <a:t>（</a:t>
              </a:r>
              <a:r>
                <a:rPr lang="en-US" altLang="zh-CN" sz="3200" spc="-140">
                  <a:solidFill>
                    <a:schemeClr val="accent1"/>
                  </a:solidFill>
                  <a:latin typeface="宋体" panose="02010600030101010101" pitchFamily="2" charset="-122"/>
                  <a:ea typeface="宋体" panose="02010600030101010101" pitchFamily="2" charset="-122"/>
                </a:rPr>
                <a:t>1</a:t>
              </a:r>
              <a:r>
                <a:rPr lang="zh-CN" altLang="en-US" sz="3200" spc="-140">
                  <a:solidFill>
                    <a:schemeClr val="accent1"/>
                  </a:solidFill>
                  <a:latin typeface="宋体" panose="02010600030101010101" pitchFamily="2" charset="-122"/>
                  <a:ea typeface="宋体" panose="02010600030101010101" pitchFamily="2" charset="-122"/>
                </a:rPr>
                <a:t>）引出动作的工具、方法、凭借：</a:t>
              </a:r>
              <a:r>
                <a:rPr lang="zh-CN" altLang="en-US" sz="3200">
                  <a:solidFill>
                    <a:schemeClr val="accent1"/>
                  </a:solidFill>
                  <a:latin typeface="宋体" panose="02010600030101010101" pitchFamily="2" charset="-122"/>
                  <a:ea typeface="宋体" panose="02010600030101010101" pitchFamily="2" charset="-122"/>
                </a:rPr>
                <a:t>以、因。</a:t>
              </a:r>
            </a:p>
          </p:txBody>
        </p:sp>
        <p:sp>
          <p:nvSpPr>
            <p:cNvPr id="6" name="矩形 5">
              <a:extLst>
                <a:ext uri="{FF2B5EF4-FFF2-40B4-BE49-F238E27FC236}">
                  <a16:creationId xmlns:a16="http://schemas.microsoft.com/office/drawing/2014/main" xmlns="" id="{BB11B1B9-498D-46D3-8550-4F2F7D825C56}"/>
                </a:ext>
              </a:extLst>
            </p:cNvPr>
            <p:cNvSpPr/>
            <p:nvPr/>
          </p:nvSpPr>
          <p:spPr>
            <a:xfrm>
              <a:off x="1836145" y="2122714"/>
              <a:ext cx="8318501" cy="340735"/>
            </a:xfrm>
            <a:prstGeom prst="rect">
              <a:avLst/>
            </a:prstGeom>
          </p:spPr>
          <p:txBody>
            <a:bodyPr wrap="square">
              <a:spAutoFit/>
            </a:bodyPr>
            <a:lstStyle/>
            <a:p>
              <a:r>
                <a:rPr lang="zh-CN" altLang="en-US" sz="3200" spc="-140">
                  <a:solidFill>
                    <a:schemeClr val="accent1"/>
                  </a:solidFill>
                  <a:latin typeface="宋体" panose="02010600030101010101" pitchFamily="2" charset="-122"/>
                  <a:ea typeface="宋体" panose="02010600030101010101" pitchFamily="2" charset="-122"/>
                </a:rPr>
                <a:t>（</a:t>
              </a:r>
              <a:r>
                <a:rPr lang="en-US" altLang="zh-CN" sz="3200" spc="-140">
                  <a:solidFill>
                    <a:schemeClr val="accent1"/>
                  </a:solidFill>
                  <a:latin typeface="宋体" panose="02010600030101010101" pitchFamily="2" charset="-122"/>
                  <a:ea typeface="宋体" panose="02010600030101010101" pitchFamily="2" charset="-122"/>
                </a:rPr>
                <a:t>2</a:t>
              </a:r>
              <a:r>
                <a:rPr lang="zh-CN" altLang="en-US" sz="3200" spc="-140">
                  <a:solidFill>
                    <a:schemeClr val="accent1"/>
                  </a:solidFill>
                  <a:latin typeface="宋体" panose="02010600030101010101" pitchFamily="2" charset="-122"/>
                  <a:ea typeface="宋体" panose="02010600030101010101" pitchFamily="2" charset="-122"/>
                </a:rPr>
                <a:t>）引出动作的对象：</a:t>
              </a:r>
              <a:r>
                <a:rPr lang="zh-CN" altLang="en-US" sz="3200">
                  <a:solidFill>
                    <a:schemeClr val="accent1"/>
                  </a:solidFill>
                  <a:latin typeface="宋体" panose="02010600030101010101" pitchFamily="2" charset="-122"/>
                  <a:ea typeface="宋体" panose="02010600030101010101" pitchFamily="2" charset="-122"/>
                </a:rPr>
                <a:t>于、与、因、为、乎。</a:t>
              </a:r>
            </a:p>
          </p:txBody>
        </p:sp>
        <p:sp>
          <p:nvSpPr>
            <p:cNvPr id="7" name="矩形 6">
              <a:extLst>
                <a:ext uri="{FF2B5EF4-FFF2-40B4-BE49-F238E27FC236}">
                  <a16:creationId xmlns:a16="http://schemas.microsoft.com/office/drawing/2014/main" xmlns="" id="{D001AD7A-4CF3-4F97-BC64-FAC7D5590853}"/>
                </a:ext>
              </a:extLst>
            </p:cNvPr>
            <p:cNvSpPr/>
            <p:nvPr/>
          </p:nvSpPr>
          <p:spPr>
            <a:xfrm>
              <a:off x="1836145" y="2492046"/>
              <a:ext cx="6692900" cy="340735"/>
            </a:xfrm>
            <a:prstGeom prst="rect">
              <a:avLst/>
            </a:prstGeom>
          </p:spPr>
          <p:txBody>
            <a:bodyPr wrap="square">
              <a:spAutoFit/>
            </a:bodyPr>
            <a:lstStyle/>
            <a:p>
              <a:r>
                <a:rPr lang="zh-CN" altLang="en-US" sz="3200" spc="-140">
                  <a:solidFill>
                    <a:schemeClr val="accent1"/>
                  </a:solidFill>
                  <a:latin typeface="宋体" panose="02010600030101010101" pitchFamily="2" charset="-122"/>
                  <a:ea typeface="宋体" panose="02010600030101010101" pitchFamily="2" charset="-122"/>
                </a:rPr>
                <a:t>（</a:t>
              </a:r>
              <a:r>
                <a:rPr lang="en-US" altLang="zh-CN" sz="3200" spc="-140">
                  <a:solidFill>
                    <a:schemeClr val="accent1"/>
                  </a:solidFill>
                  <a:latin typeface="宋体" panose="02010600030101010101" pitchFamily="2" charset="-122"/>
                  <a:ea typeface="宋体" panose="02010600030101010101" pitchFamily="2" charset="-122"/>
                </a:rPr>
                <a:t>3</a:t>
              </a:r>
              <a:r>
                <a:rPr lang="zh-CN" altLang="en-US" sz="3200" spc="-140">
                  <a:solidFill>
                    <a:schemeClr val="accent1"/>
                  </a:solidFill>
                  <a:latin typeface="宋体" panose="02010600030101010101" pitchFamily="2" charset="-122"/>
                  <a:ea typeface="宋体" panose="02010600030101010101" pitchFamily="2" charset="-122"/>
                </a:rPr>
                <a:t>）引出动作的原因：</a:t>
              </a:r>
              <a:r>
                <a:rPr lang="zh-CN" altLang="en-US" sz="3200">
                  <a:solidFill>
                    <a:schemeClr val="accent1"/>
                  </a:solidFill>
                  <a:latin typeface="宋体" panose="02010600030101010101" pitchFamily="2" charset="-122"/>
                  <a:ea typeface="宋体" panose="02010600030101010101" pitchFamily="2" charset="-122"/>
                </a:rPr>
                <a:t>于、以、为。</a:t>
              </a:r>
              <a:endParaRPr lang="zh-CN" altLang="en-US" sz="2800">
                <a:solidFill>
                  <a:schemeClr val="accent1"/>
                </a:solidFill>
                <a:latin typeface="宋体" panose="02010600030101010101" pitchFamily="2" charset="-122"/>
                <a:ea typeface="宋体" panose="02010600030101010101" pitchFamily="2" charset="-122"/>
              </a:endParaRPr>
            </a:p>
          </p:txBody>
        </p:sp>
        <p:sp>
          <p:nvSpPr>
            <p:cNvPr id="8" name="矩形 7">
              <a:extLst>
                <a:ext uri="{FF2B5EF4-FFF2-40B4-BE49-F238E27FC236}">
                  <a16:creationId xmlns:a16="http://schemas.microsoft.com/office/drawing/2014/main" xmlns="" id="{74FD5789-F509-4D49-AAED-DD17DD2EE29F}"/>
                </a:ext>
              </a:extLst>
            </p:cNvPr>
            <p:cNvSpPr/>
            <p:nvPr/>
          </p:nvSpPr>
          <p:spPr>
            <a:xfrm>
              <a:off x="1836145" y="2856745"/>
              <a:ext cx="8991797" cy="340735"/>
            </a:xfrm>
            <a:prstGeom prst="rect">
              <a:avLst/>
            </a:prstGeom>
          </p:spPr>
          <p:txBody>
            <a:bodyPr wrap="square">
              <a:spAutoFit/>
            </a:bodyPr>
            <a:lstStyle/>
            <a:p>
              <a:r>
                <a:rPr lang="zh-CN" altLang="en-US" sz="2800" spc="-140">
                  <a:solidFill>
                    <a:schemeClr val="accent1"/>
                  </a:solidFill>
                  <a:latin typeface="宋体" panose="02010600030101010101" pitchFamily="2" charset="-122"/>
                  <a:ea typeface="宋体" panose="02010600030101010101" pitchFamily="2" charset="-122"/>
                </a:rPr>
                <a:t>（</a:t>
              </a:r>
              <a:r>
                <a:rPr lang="en-US" altLang="zh-CN" sz="3200" spc="-140">
                  <a:solidFill>
                    <a:schemeClr val="accent1"/>
                  </a:solidFill>
                  <a:latin typeface="宋体" panose="02010600030101010101" pitchFamily="2" charset="-122"/>
                  <a:ea typeface="宋体" panose="02010600030101010101" pitchFamily="2" charset="-122"/>
                </a:rPr>
                <a:t>4</a:t>
              </a:r>
              <a:r>
                <a:rPr lang="zh-CN" altLang="en-US" sz="3200" spc="-140">
                  <a:solidFill>
                    <a:schemeClr val="accent1"/>
                  </a:solidFill>
                  <a:latin typeface="宋体" panose="02010600030101010101" pitchFamily="2" charset="-122"/>
                  <a:ea typeface="宋体" panose="02010600030101010101" pitchFamily="2" charset="-122"/>
                </a:rPr>
                <a:t>）引出动作的时间、处所：</a:t>
              </a:r>
              <a:r>
                <a:rPr lang="zh-CN" altLang="en-US" sz="3200">
                  <a:solidFill>
                    <a:schemeClr val="accent1"/>
                  </a:solidFill>
                  <a:latin typeface="宋体" panose="02010600030101010101" pitchFamily="2" charset="-122"/>
                  <a:ea typeface="宋体" panose="02010600030101010101" pitchFamily="2" charset="-122"/>
                </a:rPr>
                <a:t>于、乎、自、从、缘。</a:t>
              </a:r>
              <a:endParaRPr lang="zh-CN" altLang="en-US" sz="2400">
                <a:solidFill>
                  <a:schemeClr val="accent1"/>
                </a:solidFill>
                <a:latin typeface="宋体" panose="02010600030101010101" pitchFamily="2" charset="-122"/>
                <a:ea typeface="宋体" panose="02010600030101010101" pitchFamily="2" charset="-122"/>
              </a:endParaRPr>
            </a:p>
          </p:txBody>
        </p:sp>
        <p:sp>
          <p:nvSpPr>
            <p:cNvPr id="9" name="矩形 8">
              <a:extLst>
                <a:ext uri="{FF2B5EF4-FFF2-40B4-BE49-F238E27FC236}">
                  <a16:creationId xmlns:a16="http://schemas.microsoft.com/office/drawing/2014/main" xmlns="" id="{95168DF3-FA81-4EA5-BE87-EE64FC685C24}"/>
                </a:ext>
              </a:extLst>
            </p:cNvPr>
            <p:cNvSpPr/>
            <p:nvPr/>
          </p:nvSpPr>
          <p:spPr>
            <a:xfrm>
              <a:off x="1836145" y="3225940"/>
              <a:ext cx="6842760" cy="340735"/>
            </a:xfrm>
            <a:prstGeom prst="rect">
              <a:avLst/>
            </a:prstGeom>
          </p:spPr>
          <p:txBody>
            <a:bodyPr wrap="square">
              <a:spAutoFit/>
            </a:bodyPr>
            <a:lstStyle/>
            <a:p>
              <a:r>
                <a:rPr lang="zh-CN" altLang="en-US" sz="3200" spc="-140">
                  <a:solidFill>
                    <a:schemeClr val="accent1"/>
                  </a:solidFill>
                  <a:latin typeface="宋体" panose="02010600030101010101" pitchFamily="2" charset="-122"/>
                  <a:ea typeface="宋体" panose="02010600030101010101" pitchFamily="2" charset="-122"/>
                </a:rPr>
                <a:t>（</a:t>
              </a:r>
              <a:r>
                <a:rPr lang="en-US" altLang="zh-CN" sz="3200" spc="-140">
                  <a:solidFill>
                    <a:schemeClr val="accent1"/>
                  </a:solidFill>
                  <a:latin typeface="宋体" panose="02010600030101010101" pitchFamily="2" charset="-122"/>
                  <a:ea typeface="宋体" panose="02010600030101010101" pitchFamily="2" charset="-122"/>
                </a:rPr>
                <a:t>5</a:t>
              </a:r>
              <a:r>
                <a:rPr lang="zh-CN" altLang="en-US" sz="3200" spc="-140">
                  <a:solidFill>
                    <a:schemeClr val="accent1"/>
                  </a:solidFill>
                  <a:latin typeface="宋体" panose="02010600030101010101" pitchFamily="2" charset="-122"/>
                  <a:ea typeface="宋体" panose="02010600030101010101" pitchFamily="2" charset="-122"/>
                </a:rPr>
                <a:t>）引出主动者</a:t>
              </a:r>
              <a:r>
                <a:rPr lang="en-US" altLang="zh-CN" sz="3200" spc="-140">
                  <a:solidFill>
                    <a:schemeClr val="accent1"/>
                  </a:solidFill>
                  <a:latin typeface="宋体" panose="02010600030101010101" pitchFamily="2" charset="-122"/>
                  <a:ea typeface="宋体" panose="02010600030101010101" pitchFamily="2" charset="-122"/>
                </a:rPr>
                <a:t>,</a:t>
              </a:r>
              <a:r>
                <a:rPr lang="zh-CN" altLang="en-US" sz="3200" spc="-140">
                  <a:solidFill>
                    <a:schemeClr val="accent1"/>
                  </a:solidFill>
                  <a:latin typeface="宋体" panose="02010600030101010101" pitchFamily="2" charset="-122"/>
                  <a:ea typeface="宋体" panose="02010600030101010101" pitchFamily="2" charset="-122"/>
                </a:rPr>
                <a:t>表示被动：</a:t>
              </a:r>
              <a:r>
                <a:rPr lang="zh-CN" altLang="en-US" sz="3200">
                  <a:solidFill>
                    <a:schemeClr val="accent1"/>
                  </a:solidFill>
                  <a:latin typeface="宋体" panose="02010600030101010101" pitchFamily="2" charset="-122"/>
                  <a:ea typeface="宋体" panose="02010600030101010101" pitchFamily="2" charset="-122"/>
                </a:rPr>
                <a:t>于、乎。</a:t>
              </a:r>
            </a:p>
          </p:txBody>
        </p:sp>
      </p:grpSp>
      <p:sp>
        <p:nvSpPr>
          <p:cNvPr id="10" name="椭圆 9">
            <a:extLst>
              <a:ext uri="{FF2B5EF4-FFF2-40B4-BE49-F238E27FC236}">
                <a16:creationId xmlns:a16="http://schemas.microsoft.com/office/drawing/2014/main" xmlns="" id="{2E96C42C-6B1D-4B0A-B4FA-6AE3C4EC8972}"/>
              </a:ext>
            </a:extLst>
          </p:cNvPr>
          <p:cNvSpPr/>
          <p:nvPr/>
        </p:nvSpPr>
        <p:spPr>
          <a:xfrm>
            <a:off x="191344" y="4409792"/>
            <a:ext cx="2088232" cy="2088232"/>
          </a:xfrm>
          <a:prstGeom prst="ellipse">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6774101"/>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椭圆 1">
            <a:extLst>
              <a:ext uri="{FF2B5EF4-FFF2-40B4-BE49-F238E27FC236}">
                <a16:creationId xmlns:a16="http://schemas.microsoft.com/office/drawing/2014/main" xmlns="" id="{5F4D8E57-0D4F-4BDE-A853-23113B9ACD36}"/>
              </a:ext>
            </a:extLst>
          </p:cNvPr>
          <p:cNvSpPr/>
          <p:nvPr/>
        </p:nvSpPr>
        <p:spPr>
          <a:xfrm>
            <a:off x="1991544" y="1342593"/>
            <a:ext cx="2088232" cy="2088232"/>
          </a:xfrm>
          <a:prstGeom prst="ellipse">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342A02E1-1840-4E2C-9282-BF9A1E3D1375}"/>
              </a:ext>
            </a:extLst>
          </p:cNvPr>
          <p:cNvSpPr txBox="1"/>
          <p:nvPr/>
        </p:nvSpPr>
        <p:spPr>
          <a:xfrm>
            <a:off x="4727848" y="1342593"/>
            <a:ext cx="4104640" cy="707886"/>
          </a:xfrm>
          <a:prstGeom prst="rect">
            <a:avLst/>
          </a:prstGeom>
          <a:noFill/>
        </p:spPr>
        <p:txBody>
          <a:bodyPr wrap="square" rtlCol="0">
            <a:spAutoFit/>
          </a:bodyPr>
          <a:lstStyle/>
          <a:p>
            <a:pPr algn="ct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第四部分   连词</a:t>
            </a:r>
          </a:p>
        </p:txBody>
      </p:sp>
    </p:spTree>
    <p:extLst>
      <p:ext uri="{BB962C8B-B14F-4D97-AF65-F5344CB8AC3E}">
        <p14:creationId xmlns:p14="http://schemas.microsoft.com/office/powerpoint/2010/main" val="2718151057"/>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318D6283-3C4E-443D-B9F0-91692469F5C0}"/>
              </a:ext>
            </a:extLst>
          </p:cNvPr>
          <p:cNvSpPr txBox="1"/>
          <p:nvPr/>
        </p:nvSpPr>
        <p:spPr>
          <a:xfrm>
            <a:off x="1775520" y="332656"/>
            <a:ext cx="1535054" cy="646331"/>
          </a:xfrm>
          <a:prstGeom prst="rect">
            <a:avLst/>
          </a:prstGeom>
          <a:noFill/>
        </p:spPr>
        <p:txBody>
          <a:bodyPr wrap="square">
            <a:spAutoFit/>
          </a:bodyPr>
          <a:lstStyle/>
          <a:p>
            <a:r>
              <a:rPr lang="zh-CN" altLang="en-US" sz="3600" b="1">
                <a:solidFill>
                  <a:schemeClr val="accent1"/>
                </a:solidFill>
                <a:latin typeface="黑体" panose="02010609060101010101" pitchFamily="49" charset="-122"/>
                <a:ea typeface="黑体" panose="02010609060101010101" pitchFamily="49" charset="-122"/>
              </a:rPr>
              <a:t>连词</a:t>
            </a:r>
            <a:endParaRPr lang="zh-CN" altLang="en-US" sz="3600" b="1">
              <a:solidFill>
                <a:schemeClr val="accent1"/>
              </a:solidFill>
            </a:endParaRPr>
          </a:p>
        </p:txBody>
      </p:sp>
      <p:sp>
        <p:nvSpPr>
          <p:cNvPr id="4" name="矩形 3">
            <a:extLst>
              <a:ext uri="{FF2B5EF4-FFF2-40B4-BE49-F238E27FC236}">
                <a16:creationId xmlns:a16="http://schemas.microsoft.com/office/drawing/2014/main" xmlns="" id="{C81A19C2-DD13-4B36-A123-9451C40232C5}"/>
              </a:ext>
            </a:extLst>
          </p:cNvPr>
          <p:cNvSpPr/>
          <p:nvPr/>
        </p:nvSpPr>
        <p:spPr>
          <a:xfrm>
            <a:off x="157261" y="1189474"/>
            <a:ext cx="11665296" cy="523220"/>
          </a:xfrm>
          <a:prstGeom prst="rect">
            <a:avLst/>
          </a:prstGeom>
        </p:spPr>
        <p:txBody>
          <a:bodyPr wrap="square">
            <a:spAutoFit/>
          </a:bodyPr>
          <a:lstStyle/>
          <a:p>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1</a:t>
            </a:r>
            <a:r>
              <a:rPr lang="zh-CN" altLang="en-US" sz="2800" spc="-140">
                <a:solidFill>
                  <a:schemeClr val="accent1"/>
                </a:solidFill>
                <a:latin typeface="宋体" panose="02010600030101010101" pitchFamily="2" charset="-122"/>
                <a:ea typeface="宋体" panose="02010600030101010101" pitchFamily="2" charset="-122"/>
              </a:rPr>
              <a:t>）表示并列关系：</a:t>
            </a:r>
            <a:r>
              <a:rPr lang="zh-CN" altLang="en-US" sz="2800">
                <a:solidFill>
                  <a:schemeClr val="accent1"/>
                </a:solidFill>
                <a:latin typeface="宋体" panose="02010600030101010101" pitchFamily="2" charset="-122"/>
                <a:ea typeface="宋体" panose="02010600030101010101" pitchFamily="2" charset="-122"/>
              </a:rPr>
              <a:t>与、及、且、而、且</a:t>
            </a:r>
            <a:r>
              <a:rPr lang="en-US" altLang="zh-CN" sz="2800">
                <a:solidFill>
                  <a:schemeClr val="accent1"/>
                </a:solidFill>
                <a:latin typeface="宋体" panose="02010600030101010101" pitchFamily="2" charset="-122"/>
                <a:ea typeface="宋体" panose="02010600030101010101" pitchFamily="2" charset="-122"/>
              </a:rPr>
              <a:t>……   </a:t>
            </a:r>
            <a:r>
              <a:rPr lang="zh-CN" altLang="en-US" sz="2800">
                <a:solidFill>
                  <a:schemeClr val="accent1"/>
                </a:solidFill>
                <a:latin typeface="宋体" panose="02010600030101010101" pitchFamily="2" charset="-122"/>
                <a:ea typeface="宋体" panose="02010600030101010101" pitchFamily="2" charset="-122"/>
              </a:rPr>
              <a:t>且</a:t>
            </a:r>
            <a:r>
              <a:rPr lang="en-US" altLang="zh-CN" sz="2800">
                <a:solidFill>
                  <a:schemeClr val="accent1"/>
                </a:solidFill>
                <a:latin typeface="宋体" panose="02010600030101010101" pitchFamily="2" charset="-122"/>
                <a:ea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rPr>
              <a:t>、载</a:t>
            </a:r>
            <a:r>
              <a:rPr lang="en-US" altLang="zh-CN" sz="2800">
                <a:solidFill>
                  <a:schemeClr val="accent1"/>
                </a:solidFill>
                <a:latin typeface="宋体" panose="02010600030101010101" pitchFamily="2" charset="-122"/>
                <a:ea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rPr>
              <a:t>载</a:t>
            </a:r>
            <a:r>
              <a:rPr lang="en-US" altLang="zh-CN" sz="2800">
                <a:solidFill>
                  <a:schemeClr val="accent1"/>
                </a:solidFill>
                <a:latin typeface="宋体" panose="02010600030101010101" pitchFamily="2" charset="-122"/>
                <a:ea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rPr>
              <a:t>。</a:t>
            </a:r>
          </a:p>
        </p:txBody>
      </p:sp>
      <p:grpSp>
        <p:nvGrpSpPr>
          <p:cNvPr id="5" name="组合 4">
            <a:extLst>
              <a:ext uri="{FF2B5EF4-FFF2-40B4-BE49-F238E27FC236}">
                <a16:creationId xmlns:a16="http://schemas.microsoft.com/office/drawing/2014/main" xmlns="" id="{8842A45A-6581-4610-81A6-92A332A4B7EC}"/>
              </a:ext>
            </a:extLst>
          </p:cNvPr>
          <p:cNvGrpSpPr/>
          <p:nvPr/>
        </p:nvGrpSpPr>
        <p:grpSpPr>
          <a:xfrm>
            <a:off x="145633" y="1616255"/>
            <a:ext cx="12359078" cy="4737681"/>
            <a:chOff x="1577137" y="3449121"/>
            <a:chExt cx="7772171" cy="3309314"/>
          </a:xfrm>
        </p:grpSpPr>
        <p:sp>
          <p:nvSpPr>
            <p:cNvPr id="6" name="矩形 5">
              <a:extLst>
                <a:ext uri="{FF2B5EF4-FFF2-40B4-BE49-F238E27FC236}">
                  <a16:creationId xmlns:a16="http://schemas.microsoft.com/office/drawing/2014/main" xmlns="" id="{F2D54342-9498-4CEB-8AA3-2A8D5FDE94A0}"/>
                </a:ext>
              </a:extLst>
            </p:cNvPr>
            <p:cNvSpPr/>
            <p:nvPr/>
          </p:nvSpPr>
          <p:spPr>
            <a:xfrm>
              <a:off x="1591508" y="3449121"/>
              <a:ext cx="7757800" cy="655704"/>
            </a:xfrm>
            <a:prstGeom prst="rect">
              <a:avLst/>
            </a:prstGeom>
          </p:spPr>
          <p:txBody>
            <a:bodyPr wrap="square">
              <a:spAutoFit/>
            </a:bodyPr>
            <a:lstStyle/>
            <a:p>
              <a:pPr fontAlgn="auto">
                <a:lnSpc>
                  <a:spcPts val="3340"/>
                </a:lnSpc>
              </a:pPr>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2</a:t>
              </a:r>
              <a:r>
                <a:rPr lang="zh-CN" altLang="en-US" sz="2800" spc="-140">
                  <a:solidFill>
                    <a:schemeClr val="accent1"/>
                  </a:solidFill>
                  <a:latin typeface="宋体" panose="02010600030101010101" pitchFamily="2" charset="-122"/>
                  <a:ea typeface="宋体" panose="02010600030101010101" pitchFamily="2" charset="-122"/>
                </a:rPr>
                <a:t>）表示递进关系：</a:t>
              </a:r>
              <a:r>
                <a:rPr lang="zh-CN" altLang="en-US" sz="2800">
                  <a:solidFill>
                    <a:schemeClr val="accent1"/>
                  </a:solidFill>
                  <a:latin typeface="宋体" panose="02010600030101010101" pitchFamily="2" charset="-122"/>
                  <a:ea typeface="宋体" panose="02010600030101010101" pitchFamily="2" charset="-122"/>
                </a:rPr>
                <a:t>而、且、尚</a:t>
              </a:r>
              <a:r>
                <a:rPr lang="en-US" altLang="zh-CN" sz="2800">
                  <a:solidFill>
                    <a:schemeClr val="accent1"/>
                  </a:solidFill>
                  <a:latin typeface="宋体" panose="02010600030101010101" pitchFamily="2" charset="-122"/>
                  <a:ea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rPr>
                <a:t>况</a:t>
              </a:r>
              <a:r>
                <a:rPr lang="en-US" altLang="zh-CN" sz="2800">
                  <a:solidFill>
                    <a:schemeClr val="accent1"/>
                  </a:solidFill>
                  <a:latin typeface="宋体" panose="02010600030101010101" pitchFamily="2" charset="-122"/>
                  <a:ea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rPr>
                <a:t>、非惟</a:t>
              </a:r>
              <a:r>
                <a:rPr lang="en-US" altLang="zh-CN" sz="2800">
                  <a:solidFill>
                    <a:schemeClr val="accent1"/>
                  </a:solidFill>
                  <a:latin typeface="宋体" panose="02010600030101010101" pitchFamily="2" charset="-122"/>
                  <a:ea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rPr>
                <a:t>抑亦</a:t>
              </a:r>
              <a:r>
                <a:rPr lang="en-US" altLang="zh-CN" sz="2800">
                  <a:solidFill>
                    <a:schemeClr val="accent1"/>
                  </a:solidFill>
                  <a:latin typeface="宋体" panose="02010600030101010101" pitchFamily="2" charset="-122"/>
                  <a:ea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rPr>
                <a:t>、非独</a:t>
              </a:r>
              <a:r>
                <a:rPr lang="en-US" altLang="zh-CN" sz="2800">
                  <a:solidFill>
                    <a:schemeClr val="accent1"/>
                  </a:solidFill>
                  <a:latin typeface="宋体" panose="02010600030101010101" pitchFamily="2" charset="-122"/>
                  <a:ea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rPr>
                <a:t>亦</a:t>
              </a:r>
              <a:r>
                <a:rPr lang="en-US" altLang="zh-CN" sz="2800">
                  <a:solidFill>
                    <a:schemeClr val="accent1"/>
                  </a:solidFill>
                  <a:latin typeface="宋体" panose="02010600030101010101" pitchFamily="2" charset="-122"/>
                  <a:ea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rPr>
                <a:t>、以。</a:t>
              </a:r>
            </a:p>
          </p:txBody>
        </p:sp>
        <p:sp>
          <p:nvSpPr>
            <p:cNvPr id="7" name="矩形 6">
              <a:extLst>
                <a:ext uri="{FF2B5EF4-FFF2-40B4-BE49-F238E27FC236}">
                  <a16:creationId xmlns:a16="http://schemas.microsoft.com/office/drawing/2014/main" xmlns="" id="{0B4F5AC5-953B-4F66-9938-B853983BA31A}"/>
                </a:ext>
              </a:extLst>
            </p:cNvPr>
            <p:cNvSpPr/>
            <p:nvPr/>
          </p:nvSpPr>
          <p:spPr>
            <a:xfrm>
              <a:off x="1591509" y="4013361"/>
              <a:ext cx="7046599" cy="360100"/>
            </a:xfrm>
            <a:prstGeom prst="rect">
              <a:avLst/>
            </a:prstGeom>
          </p:spPr>
          <p:txBody>
            <a:bodyPr wrap="square">
              <a:spAutoFit/>
            </a:bodyPr>
            <a:lstStyle/>
            <a:p>
              <a:pPr fontAlgn="auto">
                <a:lnSpc>
                  <a:spcPts val="3340"/>
                </a:lnSpc>
              </a:pPr>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3</a:t>
              </a:r>
              <a:r>
                <a:rPr lang="zh-CN" altLang="en-US" sz="2800" spc="-140">
                  <a:solidFill>
                    <a:schemeClr val="accent1"/>
                  </a:solidFill>
                  <a:latin typeface="宋体" panose="02010600030101010101" pitchFamily="2" charset="-122"/>
                  <a:ea typeface="宋体" panose="02010600030101010101" pitchFamily="2" charset="-122"/>
                </a:rPr>
                <a:t>）表示选择关系：</a:t>
              </a:r>
              <a:r>
                <a:rPr lang="zh-CN" altLang="en-US" sz="2800">
                  <a:solidFill>
                    <a:schemeClr val="accent1"/>
                  </a:solidFill>
                  <a:latin typeface="宋体" panose="02010600030101010101" pitchFamily="2" charset="-122"/>
                  <a:ea typeface="宋体" panose="02010600030101010101" pitchFamily="2" charset="-122"/>
                </a:rPr>
                <a:t>如、抑、其、或、非</a:t>
              </a:r>
              <a:r>
                <a:rPr lang="en-US" altLang="zh-CN" sz="2800">
                  <a:solidFill>
                    <a:schemeClr val="accent1"/>
                  </a:solidFill>
                  <a:latin typeface="宋体" panose="02010600030101010101" pitchFamily="2" charset="-122"/>
                  <a:ea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rPr>
                <a:t>则</a:t>
              </a:r>
              <a:r>
                <a:rPr lang="en-US" altLang="zh-CN" sz="2800">
                  <a:solidFill>
                    <a:schemeClr val="accent1"/>
                  </a:solidFill>
                  <a:latin typeface="宋体" panose="02010600030101010101" pitchFamily="2" charset="-122"/>
                  <a:ea typeface="宋体" panose="02010600030101010101" pitchFamily="2" charset="-122"/>
                </a:rPr>
                <a:t>……</a:t>
              </a:r>
              <a:r>
                <a:rPr lang="zh-CN" altLang="en-US" sz="2800">
                  <a:solidFill>
                    <a:schemeClr val="accent1"/>
                  </a:solidFill>
                  <a:latin typeface="宋体" panose="02010600030101010101" pitchFamily="2" charset="-122"/>
                  <a:ea typeface="宋体" panose="02010600030101010101" pitchFamily="2" charset="-122"/>
                </a:rPr>
                <a:t>。</a:t>
              </a:r>
            </a:p>
          </p:txBody>
        </p:sp>
        <p:sp>
          <p:nvSpPr>
            <p:cNvPr id="8" name="矩形 7">
              <a:extLst>
                <a:ext uri="{FF2B5EF4-FFF2-40B4-BE49-F238E27FC236}">
                  <a16:creationId xmlns:a16="http://schemas.microsoft.com/office/drawing/2014/main" xmlns="" id="{62A8F6BE-3E2E-410F-8ED2-FAAF7873F347}"/>
                </a:ext>
              </a:extLst>
            </p:cNvPr>
            <p:cNvSpPr/>
            <p:nvPr/>
          </p:nvSpPr>
          <p:spPr>
            <a:xfrm>
              <a:off x="1591511" y="4484593"/>
              <a:ext cx="7046597" cy="360100"/>
            </a:xfrm>
            <a:prstGeom prst="rect">
              <a:avLst/>
            </a:prstGeom>
          </p:spPr>
          <p:txBody>
            <a:bodyPr wrap="square">
              <a:spAutoFit/>
            </a:bodyPr>
            <a:lstStyle/>
            <a:p>
              <a:pPr fontAlgn="auto">
                <a:lnSpc>
                  <a:spcPts val="3340"/>
                </a:lnSpc>
              </a:pPr>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4</a:t>
              </a:r>
              <a:r>
                <a:rPr lang="zh-CN" altLang="en-US" sz="2800" spc="-140">
                  <a:solidFill>
                    <a:schemeClr val="accent1"/>
                  </a:solidFill>
                  <a:latin typeface="宋体" panose="02010600030101010101" pitchFamily="2" charset="-122"/>
                  <a:ea typeface="宋体" panose="02010600030101010101" pitchFamily="2" charset="-122"/>
                </a:rPr>
                <a:t>）表示承接关系：</a:t>
              </a:r>
              <a:r>
                <a:rPr lang="zh-CN" altLang="en-US" sz="2800">
                  <a:solidFill>
                    <a:schemeClr val="accent1"/>
                  </a:solidFill>
                  <a:latin typeface="宋体" panose="02010600030101010101" pitchFamily="2" charset="-122"/>
                  <a:ea typeface="宋体" panose="02010600030101010101" pitchFamily="2" charset="-122"/>
                </a:rPr>
                <a:t>而、以、乃、则、遂、即、于是、然后。</a:t>
              </a:r>
            </a:p>
          </p:txBody>
        </p:sp>
        <p:sp>
          <p:nvSpPr>
            <p:cNvPr id="9" name="矩形 8">
              <a:extLst>
                <a:ext uri="{FF2B5EF4-FFF2-40B4-BE49-F238E27FC236}">
                  <a16:creationId xmlns:a16="http://schemas.microsoft.com/office/drawing/2014/main" xmlns="" id="{3A7CFE95-1FB2-44D9-93C3-50D6D06C22A9}"/>
                </a:ext>
              </a:extLst>
            </p:cNvPr>
            <p:cNvSpPr/>
            <p:nvPr/>
          </p:nvSpPr>
          <p:spPr>
            <a:xfrm>
              <a:off x="1577137" y="4979204"/>
              <a:ext cx="7229613" cy="360100"/>
            </a:xfrm>
            <a:prstGeom prst="rect">
              <a:avLst/>
            </a:prstGeom>
          </p:spPr>
          <p:txBody>
            <a:bodyPr wrap="square">
              <a:spAutoFit/>
            </a:bodyPr>
            <a:lstStyle/>
            <a:p>
              <a:pPr fontAlgn="auto">
                <a:lnSpc>
                  <a:spcPts val="3340"/>
                </a:lnSpc>
              </a:pPr>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5</a:t>
              </a:r>
              <a:r>
                <a:rPr lang="zh-CN" altLang="en-US" sz="2800" spc="-140">
                  <a:solidFill>
                    <a:schemeClr val="accent1"/>
                  </a:solidFill>
                  <a:latin typeface="宋体" panose="02010600030101010101" pitchFamily="2" charset="-122"/>
                  <a:ea typeface="宋体" panose="02010600030101010101" pitchFamily="2" charset="-122"/>
                </a:rPr>
                <a:t>）表示转折关系：</a:t>
              </a:r>
              <a:r>
                <a:rPr lang="zh-CN" altLang="en-US" sz="2800">
                  <a:solidFill>
                    <a:schemeClr val="accent1"/>
                  </a:solidFill>
                  <a:latin typeface="宋体" panose="02010600030101010101" pitchFamily="2" charset="-122"/>
                  <a:ea typeface="宋体" panose="02010600030101010101" pitchFamily="2" charset="-122"/>
                </a:rPr>
                <a:t>而、然、则、但、乃、顾、虽。</a:t>
              </a:r>
            </a:p>
          </p:txBody>
        </p:sp>
        <p:sp>
          <p:nvSpPr>
            <p:cNvPr id="10" name="矩形 9">
              <a:extLst>
                <a:ext uri="{FF2B5EF4-FFF2-40B4-BE49-F238E27FC236}">
                  <a16:creationId xmlns:a16="http://schemas.microsoft.com/office/drawing/2014/main" xmlns="" id="{283D2F8F-A926-4FD2-B30C-7DA0BBC09A01}"/>
                </a:ext>
              </a:extLst>
            </p:cNvPr>
            <p:cNvSpPr/>
            <p:nvPr/>
          </p:nvSpPr>
          <p:spPr>
            <a:xfrm>
              <a:off x="1577137" y="5450726"/>
              <a:ext cx="7230142" cy="360100"/>
            </a:xfrm>
            <a:prstGeom prst="rect">
              <a:avLst/>
            </a:prstGeom>
          </p:spPr>
          <p:txBody>
            <a:bodyPr wrap="square">
              <a:spAutoFit/>
            </a:bodyPr>
            <a:lstStyle/>
            <a:p>
              <a:pPr fontAlgn="auto">
                <a:lnSpc>
                  <a:spcPts val="3340"/>
                </a:lnSpc>
              </a:pPr>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6</a:t>
              </a:r>
              <a:r>
                <a:rPr lang="zh-CN" altLang="en-US" sz="2800" spc="-140">
                  <a:solidFill>
                    <a:schemeClr val="accent1"/>
                  </a:solidFill>
                  <a:latin typeface="宋体" panose="02010600030101010101" pitchFamily="2" charset="-122"/>
                  <a:ea typeface="宋体" panose="02010600030101010101" pitchFamily="2" charset="-122"/>
                </a:rPr>
                <a:t>）表示因果关系：</a:t>
              </a:r>
              <a:r>
                <a:rPr lang="zh-CN" altLang="en-US" sz="2800">
                  <a:solidFill>
                    <a:schemeClr val="accent1"/>
                  </a:solidFill>
                  <a:latin typeface="宋体" panose="02010600030101010101" pitchFamily="2" charset="-122"/>
                  <a:ea typeface="宋体" panose="02010600030101010101" pitchFamily="2" charset="-122"/>
                </a:rPr>
                <a:t>以、为、因、故、是故、是以。</a:t>
              </a:r>
            </a:p>
          </p:txBody>
        </p:sp>
        <p:sp>
          <p:nvSpPr>
            <p:cNvPr id="11" name="矩形 10">
              <a:extLst>
                <a:ext uri="{FF2B5EF4-FFF2-40B4-BE49-F238E27FC236}">
                  <a16:creationId xmlns:a16="http://schemas.microsoft.com/office/drawing/2014/main" xmlns="" id="{CE714ED2-05E7-4B05-AE9E-B18923CFE4F3}"/>
                </a:ext>
              </a:extLst>
            </p:cNvPr>
            <p:cNvSpPr/>
            <p:nvPr/>
          </p:nvSpPr>
          <p:spPr>
            <a:xfrm>
              <a:off x="1602346" y="5914486"/>
              <a:ext cx="7286181" cy="360100"/>
            </a:xfrm>
            <a:prstGeom prst="rect">
              <a:avLst/>
            </a:prstGeom>
          </p:spPr>
          <p:txBody>
            <a:bodyPr wrap="square">
              <a:spAutoFit/>
            </a:bodyPr>
            <a:lstStyle/>
            <a:p>
              <a:pPr fontAlgn="auto">
                <a:lnSpc>
                  <a:spcPts val="3340"/>
                </a:lnSpc>
              </a:pPr>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7</a:t>
              </a:r>
              <a:r>
                <a:rPr lang="zh-CN" altLang="en-US" sz="2800" spc="-140">
                  <a:solidFill>
                    <a:schemeClr val="accent1"/>
                  </a:solidFill>
                  <a:latin typeface="宋体" panose="02010600030101010101" pitchFamily="2" charset="-122"/>
                  <a:ea typeface="宋体" panose="02010600030101010101" pitchFamily="2" charset="-122"/>
                </a:rPr>
                <a:t>）表示假设关系：</a:t>
              </a:r>
              <a:r>
                <a:rPr lang="zh-CN" altLang="en-US" sz="2800">
                  <a:solidFill>
                    <a:schemeClr val="accent1"/>
                  </a:solidFill>
                  <a:latin typeface="宋体" panose="02010600030101010101" pitchFamily="2" charset="-122"/>
                  <a:ea typeface="宋体" panose="02010600030101010101" pitchFamily="2" charset="-122"/>
                </a:rPr>
                <a:t>若、苟、今、使、虽、则、向使、假令。</a:t>
              </a:r>
            </a:p>
          </p:txBody>
        </p:sp>
        <p:sp>
          <p:nvSpPr>
            <p:cNvPr id="12" name="矩形 11">
              <a:extLst>
                <a:ext uri="{FF2B5EF4-FFF2-40B4-BE49-F238E27FC236}">
                  <a16:creationId xmlns:a16="http://schemas.microsoft.com/office/drawing/2014/main" xmlns="" id="{582851E6-AD99-418E-8F44-272A3B6B3BBF}"/>
                </a:ext>
              </a:extLst>
            </p:cNvPr>
            <p:cNvSpPr/>
            <p:nvPr/>
          </p:nvSpPr>
          <p:spPr>
            <a:xfrm>
              <a:off x="1603924" y="6398335"/>
              <a:ext cx="5491480" cy="360100"/>
            </a:xfrm>
            <a:prstGeom prst="rect">
              <a:avLst/>
            </a:prstGeom>
          </p:spPr>
          <p:txBody>
            <a:bodyPr wrap="square">
              <a:spAutoFit/>
            </a:bodyPr>
            <a:lstStyle/>
            <a:p>
              <a:pPr fontAlgn="auto">
                <a:lnSpc>
                  <a:spcPts val="3340"/>
                </a:lnSpc>
              </a:pPr>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8</a:t>
              </a:r>
              <a:r>
                <a:rPr lang="zh-CN" altLang="en-US" sz="2800" spc="-140">
                  <a:solidFill>
                    <a:schemeClr val="accent1"/>
                  </a:solidFill>
                  <a:latin typeface="宋体" panose="02010600030101010101" pitchFamily="2" charset="-122"/>
                  <a:ea typeface="宋体" panose="02010600030101010101" pitchFamily="2" charset="-122"/>
                </a:rPr>
                <a:t>）表示修饰关系：</a:t>
              </a:r>
              <a:r>
                <a:rPr lang="zh-CN" altLang="en-US" sz="2800">
                  <a:solidFill>
                    <a:schemeClr val="accent1"/>
                  </a:solidFill>
                  <a:latin typeface="宋体" panose="02010600030101010101" pitchFamily="2" charset="-122"/>
                  <a:ea typeface="宋体" panose="02010600030101010101" pitchFamily="2" charset="-122"/>
                </a:rPr>
                <a:t>而、以。</a:t>
              </a:r>
            </a:p>
          </p:txBody>
        </p:sp>
      </p:grpSp>
    </p:spTree>
    <p:extLst>
      <p:ext uri="{BB962C8B-B14F-4D97-AF65-F5344CB8AC3E}">
        <p14:creationId xmlns:p14="http://schemas.microsoft.com/office/powerpoint/2010/main" val="4255218201"/>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CD19779B-A316-4854-B9E5-EB5234769C83}"/>
              </a:ext>
            </a:extLst>
          </p:cNvPr>
          <p:cNvSpPr txBox="1"/>
          <p:nvPr/>
        </p:nvSpPr>
        <p:spPr>
          <a:xfrm>
            <a:off x="4943872" y="1196752"/>
            <a:ext cx="6192688" cy="707886"/>
          </a:xfrm>
          <a:prstGeom prst="rect">
            <a:avLst/>
          </a:prstGeom>
          <a:noFill/>
        </p:spPr>
        <p:txBody>
          <a:bodyPr wrap="square">
            <a:spAutoFit/>
          </a:bodyPr>
          <a:lstStyle/>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第四部分     助词 </a:t>
            </a:r>
            <a:endParaRPr lang="zh-CN" altLang="en-US" sz="4000"/>
          </a:p>
        </p:txBody>
      </p:sp>
      <p:sp>
        <p:nvSpPr>
          <p:cNvPr id="4" name="椭圆 3">
            <a:extLst>
              <a:ext uri="{FF2B5EF4-FFF2-40B4-BE49-F238E27FC236}">
                <a16:creationId xmlns:a16="http://schemas.microsoft.com/office/drawing/2014/main" xmlns="" id="{5D14AE0A-3323-49F9-9555-7CFDC3B31ABA}"/>
              </a:ext>
            </a:extLst>
          </p:cNvPr>
          <p:cNvSpPr/>
          <p:nvPr/>
        </p:nvSpPr>
        <p:spPr>
          <a:xfrm>
            <a:off x="2063552" y="980728"/>
            <a:ext cx="2088232" cy="2088232"/>
          </a:xfrm>
          <a:prstGeom prst="ellipse">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6121177"/>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xmlns="" id="{F949605E-D691-4154-9AFB-256F3F4A6486}"/>
              </a:ext>
            </a:extLst>
          </p:cNvPr>
          <p:cNvSpPr txBox="1"/>
          <p:nvPr/>
        </p:nvSpPr>
        <p:spPr>
          <a:xfrm>
            <a:off x="1703512" y="332656"/>
            <a:ext cx="2736304" cy="707886"/>
          </a:xfrm>
          <a:prstGeom prst="rect">
            <a:avLst/>
          </a:prstGeom>
          <a:noFill/>
        </p:spPr>
        <p:txBody>
          <a:bodyPr wrap="square" rtlCol="0">
            <a:spAutoFit/>
          </a:bodyPr>
          <a:lstStyle/>
          <a:p>
            <a:r>
              <a:rPr lang="zh-CN" altLang="en-US" sz="4000" b="1">
                <a:solidFill>
                  <a:schemeClr val="accent1"/>
                </a:solidFill>
              </a:rPr>
              <a:t>助词</a:t>
            </a:r>
          </a:p>
        </p:txBody>
      </p:sp>
      <p:grpSp>
        <p:nvGrpSpPr>
          <p:cNvPr id="3" name="组合 2">
            <a:extLst>
              <a:ext uri="{FF2B5EF4-FFF2-40B4-BE49-F238E27FC236}">
                <a16:creationId xmlns:a16="http://schemas.microsoft.com/office/drawing/2014/main" xmlns="" id="{B6E00231-3F7D-4CA7-A116-D60CD98E9D41}"/>
              </a:ext>
            </a:extLst>
          </p:cNvPr>
          <p:cNvGrpSpPr/>
          <p:nvPr/>
        </p:nvGrpSpPr>
        <p:grpSpPr>
          <a:xfrm>
            <a:off x="675257" y="978986"/>
            <a:ext cx="10668006" cy="5330333"/>
            <a:chOff x="1964483" y="1393371"/>
            <a:chExt cx="6689547" cy="2261788"/>
          </a:xfrm>
        </p:grpSpPr>
        <p:sp>
          <p:nvSpPr>
            <p:cNvPr id="4" name="TextBox 5">
              <a:extLst>
                <a:ext uri="{FF2B5EF4-FFF2-40B4-BE49-F238E27FC236}">
                  <a16:creationId xmlns:a16="http://schemas.microsoft.com/office/drawing/2014/main" xmlns="" id="{C22555E4-C444-4E49-BCF3-83CB26903817}"/>
                </a:ext>
              </a:extLst>
            </p:cNvPr>
            <p:cNvSpPr txBox="1"/>
            <p:nvPr/>
          </p:nvSpPr>
          <p:spPr>
            <a:xfrm>
              <a:off x="1977114" y="1393371"/>
              <a:ext cx="3530743" cy="411005"/>
            </a:xfrm>
            <a:prstGeom prst="rect">
              <a:avLst/>
            </a:prstGeom>
            <a:noFill/>
          </p:spPr>
          <p:txBody>
            <a:bodyPr wrap="square" rtlCol="0">
              <a:spAutoFit/>
            </a:bodyPr>
            <a:lstStyle/>
            <a:p>
              <a:r>
                <a:rPr lang="en-US" altLang="zh-CN" sz="3200" b="1">
                  <a:solidFill>
                    <a:schemeClr val="accent1"/>
                  </a:solidFill>
                  <a:latin typeface="宋体" panose="02010600030101010101" pitchFamily="2" charset="-122"/>
                  <a:ea typeface="宋体" panose="02010600030101010101" pitchFamily="2" charset="-122"/>
                </a:rPr>
                <a:t>1.</a:t>
              </a:r>
              <a:r>
                <a:rPr lang="zh-CN" altLang="en-US" sz="3200" b="1">
                  <a:solidFill>
                    <a:schemeClr val="accent1"/>
                  </a:solidFill>
                  <a:latin typeface="宋体" panose="02010600030101010101" pitchFamily="2" charset="-122"/>
                  <a:ea typeface="宋体" panose="02010600030101010101" pitchFamily="2" charset="-122"/>
                </a:rPr>
                <a:t>结构助词：</a:t>
              </a:r>
              <a:r>
                <a:rPr lang="zh-CN" altLang="en-US" sz="3200">
                  <a:solidFill>
                    <a:schemeClr val="accent1"/>
                  </a:solidFill>
                  <a:latin typeface="宋体" panose="02010600030101010101" pitchFamily="2" charset="-122"/>
                  <a:ea typeface="宋体" panose="02010600030101010101" pitchFamily="2" charset="-122"/>
                </a:rPr>
                <a:t>之、所。</a:t>
              </a:r>
            </a:p>
          </p:txBody>
        </p:sp>
        <p:sp>
          <p:nvSpPr>
            <p:cNvPr id="5" name="TextBox 7">
              <a:extLst>
                <a:ext uri="{FF2B5EF4-FFF2-40B4-BE49-F238E27FC236}">
                  <a16:creationId xmlns:a16="http://schemas.microsoft.com/office/drawing/2014/main" xmlns="" id="{55594519-8CB5-411C-A14C-10867DE232F4}"/>
                </a:ext>
              </a:extLst>
            </p:cNvPr>
            <p:cNvSpPr txBox="1"/>
            <p:nvPr/>
          </p:nvSpPr>
          <p:spPr>
            <a:xfrm>
              <a:off x="1964483" y="2304365"/>
              <a:ext cx="1426568" cy="757115"/>
            </a:xfrm>
            <a:prstGeom prst="rect">
              <a:avLst/>
            </a:prstGeom>
            <a:noFill/>
          </p:spPr>
          <p:txBody>
            <a:bodyPr wrap="square" rtlCol="0">
              <a:spAutoFit/>
            </a:bodyPr>
            <a:lstStyle/>
            <a:p>
              <a:r>
                <a:rPr lang="en-US" altLang="zh-CN" sz="3200" b="1">
                  <a:solidFill>
                    <a:schemeClr val="accent1"/>
                  </a:solidFill>
                  <a:latin typeface="宋体" panose="02010600030101010101" pitchFamily="2" charset="-122"/>
                  <a:ea typeface="宋体" panose="02010600030101010101" pitchFamily="2" charset="-122"/>
                </a:rPr>
                <a:t>2.</a:t>
              </a:r>
              <a:r>
                <a:rPr lang="zh-CN" altLang="en-US" sz="3200" b="1">
                  <a:solidFill>
                    <a:schemeClr val="accent1"/>
                  </a:solidFill>
                  <a:latin typeface="宋体" panose="02010600030101010101" pitchFamily="2" charset="-122"/>
                  <a:ea typeface="宋体" panose="02010600030101010101" pitchFamily="2" charset="-122"/>
                </a:rPr>
                <a:t>语气助词</a:t>
              </a:r>
            </a:p>
          </p:txBody>
        </p:sp>
        <p:sp>
          <p:nvSpPr>
            <p:cNvPr id="7" name="矩形 6">
              <a:extLst>
                <a:ext uri="{FF2B5EF4-FFF2-40B4-BE49-F238E27FC236}">
                  <a16:creationId xmlns:a16="http://schemas.microsoft.com/office/drawing/2014/main" xmlns="" id="{7E413EED-92B6-4F6E-8CC9-EFB0B62504A9}"/>
                </a:ext>
              </a:extLst>
            </p:cNvPr>
            <p:cNvSpPr/>
            <p:nvPr/>
          </p:nvSpPr>
          <p:spPr>
            <a:xfrm>
              <a:off x="3426238" y="1738127"/>
              <a:ext cx="4696138" cy="248134"/>
            </a:xfrm>
            <a:prstGeom prst="rect">
              <a:avLst/>
            </a:prstGeom>
          </p:spPr>
          <p:txBody>
            <a:bodyPr wrap="square">
              <a:spAutoFit/>
            </a:bodyPr>
            <a:lstStyle/>
            <a:p>
              <a:r>
                <a:rPr lang="zh-CN" altLang="en-US" sz="3200" spc="-140">
                  <a:solidFill>
                    <a:schemeClr val="accent1"/>
                  </a:solidFill>
                  <a:latin typeface="宋体" panose="02010600030101010101" pitchFamily="2" charset="-122"/>
                  <a:ea typeface="宋体" panose="02010600030101010101" pitchFamily="2" charset="-122"/>
                </a:rPr>
                <a:t>（</a:t>
              </a:r>
              <a:r>
                <a:rPr lang="en-US" altLang="zh-CN" sz="3200" spc="-140">
                  <a:solidFill>
                    <a:schemeClr val="accent1"/>
                  </a:solidFill>
                  <a:latin typeface="宋体" panose="02010600030101010101" pitchFamily="2" charset="-122"/>
                  <a:ea typeface="宋体" panose="02010600030101010101" pitchFamily="2" charset="-122"/>
                </a:rPr>
                <a:t>1</a:t>
              </a:r>
              <a:r>
                <a:rPr lang="zh-CN" altLang="en-US" sz="3200" spc="-140">
                  <a:solidFill>
                    <a:schemeClr val="accent1"/>
                  </a:solidFill>
                  <a:latin typeface="宋体" panose="02010600030101010101" pitchFamily="2" charset="-122"/>
                  <a:ea typeface="宋体" panose="02010600030101010101" pitchFamily="2" charset="-122"/>
                </a:rPr>
                <a:t>）陈述语气词：</a:t>
              </a:r>
              <a:r>
                <a:rPr lang="zh-CN" altLang="en-US" sz="3200">
                  <a:solidFill>
                    <a:schemeClr val="accent1"/>
                  </a:solidFill>
                  <a:latin typeface="宋体" panose="02010600030101010101" pitchFamily="2" charset="-122"/>
                  <a:ea typeface="宋体" panose="02010600030101010101" pitchFamily="2" charset="-122"/>
                </a:rPr>
                <a:t>也、矣、焉、耳。</a:t>
              </a:r>
            </a:p>
          </p:txBody>
        </p:sp>
        <p:sp>
          <p:nvSpPr>
            <p:cNvPr id="8" name="矩形 7">
              <a:extLst>
                <a:ext uri="{FF2B5EF4-FFF2-40B4-BE49-F238E27FC236}">
                  <a16:creationId xmlns:a16="http://schemas.microsoft.com/office/drawing/2014/main" xmlns="" id="{C8A05B96-C4D2-4DC8-9815-2C06099D8549}"/>
                </a:ext>
              </a:extLst>
            </p:cNvPr>
            <p:cNvSpPr/>
            <p:nvPr/>
          </p:nvSpPr>
          <p:spPr>
            <a:xfrm>
              <a:off x="3426280" y="2089026"/>
              <a:ext cx="5227750" cy="248134"/>
            </a:xfrm>
            <a:prstGeom prst="rect">
              <a:avLst/>
            </a:prstGeom>
          </p:spPr>
          <p:txBody>
            <a:bodyPr wrap="square">
              <a:spAutoFit/>
            </a:bodyPr>
            <a:lstStyle/>
            <a:p>
              <a:r>
                <a:rPr lang="zh-CN" altLang="en-US" sz="3200" spc="-140">
                  <a:solidFill>
                    <a:schemeClr val="accent1"/>
                  </a:solidFill>
                  <a:latin typeface="宋体" panose="02010600030101010101" pitchFamily="2" charset="-122"/>
                  <a:ea typeface="宋体" panose="02010600030101010101" pitchFamily="2" charset="-122"/>
                </a:rPr>
                <a:t>（</a:t>
              </a:r>
              <a:r>
                <a:rPr lang="en-US" altLang="zh-CN" sz="3200" spc="-140">
                  <a:solidFill>
                    <a:schemeClr val="accent1"/>
                  </a:solidFill>
                  <a:latin typeface="宋体" panose="02010600030101010101" pitchFamily="2" charset="-122"/>
                  <a:ea typeface="宋体" panose="02010600030101010101" pitchFamily="2" charset="-122"/>
                </a:rPr>
                <a:t>2</a:t>
              </a:r>
              <a:r>
                <a:rPr lang="zh-CN" altLang="en-US" sz="3200" spc="-140">
                  <a:solidFill>
                    <a:schemeClr val="accent1"/>
                  </a:solidFill>
                  <a:latin typeface="宋体" panose="02010600030101010101" pitchFamily="2" charset="-122"/>
                  <a:ea typeface="宋体" panose="02010600030101010101" pitchFamily="2" charset="-122"/>
                </a:rPr>
                <a:t>）疑问语气词：</a:t>
              </a:r>
              <a:r>
                <a:rPr lang="zh-CN" altLang="en-US" sz="3200">
                  <a:solidFill>
                    <a:schemeClr val="accent1"/>
                  </a:solidFill>
                  <a:latin typeface="宋体" panose="02010600030101010101" pitchFamily="2" charset="-122"/>
                  <a:ea typeface="宋体" panose="02010600030101010101" pitchFamily="2" charset="-122"/>
                </a:rPr>
                <a:t>乎、与、欤、耶、邪。</a:t>
              </a:r>
            </a:p>
          </p:txBody>
        </p:sp>
        <p:sp>
          <p:nvSpPr>
            <p:cNvPr id="9" name="矩形 8">
              <a:extLst>
                <a:ext uri="{FF2B5EF4-FFF2-40B4-BE49-F238E27FC236}">
                  <a16:creationId xmlns:a16="http://schemas.microsoft.com/office/drawing/2014/main" xmlns="" id="{866240AF-61BD-4680-BE78-09E4C3551049}"/>
                </a:ext>
              </a:extLst>
            </p:cNvPr>
            <p:cNvSpPr/>
            <p:nvPr/>
          </p:nvSpPr>
          <p:spPr>
            <a:xfrm>
              <a:off x="3499084" y="2506805"/>
              <a:ext cx="4550445" cy="248134"/>
            </a:xfrm>
            <a:prstGeom prst="rect">
              <a:avLst/>
            </a:prstGeom>
          </p:spPr>
          <p:txBody>
            <a:bodyPr wrap="square">
              <a:spAutoFit/>
            </a:bodyPr>
            <a:lstStyle/>
            <a:p>
              <a:r>
                <a:rPr lang="zh-CN" altLang="en-US" sz="3200" spc="-140">
                  <a:solidFill>
                    <a:schemeClr val="accent1"/>
                  </a:solidFill>
                  <a:latin typeface="宋体" panose="02010600030101010101" pitchFamily="2" charset="-122"/>
                  <a:ea typeface="宋体" panose="02010600030101010101" pitchFamily="2" charset="-122"/>
                </a:rPr>
                <a:t>（</a:t>
              </a:r>
              <a:r>
                <a:rPr lang="en-US" altLang="zh-CN" sz="3200" spc="-140">
                  <a:solidFill>
                    <a:schemeClr val="accent1"/>
                  </a:solidFill>
                  <a:latin typeface="宋体" panose="02010600030101010101" pitchFamily="2" charset="-122"/>
                  <a:ea typeface="宋体" panose="02010600030101010101" pitchFamily="2" charset="-122"/>
                </a:rPr>
                <a:t>3</a:t>
              </a:r>
              <a:r>
                <a:rPr lang="zh-CN" altLang="en-US" sz="3200" spc="-140">
                  <a:solidFill>
                    <a:schemeClr val="accent1"/>
                  </a:solidFill>
                  <a:latin typeface="宋体" panose="02010600030101010101" pitchFamily="2" charset="-122"/>
                  <a:ea typeface="宋体" panose="02010600030101010101" pitchFamily="2" charset="-122"/>
                </a:rPr>
                <a:t>）感叹语气词：</a:t>
              </a:r>
              <a:r>
                <a:rPr lang="zh-CN" altLang="en-US" sz="3200">
                  <a:solidFill>
                    <a:schemeClr val="accent1"/>
                  </a:solidFill>
                  <a:latin typeface="宋体" panose="02010600030101010101" pitchFamily="2" charset="-122"/>
                  <a:ea typeface="宋体" panose="02010600030101010101" pitchFamily="2" charset="-122"/>
                </a:rPr>
                <a:t>哉、夫。</a:t>
              </a:r>
            </a:p>
          </p:txBody>
        </p:sp>
        <p:sp>
          <p:nvSpPr>
            <p:cNvPr id="10" name="矩形 9">
              <a:extLst>
                <a:ext uri="{FF2B5EF4-FFF2-40B4-BE49-F238E27FC236}">
                  <a16:creationId xmlns:a16="http://schemas.microsoft.com/office/drawing/2014/main" xmlns="" id="{1636CA94-59BC-4832-9A56-EC9E7F889864}"/>
                </a:ext>
              </a:extLst>
            </p:cNvPr>
            <p:cNvSpPr/>
            <p:nvPr/>
          </p:nvSpPr>
          <p:spPr>
            <a:xfrm>
              <a:off x="3499084" y="2868861"/>
              <a:ext cx="5085444" cy="248134"/>
            </a:xfrm>
            <a:prstGeom prst="rect">
              <a:avLst/>
            </a:prstGeom>
          </p:spPr>
          <p:txBody>
            <a:bodyPr wrap="square">
              <a:spAutoFit/>
            </a:bodyPr>
            <a:lstStyle/>
            <a:p>
              <a:r>
                <a:rPr lang="zh-CN" altLang="en-US" sz="3200" spc="-140">
                  <a:solidFill>
                    <a:schemeClr val="accent1"/>
                  </a:solidFill>
                  <a:latin typeface="宋体" panose="02010600030101010101" pitchFamily="2" charset="-122"/>
                  <a:ea typeface="宋体" panose="02010600030101010101" pitchFamily="2" charset="-122"/>
                </a:rPr>
                <a:t>（</a:t>
              </a:r>
              <a:r>
                <a:rPr lang="en-US" altLang="zh-CN" sz="3200" spc="-140">
                  <a:solidFill>
                    <a:schemeClr val="accent1"/>
                  </a:solidFill>
                  <a:latin typeface="宋体" panose="02010600030101010101" pitchFamily="2" charset="-122"/>
                  <a:ea typeface="宋体" panose="02010600030101010101" pitchFamily="2" charset="-122"/>
                </a:rPr>
                <a:t>4</a:t>
              </a:r>
              <a:r>
                <a:rPr lang="zh-CN" altLang="en-US" sz="3200" spc="-140">
                  <a:solidFill>
                    <a:schemeClr val="accent1"/>
                  </a:solidFill>
                  <a:latin typeface="宋体" panose="02010600030101010101" pitchFamily="2" charset="-122"/>
                  <a:ea typeface="宋体" panose="02010600030101010101" pitchFamily="2" charset="-122"/>
                </a:rPr>
                <a:t>）句首语气词：</a:t>
              </a:r>
              <a:r>
                <a:rPr lang="zh-CN" altLang="en-US" sz="3200">
                  <a:solidFill>
                    <a:schemeClr val="accent1"/>
                  </a:solidFill>
                  <a:latin typeface="宋体" panose="02010600030101010101" pitchFamily="2" charset="-122"/>
                  <a:ea typeface="宋体" panose="02010600030101010101" pitchFamily="2" charset="-122"/>
                </a:rPr>
                <a:t>唯、夫、盖。</a:t>
              </a:r>
            </a:p>
          </p:txBody>
        </p:sp>
        <p:sp>
          <p:nvSpPr>
            <p:cNvPr id="11" name="TextBox 13">
              <a:extLst>
                <a:ext uri="{FF2B5EF4-FFF2-40B4-BE49-F238E27FC236}">
                  <a16:creationId xmlns:a16="http://schemas.microsoft.com/office/drawing/2014/main" xmlns="" id="{82483BB8-CDC0-4DC9-8F80-441F86FAB11E}"/>
                </a:ext>
              </a:extLst>
            </p:cNvPr>
            <p:cNvSpPr txBox="1"/>
            <p:nvPr/>
          </p:nvSpPr>
          <p:spPr>
            <a:xfrm>
              <a:off x="2022978" y="3244154"/>
              <a:ext cx="6223667" cy="411005"/>
            </a:xfrm>
            <a:prstGeom prst="rect">
              <a:avLst/>
            </a:prstGeom>
            <a:noFill/>
          </p:spPr>
          <p:txBody>
            <a:bodyPr wrap="square" rtlCol="0">
              <a:spAutoFit/>
            </a:bodyPr>
            <a:lstStyle/>
            <a:p>
              <a:r>
                <a:rPr lang="en-US" altLang="zh-CN" sz="3200" b="1">
                  <a:solidFill>
                    <a:schemeClr val="accent1"/>
                  </a:solidFill>
                  <a:latin typeface="宋体" panose="02010600030101010101" pitchFamily="2" charset="-122"/>
                  <a:ea typeface="宋体" panose="02010600030101010101" pitchFamily="2" charset="-122"/>
                </a:rPr>
                <a:t>3.</a:t>
              </a:r>
              <a:r>
                <a:rPr lang="zh-CN" altLang="en-US" sz="3200" b="1">
                  <a:solidFill>
                    <a:schemeClr val="accent1"/>
                  </a:solidFill>
                  <a:latin typeface="宋体" panose="02010600030101010101" pitchFamily="2" charset="-122"/>
                  <a:ea typeface="宋体" panose="02010600030101010101" pitchFamily="2" charset="-122"/>
                </a:rPr>
                <a:t>音节助词：</a:t>
              </a:r>
              <a:r>
                <a:rPr lang="zh-CN" altLang="en-US" sz="3200">
                  <a:solidFill>
                    <a:schemeClr val="accent1"/>
                  </a:solidFill>
                  <a:latin typeface="宋体" panose="02010600030101010101" pitchFamily="2" charset="-122"/>
                  <a:ea typeface="宋体" panose="02010600030101010101" pitchFamily="2" charset="-122"/>
                </a:rPr>
                <a:t>之、者、其、言、有、止。</a:t>
              </a:r>
            </a:p>
          </p:txBody>
        </p:sp>
      </p:grpSp>
      <p:sp>
        <p:nvSpPr>
          <p:cNvPr id="12" name="左大括号 11">
            <a:extLst>
              <a:ext uri="{FF2B5EF4-FFF2-40B4-BE49-F238E27FC236}">
                <a16:creationId xmlns:a16="http://schemas.microsoft.com/office/drawing/2014/main" xmlns="" id="{6E696610-8456-42ED-A55B-4EBBED4F2D4D}"/>
              </a:ext>
            </a:extLst>
          </p:cNvPr>
          <p:cNvSpPr/>
          <p:nvPr/>
        </p:nvSpPr>
        <p:spPr>
          <a:xfrm>
            <a:off x="2909634" y="1939472"/>
            <a:ext cx="428617" cy="297093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454592181"/>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CD19779B-A316-4854-B9E5-EB5234769C83}"/>
              </a:ext>
            </a:extLst>
          </p:cNvPr>
          <p:cNvSpPr txBox="1"/>
          <p:nvPr/>
        </p:nvSpPr>
        <p:spPr>
          <a:xfrm>
            <a:off x="4007768" y="1316958"/>
            <a:ext cx="6192688" cy="707886"/>
          </a:xfrm>
          <a:prstGeom prst="rect">
            <a:avLst/>
          </a:prstGeom>
          <a:noFill/>
        </p:spPr>
        <p:txBody>
          <a:bodyPr wrap="square">
            <a:spAutoFit/>
          </a:bodyPr>
          <a:lstStyle/>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第五部分     叹词和兼词 </a:t>
            </a:r>
            <a:endParaRPr lang="zh-CN" altLang="en-US" sz="4000"/>
          </a:p>
        </p:txBody>
      </p:sp>
      <p:sp>
        <p:nvSpPr>
          <p:cNvPr id="4" name="椭圆 3">
            <a:extLst>
              <a:ext uri="{FF2B5EF4-FFF2-40B4-BE49-F238E27FC236}">
                <a16:creationId xmlns:a16="http://schemas.microsoft.com/office/drawing/2014/main" xmlns="" id="{5D14AE0A-3323-49F9-9555-7CFDC3B31ABA}"/>
              </a:ext>
            </a:extLst>
          </p:cNvPr>
          <p:cNvSpPr/>
          <p:nvPr/>
        </p:nvSpPr>
        <p:spPr>
          <a:xfrm>
            <a:off x="2063552" y="980728"/>
            <a:ext cx="2088232" cy="2088232"/>
          </a:xfrm>
          <a:prstGeom prst="ellipse">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0272409"/>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EFDFF0BE-51E9-4022-8692-345718264607}"/>
              </a:ext>
            </a:extLst>
          </p:cNvPr>
          <p:cNvSpPr txBox="1"/>
          <p:nvPr/>
        </p:nvSpPr>
        <p:spPr>
          <a:xfrm>
            <a:off x="1631504" y="332656"/>
            <a:ext cx="1607062" cy="646331"/>
          </a:xfrm>
          <a:prstGeom prst="rect">
            <a:avLst/>
          </a:prstGeom>
          <a:noFill/>
        </p:spPr>
        <p:txBody>
          <a:bodyPr wrap="square">
            <a:spAutoFit/>
          </a:bodyPr>
          <a:lstStyle/>
          <a:p>
            <a:r>
              <a:rPr lang="zh-CN" altLang="en-US" sz="3600" b="1">
                <a:solidFill>
                  <a:schemeClr val="accent1"/>
                </a:solidFill>
                <a:latin typeface="黑体" panose="02010609060101010101" pitchFamily="49" charset="-122"/>
                <a:ea typeface="黑体" panose="02010609060101010101" pitchFamily="49" charset="-122"/>
              </a:rPr>
              <a:t>叹词</a:t>
            </a:r>
            <a:endParaRPr lang="zh-CN" altLang="en-US" sz="3600" b="1">
              <a:solidFill>
                <a:schemeClr val="accent1"/>
              </a:solidFill>
            </a:endParaRPr>
          </a:p>
        </p:txBody>
      </p:sp>
      <p:sp>
        <p:nvSpPr>
          <p:cNvPr id="5" name="文本框 4">
            <a:extLst>
              <a:ext uri="{FF2B5EF4-FFF2-40B4-BE49-F238E27FC236}">
                <a16:creationId xmlns:a16="http://schemas.microsoft.com/office/drawing/2014/main" xmlns="" id="{94F81E5A-763D-468D-B5AA-9947B4CEEFA3}"/>
              </a:ext>
            </a:extLst>
          </p:cNvPr>
          <p:cNvSpPr txBox="1"/>
          <p:nvPr/>
        </p:nvSpPr>
        <p:spPr>
          <a:xfrm>
            <a:off x="1343472" y="1069255"/>
            <a:ext cx="7920880" cy="1077218"/>
          </a:xfrm>
          <a:prstGeom prst="rect">
            <a:avLst/>
          </a:prstGeom>
          <a:noFill/>
        </p:spPr>
        <p:txBody>
          <a:bodyPr wrap="square">
            <a:spAutoFit/>
          </a:bodyPr>
          <a:lstStyle/>
          <a:p>
            <a:r>
              <a:rPr lang="zh-CN" altLang="en-US" sz="3200">
                <a:solidFill>
                  <a:schemeClr val="accent1"/>
                </a:solidFill>
                <a:latin typeface="宋体" panose="02010600030101010101" pitchFamily="2" charset="-122"/>
                <a:ea typeface="宋体" panose="02010600030101010101" pitchFamily="2" charset="-122"/>
              </a:rPr>
              <a:t>叹词是表示强烈的感情或呼唤、应答的词。常见的有：</a:t>
            </a:r>
            <a:r>
              <a:rPr lang="en-US" altLang="zh-CN" sz="3200">
                <a:solidFill>
                  <a:schemeClr val="accent1"/>
                </a:solidFill>
                <a:latin typeface="宋体" panose="02010600030101010101" pitchFamily="2" charset="-122"/>
                <a:ea typeface="宋体" panose="02010600030101010101" pitchFamily="2" charset="-122"/>
              </a:rPr>
              <a:t> </a:t>
            </a:r>
            <a:r>
              <a:rPr lang="zh-CN" altLang="en-US" sz="3200">
                <a:solidFill>
                  <a:schemeClr val="accent1"/>
                </a:solidFill>
                <a:latin typeface="宋体" panose="02010600030101010101" pitchFamily="2" charset="-122"/>
                <a:ea typeface="宋体" panose="02010600030101010101" pitchFamily="2" charset="-122"/>
              </a:rPr>
              <a:t>唉、嘻、呜呼、嗟乎、噫吁嚱。</a:t>
            </a:r>
          </a:p>
        </p:txBody>
      </p:sp>
      <p:sp>
        <p:nvSpPr>
          <p:cNvPr id="7" name="文本框 6">
            <a:extLst>
              <a:ext uri="{FF2B5EF4-FFF2-40B4-BE49-F238E27FC236}">
                <a16:creationId xmlns:a16="http://schemas.microsoft.com/office/drawing/2014/main" xmlns="" id="{CD451088-EC80-48C1-84F7-DBB43C0951E9}"/>
              </a:ext>
            </a:extLst>
          </p:cNvPr>
          <p:cNvSpPr txBox="1"/>
          <p:nvPr/>
        </p:nvSpPr>
        <p:spPr>
          <a:xfrm>
            <a:off x="1514330" y="2844225"/>
            <a:ext cx="1296144" cy="584775"/>
          </a:xfrm>
          <a:prstGeom prst="rect">
            <a:avLst/>
          </a:prstGeom>
          <a:noFill/>
        </p:spPr>
        <p:txBody>
          <a:bodyPr wrap="square">
            <a:spAutoFit/>
          </a:bodyPr>
          <a:lstStyle/>
          <a:p>
            <a:r>
              <a:rPr lang="zh-CN" altLang="en-US" sz="3200" b="1">
                <a:solidFill>
                  <a:schemeClr val="accent1"/>
                </a:solidFill>
                <a:latin typeface="黑体" panose="02010609060101010101" pitchFamily="49" charset="-122"/>
                <a:ea typeface="黑体" panose="02010609060101010101" pitchFamily="49" charset="-122"/>
              </a:rPr>
              <a:t>兼词</a:t>
            </a:r>
            <a:endParaRPr lang="zh-CN" altLang="en-US" sz="3200" b="1">
              <a:solidFill>
                <a:schemeClr val="accent1"/>
              </a:solidFill>
            </a:endParaRPr>
          </a:p>
        </p:txBody>
      </p:sp>
      <p:grpSp>
        <p:nvGrpSpPr>
          <p:cNvPr id="8" name="组合 7">
            <a:extLst>
              <a:ext uri="{FF2B5EF4-FFF2-40B4-BE49-F238E27FC236}">
                <a16:creationId xmlns:a16="http://schemas.microsoft.com/office/drawing/2014/main" xmlns="" id="{7F59EECD-E17A-4569-8DF6-ACBAED8507DF}"/>
              </a:ext>
            </a:extLst>
          </p:cNvPr>
          <p:cNvGrpSpPr/>
          <p:nvPr/>
        </p:nvGrpSpPr>
        <p:grpSpPr>
          <a:xfrm>
            <a:off x="1199456" y="3429000"/>
            <a:ext cx="9145016" cy="2664296"/>
            <a:chOff x="1887219" y="5011475"/>
            <a:chExt cx="6832694" cy="1196563"/>
          </a:xfrm>
        </p:grpSpPr>
        <p:sp>
          <p:nvSpPr>
            <p:cNvPr id="10" name="矩形 9">
              <a:extLst>
                <a:ext uri="{FF2B5EF4-FFF2-40B4-BE49-F238E27FC236}">
                  <a16:creationId xmlns:a16="http://schemas.microsoft.com/office/drawing/2014/main" xmlns="" id="{86C3C982-D92D-4BE6-8760-9174C0573F3A}"/>
                </a:ext>
              </a:extLst>
            </p:cNvPr>
            <p:cNvSpPr/>
            <p:nvPr/>
          </p:nvSpPr>
          <p:spPr>
            <a:xfrm>
              <a:off x="1887302" y="5011475"/>
              <a:ext cx="6511567" cy="560186"/>
            </a:xfrm>
            <a:prstGeom prst="rect">
              <a:avLst/>
            </a:prstGeom>
          </p:spPr>
          <p:txBody>
            <a:bodyPr wrap="square">
              <a:spAutoFit/>
            </a:bodyPr>
            <a:lstStyle/>
            <a:p>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1</a:t>
              </a:r>
              <a:r>
                <a:rPr lang="zh-CN" altLang="en-US" sz="2800" spc="-140">
                  <a:solidFill>
                    <a:schemeClr val="accent1"/>
                  </a:solidFill>
                  <a:latin typeface="宋体" panose="02010600030101010101" pitchFamily="2" charset="-122"/>
                  <a:ea typeface="宋体" panose="02010600030101010101" pitchFamily="2" charset="-122"/>
                </a:rPr>
                <a:t>）诸：“之”和“于”的合音</a:t>
              </a:r>
              <a:r>
                <a:rPr lang="en-US" altLang="zh-CN" sz="2800" spc="-140">
                  <a:solidFill>
                    <a:schemeClr val="accent1"/>
                  </a:solidFill>
                  <a:latin typeface="宋体" panose="02010600030101010101" pitchFamily="2" charset="-122"/>
                  <a:ea typeface="宋体" panose="02010600030101010101" pitchFamily="2" charset="-122"/>
                </a:rPr>
                <a:t>,“</a:t>
              </a:r>
              <a:r>
                <a:rPr lang="zh-CN" altLang="en-US" sz="2800" spc="-140">
                  <a:solidFill>
                    <a:schemeClr val="accent1"/>
                  </a:solidFill>
                  <a:latin typeface="宋体" panose="02010600030101010101" pitchFamily="2" charset="-122"/>
                  <a:ea typeface="宋体" panose="02010600030101010101" pitchFamily="2" charset="-122"/>
                </a:rPr>
                <a:t>之”是代词</a:t>
              </a:r>
              <a:r>
                <a:rPr lang="en-US" altLang="zh-CN" sz="2800" spc="-140">
                  <a:solidFill>
                    <a:schemeClr val="accent1"/>
                  </a:solidFill>
                  <a:latin typeface="宋体" panose="02010600030101010101" pitchFamily="2" charset="-122"/>
                  <a:ea typeface="宋体" panose="02010600030101010101" pitchFamily="2" charset="-122"/>
                </a:rPr>
                <a:t>,“</a:t>
              </a:r>
              <a:r>
                <a:rPr lang="zh-CN" altLang="en-US" sz="2800" spc="-140">
                  <a:solidFill>
                    <a:schemeClr val="accent1"/>
                  </a:solidFill>
                  <a:latin typeface="宋体" panose="02010600030101010101" pitchFamily="2" charset="-122"/>
                  <a:ea typeface="宋体" panose="02010600030101010101" pitchFamily="2" charset="-122"/>
                </a:rPr>
                <a:t>于”是介词。</a:t>
              </a:r>
            </a:p>
          </p:txBody>
        </p:sp>
        <p:sp>
          <p:nvSpPr>
            <p:cNvPr id="11" name="矩形 10">
              <a:extLst>
                <a:ext uri="{FF2B5EF4-FFF2-40B4-BE49-F238E27FC236}">
                  <a16:creationId xmlns:a16="http://schemas.microsoft.com/office/drawing/2014/main" xmlns="" id="{4ED9E9C8-810A-4170-9080-6213AF69F427}"/>
                </a:ext>
              </a:extLst>
            </p:cNvPr>
            <p:cNvSpPr/>
            <p:nvPr/>
          </p:nvSpPr>
          <p:spPr>
            <a:xfrm>
              <a:off x="1887219" y="5456157"/>
              <a:ext cx="6832694" cy="560186"/>
            </a:xfrm>
            <a:prstGeom prst="rect">
              <a:avLst/>
            </a:prstGeom>
          </p:spPr>
          <p:txBody>
            <a:bodyPr wrap="square">
              <a:spAutoFit/>
            </a:bodyPr>
            <a:lstStyle/>
            <a:p>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2</a:t>
              </a:r>
              <a:r>
                <a:rPr lang="zh-CN" altLang="en-US" sz="2800" spc="-140">
                  <a:solidFill>
                    <a:schemeClr val="accent1"/>
                  </a:solidFill>
                  <a:latin typeface="宋体" panose="02010600030101010101" pitchFamily="2" charset="-122"/>
                  <a:ea typeface="宋体" panose="02010600030101010101" pitchFamily="2" charset="-122"/>
                </a:rPr>
                <a:t>）焉：用在动词后</a:t>
              </a:r>
              <a:r>
                <a:rPr lang="en-US" altLang="zh-CN" sz="2800" spc="-140">
                  <a:solidFill>
                    <a:schemeClr val="accent1"/>
                  </a:solidFill>
                  <a:latin typeface="宋体" panose="02010600030101010101" pitchFamily="2" charset="-122"/>
                  <a:ea typeface="宋体" panose="02010600030101010101" pitchFamily="2" charset="-122"/>
                </a:rPr>
                <a:t>,</a:t>
              </a:r>
              <a:r>
                <a:rPr lang="zh-CN" altLang="en-US" sz="2800" spc="-140">
                  <a:solidFill>
                    <a:schemeClr val="accent1"/>
                  </a:solidFill>
                  <a:latin typeface="宋体" panose="02010600030101010101" pitchFamily="2" charset="-122"/>
                  <a:ea typeface="宋体" panose="02010600030101010101" pitchFamily="2" charset="-122"/>
                </a:rPr>
                <a:t>相当于“于之”</a:t>
              </a:r>
              <a:r>
                <a:rPr lang="en-US" altLang="zh-CN" sz="2800" spc="-140">
                  <a:solidFill>
                    <a:schemeClr val="accent1"/>
                  </a:solidFill>
                  <a:latin typeface="宋体" panose="02010600030101010101" pitchFamily="2" charset="-122"/>
                  <a:ea typeface="宋体" panose="02010600030101010101" pitchFamily="2" charset="-122"/>
                </a:rPr>
                <a:t>,“</a:t>
              </a:r>
              <a:r>
                <a:rPr lang="zh-CN" altLang="en-US" sz="2800" spc="-140">
                  <a:solidFill>
                    <a:schemeClr val="accent1"/>
                  </a:solidFill>
                  <a:latin typeface="宋体" panose="02010600030101010101" pitchFamily="2" charset="-122"/>
                  <a:ea typeface="宋体" panose="02010600030101010101" pitchFamily="2" charset="-122"/>
                </a:rPr>
                <a:t>于”是介词</a:t>
              </a:r>
              <a:r>
                <a:rPr lang="en-US" altLang="zh-CN" sz="2800" spc="-140">
                  <a:solidFill>
                    <a:schemeClr val="accent1"/>
                  </a:solidFill>
                  <a:latin typeface="宋体" panose="02010600030101010101" pitchFamily="2" charset="-122"/>
                  <a:ea typeface="宋体" panose="02010600030101010101" pitchFamily="2" charset="-122"/>
                </a:rPr>
                <a:t>,“</a:t>
              </a:r>
              <a:r>
                <a:rPr lang="zh-CN" altLang="en-US" sz="2800" spc="-140">
                  <a:solidFill>
                    <a:schemeClr val="accent1"/>
                  </a:solidFill>
                  <a:latin typeface="宋体" panose="02010600030101010101" pitchFamily="2" charset="-122"/>
                  <a:ea typeface="宋体" panose="02010600030101010101" pitchFamily="2" charset="-122"/>
                </a:rPr>
                <a:t>之”是代词。</a:t>
              </a:r>
            </a:p>
          </p:txBody>
        </p:sp>
        <p:sp>
          <p:nvSpPr>
            <p:cNvPr id="12" name="矩形 11">
              <a:extLst>
                <a:ext uri="{FF2B5EF4-FFF2-40B4-BE49-F238E27FC236}">
                  <a16:creationId xmlns:a16="http://schemas.microsoft.com/office/drawing/2014/main" xmlns="" id="{8727D61B-20F2-446C-BA16-40015C8436FA}"/>
                </a:ext>
              </a:extLst>
            </p:cNvPr>
            <p:cNvSpPr/>
            <p:nvPr/>
          </p:nvSpPr>
          <p:spPr>
            <a:xfrm>
              <a:off x="1887219" y="5900839"/>
              <a:ext cx="5031739" cy="307199"/>
            </a:xfrm>
            <a:prstGeom prst="rect">
              <a:avLst/>
            </a:prstGeom>
          </p:spPr>
          <p:txBody>
            <a:bodyPr wrap="square">
              <a:spAutoFit/>
            </a:bodyPr>
            <a:lstStyle/>
            <a:p>
              <a:r>
                <a:rPr lang="zh-CN" altLang="en-US" sz="2800" spc="-140">
                  <a:solidFill>
                    <a:schemeClr val="accent1"/>
                  </a:solidFill>
                  <a:latin typeface="宋体" panose="02010600030101010101" pitchFamily="2" charset="-122"/>
                  <a:ea typeface="宋体" panose="02010600030101010101" pitchFamily="2" charset="-122"/>
                </a:rPr>
                <a:t>（</a:t>
              </a:r>
              <a:r>
                <a:rPr lang="en-US" altLang="zh-CN" sz="2800" spc="-140">
                  <a:solidFill>
                    <a:schemeClr val="accent1"/>
                  </a:solidFill>
                  <a:latin typeface="宋体" panose="02010600030101010101" pitchFamily="2" charset="-122"/>
                  <a:ea typeface="宋体" panose="02010600030101010101" pitchFamily="2" charset="-122"/>
                </a:rPr>
                <a:t>3</a:t>
              </a:r>
              <a:r>
                <a:rPr lang="zh-CN" altLang="en-US" sz="2800" spc="-140">
                  <a:solidFill>
                    <a:schemeClr val="accent1"/>
                  </a:solidFill>
                  <a:latin typeface="宋体" panose="02010600030101010101" pitchFamily="2" charset="-122"/>
                  <a:ea typeface="宋体" panose="02010600030101010101" pitchFamily="2" charset="-122"/>
                </a:rPr>
                <a:t>）盍：相当于“何不”。</a:t>
              </a:r>
            </a:p>
          </p:txBody>
        </p:sp>
      </p:grpSp>
      <p:sp>
        <p:nvSpPr>
          <p:cNvPr id="14" name="椭圆 13">
            <a:extLst>
              <a:ext uri="{FF2B5EF4-FFF2-40B4-BE49-F238E27FC236}">
                <a16:creationId xmlns:a16="http://schemas.microsoft.com/office/drawing/2014/main" xmlns="" id="{F431EB33-FC08-4522-951F-FA6ABC0DC6BD}"/>
              </a:ext>
            </a:extLst>
          </p:cNvPr>
          <p:cNvSpPr/>
          <p:nvPr/>
        </p:nvSpPr>
        <p:spPr>
          <a:xfrm>
            <a:off x="9768408" y="188640"/>
            <a:ext cx="2088232" cy="2088232"/>
          </a:xfrm>
          <a:prstGeom prst="ellipse">
            <a:avLst/>
          </a:prstGeom>
          <a:blipFill dpi="0" rotWithShape="1">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572981"/>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D5C4A147-5959-4269-90CB-975BB2FE4246}"/>
              </a:ext>
            </a:extLst>
          </p:cNvPr>
          <p:cNvSpPr txBox="1"/>
          <p:nvPr/>
        </p:nvSpPr>
        <p:spPr>
          <a:xfrm>
            <a:off x="2495600" y="476672"/>
            <a:ext cx="8136904" cy="646331"/>
          </a:xfrm>
          <a:prstGeom prst="rect">
            <a:avLst/>
          </a:prstGeom>
          <a:noFill/>
        </p:spPr>
        <p:txBody>
          <a:bodyPr wrap="square" rtlCol="0">
            <a:spAutoFit/>
          </a:bodyPr>
          <a:lstStyle/>
          <a:p>
            <a:r>
              <a:rPr lang="zh-CN" altLang="en-US" sz="3600"/>
              <a:t>高考语文十八个文言虚词</a:t>
            </a:r>
          </a:p>
        </p:txBody>
      </p:sp>
      <p:sp>
        <p:nvSpPr>
          <p:cNvPr id="4" name="文本框 3">
            <a:extLst>
              <a:ext uri="{FF2B5EF4-FFF2-40B4-BE49-F238E27FC236}">
                <a16:creationId xmlns:a16="http://schemas.microsoft.com/office/drawing/2014/main" xmlns="" id="{D983D17E-7BF5-4615-BAAB-30C07F9CCCA2}"/>
              </a:ext>
            </a:extLst>
          </p:cNvPr>
          <p:cNvSpPr txBox="1"/>
          <p:nvPr/>
        </p:nvSpPr>
        <p:spPr>
          <a:xfrm>
            <a:off x="1991544" y="1628800"/>
            <a:ext cx="8496944" cy="1077218"/>
          </a:xfrm>
          <a:prstGeom prst="rect">
            <a:avLst/>
          </a:prstGeom>
          <a:noFill/>
        </p:spPr>
        <p:txBody>
          <a:bodyPr wrap="square" rtlCol="0">
            <a:spAutoFit/>
          </a:bodyPr>
          <a:lstStyle/>
          <a:p>
            <a:r>
              <a:rPr lang="zh-CN" altLang="en-US" sz="3200">
                <a:solidFill>
                  <a:schemeClr val="accent1"/>
                </a:solidFill>
              </a:rPr>
              <a:t>而、何、乎、乃、其、且、若、所、为、焉、也、以、因、于、与、则、者、之</a:t>
            </a:r>
          </a:p>
        </p:txBody>
      </p:sp>
    </p:spTree>
    <p:extLst>
      <p:ext uri="{BB962C8B-B14F-4D97-AF65-F5344CB8AC3E}">
        <p14:creationId xmlns:p14="http://schemas.microsoft.com/office/powerpoint/2010/main" val="4148796145"/>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 name="文本占位符 214"/>
          <p:cNvSpPr>
            <a:spLocks noGrp="1"/>
          </p:cNvSpPr>
          <p:nvPr>
            <p:ph type="body" sz="quarter" idx="10"/>
          </p:nvPr>
        </p:nvSpPr>
        <p:spPr/>
        <p:txBody>
          <a:bodyPr/>
          <a:lstStyle/>
          <a:p>
            <a:r>
              <a:rPr lang="zh-CN" altLang="en-US" sz="4400"/>
              <a:t>文言实词积累</a:t>
            </a:r>
          </a:p>
        </p:txBody>
      </p:sp>
      <p:sp>
        <p:nvSpPr>
          <p:cNvPr id="232" name="Freeform 143"/>
          <p:cNvSpPr>
            <a:spLocks noEditPoints="1"/>
          </p:cNvSpPr>
          <p:nvPr/>
        </p:nvSpPr>
        <p:spPr bwMode="auto">
          <a:xfrm>
            <a:off x="11140061" y="6097947"/>
            <a:ext cx="296714" cy="300646"/>
          </a:xfrm>
          <a:custGeom>
            <a:gdLst>
              <a:gd name="T0" fmla="*/ 1674 w 3583"/>
              <a:gd name="T1" fmla="*/ 39 h 3661"/>
              <a:gd name="T2" fmla="*/ 2300 w 3583"/>
              <a:gd name="T3" fmla="*/ 166 h 3661"/>
              <a:gd name="T4" fmla="*/ 3545 w 3583"/>
              <a:gd name="T5" fmla="*/ 496 h 3661"/>
              <a:gd name="T6" fmla="*/ 3426 w 3583"/>
              <a:gd name="T7" fmla="*/ 2241 h 3661"/>
              <a:gd name="T8" fmla="*/ 3308 w 3583"/>
              <a:gd name="T9" fmla="*/ 2520 h 3661"/>
              <a:gd name="T10" fmla="*/ 3545 w 3583"/>
              <a:gd name="T11" fmla="*/ 2757 h 3661"/>
              <a:gd name="T12" fmla="*/ 3155 w 3583"/>
              <a:gd name="T13" fmla="*/ 3544 h 3661"/>
              <a:gd name="T14" fmla="*/ 1665 w 3583"/>
              <a:gd name="T15" fmla="*/ 3595 h 3661"/>
              <a:gd name="T16" fmla="*/ 1199 w 3583"/>
              <a:gd name="T17" fmla="*/ 3561 h 3661"/>
              <a:gd name="T18" fmla="*/ 336 w 3583"/>
              <a:gd name="T19" fmla="*/ 3570 h 3661"/>
              <a:gd name="T20" fmla="*/ 48 w 3583"/>
              <a:gd name="T21" fmla="*/ 1800 h 3661"/>
              <a:gd name="T22" fmla="*/ 82 w 3583"/>
              <a:gd name="T23" fmla="*/ 793 h 3661"/>
              <a:gd name="T24" fmla="*/ 793 w 3583"/>
              <a:gd name="T25" fmla="*/ 39 h 3661"/>
              <a:gd name="T26" fmla="*/ 1309 w 3583"/>
              <a:gd name="T27" fmla="*/ 285 h 3661"/>
              <a:gd name="T28" fmla="*/ 1284 w 3583"/>
              <a:gd name="T29" fmla="*/ 242 h 3661"/>
              <a:gd name="T30" fmla="*/ 1225 w 3583"/>
              <a:gd name="T31" fmla="*/ 446 h 3661"/>
              <a:gd name="T32" fmla="*/ 1597 w 3583"/>
              <a:gd name="T33" fmla="*/ 734 h 3661"/>
              <a:gd name="T34" fmla="*/ 1538 w 3583"/>
              <a:gd name="T35" fmla="*/ 513 h 3661"/>
              <a:gd name="T36" fmla="*/ 1386 w 3583"/>
              <a:gd name="T37" fmla="*/ 488 h 3661"/>
              <a:gd name="T38" fmla="*/ 2097 w 3583"/>
              <a:gd name="T39" fmla="*/ 539 h 3661"/>
              <a:gd name="T40" fmla="*/ 2173 w 3583"/>
              <a:gd name="T41" fmla="*/ 463 h 3661"/>
              <a:gd name="T42" fmla="*/ 1420 w 3583"/>
              <a:gd name="T43" fmla="*/ 471 h 3661"/>
              <a:gd name="T44" fmla="*/ 2131 w 3583"/>
              <a:gd name="T45" fmla="*/ 835 h 3661"/>
              <a:gd name="T46" fmla="*/ 1944 w 3583"/>
              <a:gd name="T47" fmla="*/ 894 h 3661"/>
              <a:gd name="T48" fmla="*/ 1758 w 3583"/>
              <a:gd name="T49" fmla="*/ 2376 h 3661"/>
              <a:gd name="T50" fmla="*/ 2918 w 3583"/>
              <a:gd name="T51" fmla="*/ 2444 h 3661"/>
              <a:gd name="T52" fmla="*/ 2749 w 3583"/>
              <a:gd name="T53" fmla="*/ 1766 h 3661"/>
              <a:gd name="T54" fmla="*/ 2198 w 3583"/>
              <a:gd name="T55" fmla="*/ 1292 h 3661"/>
              <a:gd name="T56" fmla="*/ 2605 w 3583"/>
              <a:gd name="T57" fmla="*/ 1021 h 3661"/>
              <a:gd name="T58" fmla="*/ 2673 w 3583"/>
              <a:gd name="T59" fmla="*/ 954 h 3661"/>
              <a:gd name="T60" fmla="*/ 2088 w 3583"/>
              <a:gd name="T61" fmla="*/ 793 h 3661"/>
              <a:gd name="T62" fmla="*/ 1640 w 3583"/>
              <a:gd name="T63" fmla="*/ 1072 h 3661"/>
              <a:gd name="T64" fmla="*/ 1580 w 3583"/>
              <a:gd name="T65" fmla="*/ 903 h 3661"/>
              <a:gd name="T66" fmla="*/ 818 w 3583"/>
              <a:gd name="T67" fmla="*/ 1047 h 3661"/>
              <a:gd name="T68" fmla="*/ 641 w 3583"/>
              <a:gd name="T69" fmla="*/ 1216 h 3661"/>
              <a:gd name="T70" fmla="*/ 895 w 3583"/>
              <a:gd name="T71" fmla="*/ 2698 h 3661"/>
              <a:gd name="T72" fmla="*/ 962 w 3583"/>
              <a:gd name="T73" fmla="*/ 2401 h 3661"/>
              <a:gd name="T74" fmla="*/ 1030 w 3583"/>
              <a:gd name="T75" fmla="*/ 1487 h 3661"/>
              <a:gd name="T76" fmla="*/ 2241 w 3583"/>
              <a:gd name="T77" fmla="*/ 1326 h 3661"/>
              <a:gd name="T78" fmla="*/ 2241 w 3583"/>
              <a:gd name="T79" fmla="*/ 1326 h 3661"/>
              <a:gd name="T80" fmla="*/ 988 w 3583"/>
              <a:gd name="T81" fmla="*/ 1699 h 3661"/>
              <a:gd name="T82" fmla="*/ 2402 w 3583"/>
              <a:gd name="T83" fmla="*/ 2249 h 3661"/>
              <a:gd name="T84" fmla="*/ 2156 w 3583"/>
              <a:gd name="T85" fmla="*/ 1792 h 3661"/>
              <a:gd name="T86" fmla="*/ 674 w 3583"/>
              <a:gd name="T87" fmla="*/ 2147 h 3661"/>
              <a:gd name="T88" fmla="*/ 1343 w 3583"/>
              <a:gd name="T89" fmla="*/ 1843 h 3661"/>
              <a:gd name="T90" fmla="*/ 1343 w 3583"/>
              <a:gd name="T91" fmla="*/ 2393 h 3661"/>
              <a:gd name="T92" fmla="*/ 1978 w 3583"/>
              <a:gd name="T93" fmla="*/ 2004 h 3661"/>
              <a:gd name="T94" fmla="*/ 1885 w 3583"/>
              <a:gd name="T95" fmla="*/ 1987 h 3661"/>
              <a:gd name="T96" fmla="*/ 2766 w 3583"/>
              <a:gd name="T97" fmla="*/ 2046 h 3661"/>
              <a:gd name="T98" fmla="*/ 2664 w 3583"/>
              <a:gd name="T99" fmla="*/ 2757 h 3661"/>
              <a:gd name="T100" fmla="*/ 649 w 3583"/>
              <a:gd name="T101" fmla="*/ 2063 h 3661"/>
              <a:gd name="T102" fmla="*/ 3274 w 3583"/>
              <a:gd name="T103" fmla="*/ 2410 h 3661"/>
              <a:gd name="T104" fmla="*/ 2622 w 3583"/>
              <a:gd name="T105" fmla="*/ 2842 h 3661"/>
              <a:gd name="T106" fmla="*/ 1987 w 3583"/>
              <a:gd name="T107" fmla="*/ 2749 h 3661"/>
              <a:gd name="T108" fmla="*/ 2351 w 3583"/>
              <a:gd name="T109" fmla="*/ 2444 h 3661"/>
              <a:gd name="T110" fmla="*/ 3257 w 3583"/>
              <a:gd name="T111" fmla="*/ 2723 h 3661"/>
              <a:gd name="T112" fmla="*/ 3282 w 3583"/>
              <a:gd name="T113" fmla="*/ 2622 h 3661"/>
              <a:gd name="T114" fmla="*/ 3316 w 3583"/>
              <a:gd name="T115" fmla="*/ 2833 h 3661"/>
              <a:gd name="T116" fmla="*/ 2393 w 3583"/>
              <a:gd name="T117" fmla="*/ 3426 h 3661"/>
              <a:gd name="T118" fmla="*/ 2368 w 3583"/>
              <a:gd name="T119" fmla="*/ 3307 h 36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3" h="3661">
                <a:moveTo>
                  <a:pt x="793" y="39"/>
                </a:moveTo>
                <a:cubicBezTo>
                  <a:pt x="882" y="64"/>
                  <a:pt x="1040" y="44"/>
                  <a:pt x="1132" y="65"/>
                </a:cubicBezTo>
                <a:cubicBezTo>
                  <a:pt x="1185" y="87"/>
                  <a:pt x="1239" y="110"/>
                  <a:pt x="1293" y="132"/>
                </a:cubicBezTo>
                <a:cubicBezTo>
                  <a:pt x="1420" y="101"/>
                  <a:pt x="1547" y="70"/>
                  <a:pt x="1674" y="39"/>
                </a:cubicBezTo>
                <a:cubicBezTo>
                  <a:pt x="1831" y="27"/>
                  <a:pt x="2096" y="118"/>
                  <a:pt x="2224" y="65"/>
                </a:cubicBezTo>
                <a:cubicBezTo>
                  <a:pt x="2288" y="101"/>
                  <a:pt x="2277" y="142"/>
                  <a:pt x="2317" y="183"/>
                </a:cubicBezTo>
                <a:cubicBezTo>
                  <a:pt x="2320" y="183"/>
                  <a:pt x="2323" y="183"/>
                  <a:pt x="2325" y="183"/>
                </a:cubicBezTo>
                <a:cubicBezTo>
                  <a:pt x="2310" y="166"/>
                  <a:pt x="2325" y="177"/>
                  <a:pt x="2300" y="166"/>
                </a:cubicBezTo>
                <a:cubicBezTo>
                  <a:pt x="2300" y="163"/>
                  <a:pt x="2300" y="161"/>
                  <a:pt x="2300" y="158"/>
                </a:cubicBezTo>
                <a:cubicBezTo>
                  <a:pt x="2576" y="123"/>
                  <a:pt x="2804" y="0"/>
                  <a:pt x="3096" y="107"/>
                </a:cubicBezTo>
                <a:cubicBezTo>
                  <a:pt x="3162" y="131"/>
                  <a:pt x="3256" y="103"/>
                  <a:pt x="3325" y="141"/>
                </a:cubicBezTo>
                <a:cubicBezTo>
                  <a:pt x="3441" y="205"/>
                  <a:pt x="3495" y="364"/>
                  <a:pt x="3545" y="496"/>
                </a:cubicBezTo>
                <a:cubicBezTo>
                  <a:pt x="3559" y="533"/>
                  <a:pt x="3501" y="710"/>
                  <a:pt x="3511" y="793"/>
                </a:cubicBezTo>
                <a:cubicBezTo>
                  <a:pt x="3545" y="1097"/>
                  <a:pt x="3565" y="1490"/>
                  <a:pt x="3519" y="1809"/>
                </a:cubicBezTo>
                <a:cubicBezTo>
                  <a:pt x="3502" y="1930"/>
                  <a:pt x="3555" y="2094"/>
                  <a:pt x="3494" y="2190"/>
                </a:cubicBezTo>
                <a:cubicBezTo>
                  <a:pt x="3471" y="2207"/>
                  <a:pt x="3449" y="2224"/>
                  <a:pt x="3426" y="2241"/>
                </a:cubicBezTo>
                <a:cubicBezTo>
                  <a:pt x="3448" y="2274"/>
                  <a:pt x="3462" y="2286"/>
                  <a:pt x="3443" y="2317"/>
                </a:cubicBezTo>
                <a:cubicBezTo>
                  <a:pt x="3407" y="2448"/>
                  <a:pt x="3272" y="2468"/>
                  <a:pt x="3172" y="2512"/>
                </a:cubicBezTo>
                <a:cubicBezTo>
                  <a:pt x="3169" y="2528"/>
                  <a:pt x="3166" y="2545"/>
                  <a:pt x="3164" y="2562"/>
                </a:cubicBezTo>
                <a:cubicBezTo>
                  <a:pt x="3226" y="2563"/>
                  <a:pt x="3273" y="2562"/>
                  <a:pt x="3308" y="2520"/>
                </a:cubicBezTo>
                <a:cubicBezTo>
                  <a:pt x="3311" y="2487"/>
                  <a:pt x="3321" y="2480"/>
                  <a:pt x="3350" y="2452"/>
                </a:cubicBezTo>
                <a:cubicBezTo>
                  <a:pt x="3364" y="2452"/>
                  <a:pt x="3378" y="2452"/>
                  <a:pt x="3392" y="2452"/>
                </a:cubicBezTo>
                <a:cubicBezTo>
                  <a:pt x="3420" y="2505"/>
                  <a:pt x="3460" y="2533"/>
                  <a:pt x="3502" y="2571"/>
                </a:cubicBezTo>
                <a:cubicBezTo>
                  <a:pt x="3476" y="2642"/>
                  <a:pt x="3526" y="2681"/>
                  <a:pt x="3545" y="2757"/>
                </a:cubicBezTo>
                <a:cubicBezTo>
                  <a:pt x="3583" y="2917"/>
                  <a:pt x="3457" y="3410"/>
                  <a:pt x="3367" y="3528"/>
                </a:cubicBezTo>
                <a:cubicBezTo>
                  <a:pt x="3313" y="3531"/>
                  <a:pt x="3303" y="3553"/>
                  <a:pt x="3274" y="3561"/>
                </a:cubicBezTo>
                <a:cubicBezTo>
                  <a:pt x="3237" y="3556"/>
                  <a:pt x="3200" y="3550"/>
                  <a:pt x="3164" y="3544"/>
                </a:cubicBezTo>
                <a:cubicBezTo>
                  <a:pt x="3161" y="3544"/>
                  <a:pt x="3158" y="3544"/>
                  <a:pt x="3155" y="3544"/>
                </a:cubicBezTo>
                <a:cubicBezTo>
                  <a:pt x="3110" y="3565"/>
                  <a:pt x="3108" y="3609"/>
                  <a:pt x="3028" y="3621"/>
                </a:cubicBezTo>
                <a:cubicBezTo>
                  <a:pt x="2760" y="3661"/>
                  <a:pt x="2140" y="3661"/>
                  <a:pt x="1885" y="3587"/>
                </a:cubicBezTo>
                <a:cubicBezTo>
                  <a:pt x="1882" y="3587"/>
                  <a:pt x="1880" y="3587"/>
                  <a:pt x="1877" y="3587"/>
                </a:cubicBezTo>
                <a:cubicBezTo>
                  <a:pt x="1791" y="3612"/>
                  <a:pt x="1766" y="3611"/>
                  <a:pt x="1665" y="3595"/>
                </a:cubicBezTo>
                <a:cubicBezTo>
                  <a:pt x="1642" y="3556"/>
                  <a:pt x="1620" y="3516"/>
                  <a:pt x="1597" y="3477"/>
                </a:cubicBezTo>
                <a:cubicBezTo>
                  <a:pt x="1537" y="3495"/>
                  <a:pt x="1529" y="3528"/>
                  <a:pt x="1487" y="3561"/>
                </a:cubicBezTo>
                <a:cubicBezTo>
                  <a:pt x="1432" y="3559"/>
                  <a:pt x="1413" y="3547"/>
                  <a:pt x="1377" y="3528"/>
                </a:cubicBezTo>
                <a:cubicBezTo>
                  <a:pt x="1346" y="3539"/>
                  <a:pt x="1268" y="3592"/>
                  <a:pt x="1199" y="3561"/>
                </a:cubicBezTo>
                <a:cubicBezTo>
                  <a:pt x="1125" y="3528"/>
                  <a:pt x="1124" y="3415"/>
                  <a:pt x="1030" y="3392"/>
                </a:cubicBezTo>
                <a:cubicBezTo>
                  <a:pt x="987" y="3444"/>
                  <a:pt x="991" y="3563"/>
                  <a:pt x="920" y="3561"/>
                </a:cubicBezTo>
                <a:cubicBezTo>
                  <a:pt x="805" y="3594"/>
                  <a:pt x="790" y="3534"/>
                  <a:pt x="717" y="3519"/>
                </a:cubicBezTo>
                <a:cubicBezTo>
                  <a:pt x="603" y="3495"/>
                  <a:pt x="513" y="3614"/>
                  <a:pt x="336" y="3570"/>
                </a:cubicBezTo>
                <a:cubicBezTo>
                  <a:pt x="0" y="3485"/>
                  <a:pt x="92" y="2855"/>
                  <a:pt x="56" y="2562"/>
                </a:cubicBezTo>
                <a:cubicBezTo>
                  <a:pt x="50" y="2509"/>
                  <a:pt x="88" y="2458"/>
                  <a:pt x="65" y="2393"/>
                </a:cubicBezTo>
                <a:cubicBezTo>
                  <a:pt x="205" y="2358"/>
                  <a:pt x="31" y="2134"/>
                  <a:pt x="65" y="1987"/>
                </a:cubicBezTo>
                <a:cubicBezTo>
                  <a:pt x="79" y="1925"/>
                  <a:pt x="25" y="1886"/>
                  <a:pt x="48" y="1800"/>
                </a:cubicBezTo>
                <a:cubicBezTo>
                  <a:pt x="82" y="1673"/>
                  <a:pt x="147" y="1487"/>
                  <a:pt x="116" y="1377"/>
                </a:cubicBezTo>
                <a:cubicBezTo>
                  <a:pt x="93" y="1343"/>
                  <a:pt x="71" y="1309"/>
                  <a:pt x="48" y="1275"/>
                </a:cubicBezTo>
                <a:cubicBezTo>
                  <a:pt x="19" y="1211"/>
                  <a:pt x="104" y="1033"/>
                  <a:pt x="116" y="988"/>
                </a:cubicBezTo>
                <a:cubicBezTo>
                  <a:pt x="136" y="909"/>
                  <a:pt x="57" y="867"/>
                  <a:pt x="82" y="793"/>
                </a:cubicBezTo>
                <a:cubicBezTo>
                  <a:pt x="129" y="649"/>
                  <a:pt x="52" y="396"/>
                  <a:pt x="192" y="310"/>
                </a:cubicBezTo>
                <a:cubicBezTo>
                  <a:pt x="186" y="282"/>
                  <a:pt x="181" y="254"/>
                  <a:pt x="175" y="226"/>
                </a:cubicBezTo>
                <a:cubicBezTo>
                  <a:pt x="265" y="179"/>
                  <a:pt x="328" y="104"/>
                  <a:pt x="429" y="73"/>
                </a:cubicBezTo>
                <a:cubicBezTo>
                  <a:pt x="552" y="35"/>
                  <a:pt x="705" y="88"/>
                  <a:pt x="793" y="39"/>
                </a:cubicBezTo>
                <a:close/>
                <a:moveTo>
                  <a:pt x="1284" y="242"/>
                </a:moveTo>
                <a:cubicBezTo>
                  <a:pt x="1278" y="251"/>
                  <a:pt x="1273" y="259"/>
                  <a:pt x="1267" y="268"/>
                </a:cubicBezTo>
                <a:cubicBezTo>
                  <a:pt x="1267" y="271"/>
                  <a:pt x="1267" y="274"/>
                  <a:pt x="1267" y="276"/>
                </a:cubicBezTo>
                <a:cubicBezTo>
                  <a:pt x="1281" y="279"/>
                  <a:pt x="1295" y="282"/>
                  <a:pt x="1309" y="285"/>
                </a:cubicBezTo>
                <a:cubicBezTo>
                  <a:pt x="1283" y="301"/>
                  <a:pt x="1290" y="280"/>
                  <a:pt x="1293" y="310"/>
                </a:cubicBezTo>
                <a:cubicBezTo>
                  <a:pt x="1304" y="299"/>
                  <a:pt x="1315" y="288"/>
                  <a:pt x="1326" y="276"/>
                </a:cubicBezTo>
                <a:cubicBezTo>
                  <a:pt x="1321" y="276"/>
                  <a:pt x="1315" y="276"/>
                  <a:pt x="1309" y="276"/>
                </a:cubicBezTo>
                <a:cubicBezTo>
                  <a:pt x="1298" y="244"/>
                  <a:pt x="1309" y="259"/>
                  <a:pt x="1284" y="242"/>
                </a:cubicBezTo>
                <a:close/>
                <a:moveTo>
                  <a:pt x="1132" y="395"/>
                </a:moveTo>
                <a:cubicBezTo>
                  <a:pt x="1143" y="411"/>
                  <a:pt x="1133" y="400"/>
                  <a:pt x="1149" y="412"/>
                </a:cubicBezTo>
                <a:cubicBezTo>
                  <a:pt x="1143" y="406"/>
                  <a:pt x="1137" y="401"/>
                  <a:pt x="1132" y="395"/>
                </a:cubicBezTo>
                <a:close/>
                <a:moveTo>
                  <a:pt x="1225" y="446"/>
                </a:moveTo>
                <a:cubicBezTo>
                  <a:pt x="1212" y="462"/>
                  <a:pt x="1210" y="461"/>
                  <a:pt x="1191" y="471"/>
                </a:cubicBezTo>
                <a:cubicBezTo>
                  <a:pt x="1194" y="480"/>
                  <a:pt x="1197" y="488"/>
                  <a:pt x="1199" y="496"/>
                </a:cubicBezTo>
                <a:cubicBezTo>
                  <a:pt x="1283" y="558"/>
                  <a:pt x="1369" y="644"/>
                  <a:pt x="1445" y="717"/>
                </a:cubicBezTo>
                <a:cubicBezTo>
                  <a:pt x="1510" y="677"/>
                  <a:pt x="1528" y="714"/>
                  <a:pt x="1597" y="734"/>
                </a:cubicBezTo>
                <a:cubicBezTo>
                  <a:pt x="1589" y="694"/>
                  <a:pt x="1593" y="730"/>
                  <a:pt x="1606" y="683"/>
                </a:cubicBezTo>
                <a:cubicBezTo>
                  <a:pt x="1585" y="675"/>
                  <a:pt x="1594" y="686"/>
                  <a:pt x="1589" y="640"/>
                </a:cubicBezTo>
                <a:cubicBezTo>
                  <a:pt x="1631" y="620"/>
                  <a:pt x="1653" y="571"/>
                  <a:pt x="1640" y="522"/>
                </a:cubicBezTo>
                <a:cubicBezTo>
                  <a:pt x="1584" y="507"/>
                  <a:pt x="1594" y="505"/>
                  <a:pt x="1538" y="513"/>
                </a:cubicBezTo>
                <a:cubicBezTo>
                  <a:pt x="1538" y="570"/>
                  <a:pt x="1532" y="581"/>
                  <a:pt x="1504" y="607"/>
                </a:cubicBezTo>
                <a:cubicBezTo>
                  <a:pt x="1467" y="595"/>
                  <a:pt x="1460" y="618"/>
                  <a:pt x="1411" y="607"/>
                </a:cubicBezTo>
                <a:cubicBezTo>
                  <a:pt x="1408" y="601"/>
                  <a:pt x="1405" y="595"/>
                  <a:pt x="1403" y="590"/>
                </a:cubicBezTo>
                <a:cubicBezTo>
                  <a:pt x="1418" y="543"/>
                  <a:pt x="1415" y="503"/>
                  <a:pt x="1386" y="488"/>
                </a:cubicBezTo>
                <a:cubicBezTo>
                  <a:pt x="1348" y="534"/>
                  <a:pt x="1306" y="456"/>
                  <a:pt x="1225" y="446"/>
                </a:cubicBezTo>
                <a:close/>
                <a:moveTo>
                  <a:pt x="2173" y="463"/>
                </a:moveTo>
                <a:cubicBezTo>
                  <a:pt x="2151" y="483"/>
                  <a:pt x="2123" y="487"/>
                  <a:pt x="2105" y="513"/>
                </a:cubicBezTo>
                <a:cubicBezTo>
                  <a:pt x="2103" y="522"/>
                  <a:pt x="2100" y="530"/>
                  <a:pt x="2097" y="539"/>
                </a:cubicBezTo>
                <a:cubicBezTo>
                  <a:pt x="2100" y="542"/>
                  <a:pt x="2103" y="544"/>
                  <a:pt x="2105" y="547"/>
                </a:cubicBezTo>
                <a:cubicBezTo>
                  <a:pt x="2245" y="553"/>
                  <a:pt x="2517" y="638"/>
                  <a:pt x="2639" y="547"/>
                </a:cubicBezTo>
                <a:cubicBezTo>
                  <a:pt x="2636" y="530"/>
                  <a:pt x="2633" y="513"/>
                  <a:pt x="2630" y="496"/>
                </a:cubicBezTo>
                <a:cubicBezTo>
                  <a:pt x="2468" y="506"/>
                  <a:pt x="2314" y="491"/>
                  <a:pt x="2173" y="463"/>
                </a:cubicBezTo>
                <a:close/>
                <a:moveTo>
                  <a:pt x="1420" y="471"/>
                </a:moveTo>
                <a:cubicBezTo>
                  <a:pt x="1420" y="480"/>
                  <a:pt x="1420" y="488"/>
                  <a:pt x="1420" y="496"/>
                </a:cubicBezTo>
                <a:cubicBezTo>
                  <a:pt x="1425" y="491"/>
                  <a:pt x="1431" y="485"/>
                  <a:pt x="1436" y="480"/>
                </a:cubicBezTo>
                <a:cubicBezTo>
                  <a:pt x="1431" y="477"/>
                  <a:pt x="1425" y="474"/>
                  <a:pt x="1420" y="471"/>
                </a:cubicBezTo>
                <a:close/>
                <a:moveTo>
                  <a:pt x="2088" y="793"/>
                </a:moveTo>
                <a:cubicBezTo>
                  <a:pt x="2083" y="796"/>
                  <a:pt x="2077" y="798"/>
                  <a:pt x="2071" y="801"/>
                </a:cubicBezTo>
                <a:cubicBezTo>
                  <a:pt x="2071" y="804"/>
                  <a:pt x="2071" y="807"/>
                  <a:pt x="2071" y="810"/>
                </a:cubicBezTo>
                <a:cubicBezTo>
                  <a:pt x="2088" y="818"/>
                  <a:pt x="2117" y="827"/>
                  <a:pt x="2131" y="835"/>
                </a:cubicBezTo>
                <a:cubicBezTo>
                  <a:pt x="2125" y="844"/>
                  <a:pt x="2119" y="852"/>
                  <a:pt x="2114" y="861"/>
                </a:cubicBezTo>
                <a:cubicBezTo>
                  <a:pt x="2111" y="861"/>
                  <a:pt x="2108" y="861"/>
                  <a:pt x="2105" y="861"/>
                </a:cubicBezTo>
                <a:cubicBezTo>
                  <a:pt x="2058" y="839"/>
                  <a:pt x="1985" y="834"/>
                  <a:pt x="1944" y="886"/>
                </a:cubicBezTo>
                <a:cubicBezTo>
                  <a:pt x="1944" y="889"/>
                  <a:pt x="1944" y="892"/>
                  <a:pt x="1944" y="894"/>
                </a:cubicBezTo>
                <a:cubicBezTo>
                  <a:pt x="1989" y="893"/>
                  <a:pt x="2017" y="890"/>
                  <a:pt x="2029" y="903"/>
                </a:cubicBezTo>
                <a:cubicBezTo>
                  <a:pt x="2086" y="975"/>
                  <a:pt x="2116" y="1656"/>
                  <a:pt x="2021" y="1716"/>
                </a:cubicBezTo>
                <a:cubicBezTo>
                  <a:pt x="1959" y="1724"/>
                  <a:pt x="1896" y="1733"/>
                  <a:pt x="1834" y="1741"/>
                </a:cubicBezTo>
                <a:cubicBezTo>
                  <a:pt x="1755" y="1806"/>
                  <a:pt x="1734" y="2229"/>
                  <a:pt x="1758" y="2376"/>
                </a:cubicBezTo>
                <a:cubicBezTo>
                  <a:pt x="1774" y="2475"/>
                  <a:pt x="1677" y="2711"/>
                  <a:pt x="1758" y="2782"/>
                </a:cubicBezTo>
                <a:cubicBezTo>
                  <a:pt x="1819" y="2860"/>
                  <a:pt x="2210" y="3183"/>
                  <a:pt x="2317" y="3189"/>
                </a:cubicBezTo>
                <a:cubicBezTo>
                  <a:pt x="2459" y="3122"/>
                  <a:pt x="2910" y="2789"/>
                  <a:pt x="2952" y="2630"/>
                </a:cubicBezTo>
                <a:cubicBezTo>
                  <a:pt x="2941" y="2568"/>
                  <a:pt x="2929" y="2506"/>
                  <a:pt x="2918" y="2444"/>
                </a:cubicBezTo>
                <a:cubicBezTo>
                  <a:pt x="2902" y="2378"/>
                  <a:pt x="2974" y="2241"/>
                  <a:pt x="2901" y="2164"/>
                </a:cubicBezTo>
                <a:cubicBezTo>
                  <a:pt x="3000" y="2081"/>
                  <a:pt x="2933" y="1851"/>
                  <a:pt x="2867" y="1750"/>
                </a:cubicBezTo>
                <a:cubicBezTo>
                  <a:pt x="2842" y="1744"/>
                  <a:pt x="2817" y="1738"/>
                  <a:pt x="2791" y="1733"/>
                </a:cubicBezTo>
                <a:cubicBezTo>
                  <a:pt x="2777" y="1744"/>
                  <a:pt x="2763" y="1755"/>
                  <a:pt x="2749" y="1766"/>
                </a:cubicBezTo>
                <a:cubicBezTo>
                  <a:pt x="2711" y="1720"/>
                  <a:pt x="2670" y="1734"/>
                  <a:pt x="2639" y="1690"/>
                </a:cubicBezTo>
                <a:cubicBezTo>
                  <a:pt x="2591" y="1590"/>
                  <a:pt x="2628" y="1340"/>
                  <a:pt x="2588" y="1225"/>
                </a:cubicBezTo>
                <a:cubicBezTo>
                  <a:pt x="2582" y="1227"/>
                  <a:pt x="2577" y="1230"/>
                  <a:pt x="2571" y="1233"/>
                </a:cubicBezTo>
                <a:cubicBezTo>
                  <a:pt x="2534" y="1304"/>
                  <a:pt x="2259" y="1333"/>
                  <a:pt x="2198" y="1292"/>
                </a:cubicBezTo>
                <a:cubicBezTo>
                  <a:pt x="2156" y="1264"/>
                  <a:pt x="2117" y="1189"/>
                  <a:pt x="2105" y="1131"/>
                </a:cubicBezTo>
                <a:cubicBezTo>
                  <a:pt x="2127" y="1104"/>
                  <a:pt x="2127" y="999"/>
                  <a:pt x="2148" y="954"/>
                </a:cubicBezTo>
                <a:cubicBezTo>
                  <a:pt x="2261" y="920"/>
                  <a:pt x="2399" y="892"/>
                  <a:pt x="2554" y="928"/>
                </a:cubicBezTo>
                <a:cubicBezTo>
                  <a:pt x="2564" y="968"/>
                  <a:pt x="2581" y="996"/>
                  <a:pt x="2605" y="1021"/>
                </a:cubicBezTo>
                <a:cubicBezTo>
                  <a:pt x="2594" y="1044"/>
                  <a:pt x="2582" y="1067"/>
                  <a:pt x="2571" y="1089"/>
                </a:cubicBezTo>
                <a:cubicBezTo>
                  <a:pt x="2600" y="1110"/>
                  <a:pt x="2612" y="1140"/>
                  <a:pt x="2613" y="1140"/>
                </a:cubicBezTo>
                <a:cubicBezTo>
                  <a:pt x="2616" y="1146"/>
                  <a:pt x="2619" y="1151"/>
                  <a:pt x="2622" y="1157"/>
                </a:cubicBezTo>
                <a:cubicBezTo>
                  <a:pt x="2643" y="1113"/>
                  <a:pt x="2639" y="991"/>
                  <a:pt x="2673" y="954"/>
                </a:cubicBezTo>
                <a:cubicBezTo>
                  <a:pt x="2713" y="908"/>
                  <a:pt x="2774" y="926"/>
                  <a:pt x="2833" y="911"/>
                </a:cubicBezTo>
                <a:cubicBezTo>
                  <a:pt x="2826" y="880"/>
                  <a:pt x="2834" y="894"/>
                  <a:pt x="2817" y="877"/>
                </a:cubicBezTo>
                <a:cubicBezTo>
                  <a:pt x="2699" y="761"/>
                  <a:pt x="2388" y="917"/>
                  <a:pt x="2165" y="844"/>
                </a:cubicBezTo>
                <a:cubicBezTo>
                  <a:pt x="2139" y="827"/>
                  <a:pt x="2114" y="810"/>
                  <a:pt x="2088" y="793"/>
                </a:cubicBezTo>
                <a:close/>
                <a:moveTo>
                  <a:pt x="1530" y="877"/>
                </a:moveTo>
                <a:cubicBezTo>
                  <a:pt x="1518" y="889"/>
                  <a:pt x="1507" y="900"/>
                  <a:pt x="1496" y="911"/>
                </a:cubicBezTo>
                <a:cubicBezTo>
                  <a:pt x="1524" y="956"/>
                  <a:pt x="1535" y="1021"/>
                  <a:pt x="1572" y="1072"/>
                </a:cubicBezTo>
                <a:cubicBezTo>
                  <a:pt x="1595" y="1072"/>
                  <a:pt x="1617" y="1072"/>
                  <a:pt x="1640" y="1072"/>
                </a:cubicBezTo>
                <a:cubicBezTo>
                  <a:pt x="1640" y="1069"/>
                  <a:pt x="1640" y="1067"/>
                  <a:pt x="1640" y="1064"/>
                </a:cubicBezTo>
                <a:cubicBezTo>
                  <a:pt x="1628" y="1052"/>
                  <a:pt x="1617" y="1041"/>
                  <a:pt x="1606" y="1030"/>
                </a:cubicBezTo>
                <a:cubicBezTo>
                  <a:pt x="1600" y="973"/>
                  <a:pt x="1585" y="974"/>
                  <a:pt x="1555" y="945"/>
                </a:cubicBezTo>
                <a:cubicBezTo>
                  <a:pt x="1582" y="928"/>
                  <a:pt x="1573" y="941"/>
                  <a:pt x="1580" y="903"/>
                </a:cubicBezTo>
                <a:cubicBezTo>
                  <a:pt x="1563" y="894"/>
                  <a:pt x="1547" y="886"/>
                  <a:pt x="1530" y="877"/>
                </a:cubicBezTo>
                <a:close/>
                <a:moveTo>
                  <a:pt x="674" y="903"/>
                </a:moveTo>
                <a:cubicBezTo>
                  <a:pt x="669" y="917"/>
                  <a:pt x="663" y="931"/>
                  <a:pt x="658" y="945"/>
                </a:cubicBezTo>
                <a:cubicBezTo>
                  <a:pt x="716" y="973"/>
                  <a:pt x="746" y="1030"/>
                  <a:pt x="818" y="1047"/>
                </a:cubicBezTo>
                <a:cubicBezTo>
                  <a:pt x="867" y="1058"/>
                  <a:pt x="1266" y="999"/>
                  <a:pt x="1284" y="979"/>
                </a:cubicBezTo>
                <a:cubicBezTo>
                  <a:pt x="1266" y="967"/>
                  <a:pt x="1277" y="957"/>
                  <a:pt x="1250" y="937"/>
                </a:cubicBezTo>
                <a:cubicBezTo>
                  <a:pt x="1234" y="924"/>
                  <a:pt x="753" y="905"/>
                  <a:pt x="674" y="903"/>
                </a:cubicBezTo>
                <a:close/>
                <a:moveTo>
                  <a:pt x="641" y="1216"/>
                </a:moveTo>
                <a:cubicBezTo>
                  <a:pt x="607" y="1282"/>
                  <a:pt x="566" y="1289"/>
                  <a:pt x="539" y="1360"/>
                </a:cubicBezTo>
                <a:cubicBezTo>
                  <a:pt x="644" y="1344"/>
                  <a:pt x="801" y="1339"/>
                  <a:pt x="861" y="1411"/>
                </a:cubicBezTo>
                <a:cubicBezTo>
                  <a:pt x="962" y="1533"/>
                  <a:pt x="865" y="1674"/>
                  <a:pt x="886" y="1843"/>
                </a:cubicBezTo>
                <a:cubicBezTo>
                  <a:pt x="927" y="2172"/>
                  <a:pt x="882" y="2397"/>
                  <a:pt x="895" y="2698"/>
                </a:cubicBezTo>
                <a:cubicBezTo>
                  <a:pt x="912" y="2715"/>
                  <a:pt x="928" y="2732"/>
                  <a:pt x="945" y="2749"/>
                </a:cubicBezTo>
                <a:cubicBezTo>
                  <a:pt x="951" y="2746"/>
                  <a:pt x="957" y="2743"/>
                  <a:pt x="962" y="2740"/>
                </a:cubicBezTo>
                <a:cubicBezTo>
                  <a:pt x="960" y="2627"/>
                  <a:pt x="957" y="2514"/>
                  <a:pt x="954" y="2401"/>
                </a:cubicBezTo>
                <a:cubicBezTo>
                  <a:pt x="957" y="2401"/>
                  <a:pt x="960" y="2401"/>
                  <a:pt x="962" y="2401"/>
                </a:cubicBezTo>
                <a:cubicBezTo>
                  <a:pt x="987" y="2407"/>
                  <a:pt x="967" y="2416"/>
                  <a:pt x="988" y="2401"/>
                </a:cubicBezTo>
                <a:cubicBezTo>
                  <a:pt x="1068" y="2320"/>
                  <a:pt x="978" y="2190"/>
                  <a:pt x="988" y="2097"/>
                </a:cubicBezTo>
                <a:cubicBezTo>
                  <a:pt x="1007" y="2071"/>
                  <a:pt x="1027" y="2046"/>
                  <a:pt x="1047" y="2020"/>
                </a:cubicBezTo>
                <a:cubicBezTo>
                  <a:pt x="1052" y="1994"/>
                  <a:pt x="1041" y="1531"/>
                  <a:pt x="1030" y="1487"/>
                </a:cubicBezTo>
                <a:cubicBezTo>
                  <a:pt x="1111" y="1318"/>
                  <a:pt x="1306" y="1388"/>
                  <a:pt x="1436" y="1309"/>
                </a:cubicBezTo>
                <a:cubicBezTo>
                  <a:pt x="1436" y="1306"/>
                  <a:pt x="1436" y="1304"/>
                  <a:pt x="1436" y="1301"/>
                </a:cubicBezTo>
                <a:cubicBezTo>
                  <a:pt x="1121" y="1296"/>
                  <a:pt x="864" y="1288"/>
                  <a:pt x="641" y="1216"/>
                </a:cubicBezTo>
                <a:close/>
                <a:moveTo>
                  <a:pt x="2241" y="1326"/>
                </a:moveTo>
                <a:cubicBezTo>
                  <a:pt x="2404" y="1341"/>
                  <a:pt x="2458" y="1386"/>
                  <a:pt x="2571" y="1445"/>
                </a:cubicBezTo>
                <a:cubicBezTo>
                  <a:pt x="2578" y="1558"/>
                  <a:pt x="2558" y="1643"/>
                  <a:pt x="2486" y="1716"/>
                </a:cubicBezTo>
                <a:cubicBezTo>
                  <a:pt x="2380" y="1714"/>
                  <a:pt x="2223" y="1725"/>
                  <a:pt x="2148" y="1673"/>
                </a:cubicBezTo>
                <a:cubicBezTo>
                  <a:pt x="2092" y="1530"/>
                  <a:pt x="2137" y="1402"/>
                  <a:pt x="2241" y="1326"/>
                </a:cubicBezTo>
                <a:close/>
                <a:moveTo>
                  <a:pt x="988" y="1699"/>
                </a:moveTo>
                <a:cubicBezTo>
                  <a:pt x="993" y="1699"/>
                  <a:pt x="999" y="1699"/>
                  <a:pt x="1005" y="1699"/>
                </a:cubicBezTo>
                <a:cubicBezTo>
                  <a:pt x="993" y="1715"/>
                  <a:pt x="1004" y="1704"/>
                  <a:pt x="988" y="1716"/>
                </a:cubicBezTo>
                <a:cubicBezTo>
                  <a:pt x="988" y="1710"/>
                  <a:pt x="988" y="1704"/>
                  <a:pt x="988" y="1699"/>
                </a:cubicBezTo>
                <a:close/>
                <a:moveTo>
                  <a:pt x="2156" y="1792"/>
                </a:moveTo>
                <a:cubicBezTo>
                  <a:pt x="2329" y="1821"/>
                  <a:pt x="2587" y="1758"/>
                  <a:pt x="2732" y="1843"/>
                </a:cubicBezTo>
                <a:cubicBezTo>
                  <a:pt x="2735" y="1868"/>
                  <a:pt x="2738" y="1893"/>
                  <a:pt x="2740" y="1919"/>
                </a:cubicBezTo>
                <a:cubicBezTo>
                  <a:pt x="2697" y="2058"/>
                  <a:pt x="2501" y="2157"/>
                  <a:pt x="2402" y="2249"/>
                </a:cubicBezTo>
                <a:cubicBezTo>
                  <a:pt x="2354" y="2241"/>
                  <a:pt x="2306" y="2232"/>
                  <a:pt x="2258" y="2224"/>
                </a:cubicBezTo>
                <a:cubicBezTo>
                  <a:pt x="2219" y="2199"/>
                  <a:pt x="2018" y="1923"/>
                  <a:pt x="2012" y="1868"/>
                </a:cubicBezTo>
                <a:cubicBezTo>
                  <a:pt x="2029" y="1845"/>
                  <a:pt x="2046" y="1823"/>
                  <a:pt x="2063" y="1800"/>
                </a:cubicBezTo>
                <a:cubicBezTo>
                  <a:pt x="2094" y="1798"/>
                  <a:pt x="2125" y="1795"/>
                  <a:pt x="2156" y="1792"/>
                </a:cubicBezTo>
                <a:close/>
                <a:moveTo>
                  <a:pt x="607" y="1809"/>
                </a:moveTo>
                <a:cubicBezTo>
                  <a:pt x="586" y="1905"/>
                  <a:pt x="588" y="2056"/>
                  <a:pt x="598" y="2173"/>
                </a:cubicBezTo>
                <a:cubicBezTo>
                  <a:pt x="650" y="2174"/>
                  <a:pt x="643" y="2179"/>
                  <a:pt x="674" y="2156"/>
                </a:cubicBezTo>
                <a:cubicBezTo>
                  <a:pt x="674" y="2153"/>
                  <a:pt x="674" y="2150"/>
                  <a:pt x="674" y="2147"/>
                </a:cubicBezTo>
                <a:cubicBezTo>
                  <a:pt x="663" y="2128"/>
                  <a:pt x="652" y="2108"/>
                  <a:pt x="641" y="2088"/>
                </a:cubicBezTo>
                <a:cubicBezTo>
                  <a:pt x="694" y="2073"/>
                  <a:pt x="702" y="1959"/>
                  <a:pt x="691" y="1927"/>
                </a:cubicBezTo>
                <a:cubicBezTo>
                  <a:pt x="680" y="1876"/>
                  <a:pt x="642" y="1837"/>
                  <a:pt x="607" y="1809"/>
                </a:cubicBezTo>
                <a:close/>
                <a:moveTo>
                  <a:pt x="1343" y="1843"/>
                </a:moveTo>
                <a:cubicBezTo>
                  <a:pt x="1323" y="1910"/>
                  <a:pt x="1251" y="2026"/>
                  <a:pt x="1267" y="2139"/>
                </a:cubicBezTo>
                <a:cubicBezTo>
                  <a:pt x="1281" y="2179"/>
                  <a:pt x="1295" y="2218"/>
                  <a:pt x="1309" y="2258"/>
                </a:cubicBezTo>
                <a:cubicBezTo>
                  <a:pt x="1310" y="2299"/>
                  <a:pt x="1273" y="2324"/>
                  <a:pt x="1284" y="2385"/>
                </a:cubicBezTo>
                <a:cubicBezTo>
                  <a:pt x="1304" y="2387"/>
                  <a:pt x="1324" y="2390"/>
                  <a:pt x="1343" y="2393"/>
                </a:cubicBezTo>
                <a:cubicBezTo>
                  <a:pt x="1346" y="2387"/>
                  <a:pt x="1349" y="2382"/>
                  <a:pt x="1352" y="2376"/>
                </a:cubicBezTo>
                <a:cubicBezTo>
                  <a:pt x="1341" y="2252"/>
                  <a:pt x="1438" y="1963"/>
                  <a:pt x="1343" y="1843"/>
                </a:cubicBezTo>
                <a:close/>
                <a:moveTo>
                  <a:pt x="1885" y="1987"/>
                </a:moveTo>
                <a:cubicBezTo>
                  <a:pt x="1927" y="1984"/>
                  <a:pt x="1959" y="1984"/>
                  <a:pt x="1978" y="2004"/>
                </a:cubicBezTo>
                <a:cubicBezTo>
                  <a:pt x="2072" y="2067"/>
                  <a:pt x="2170" y="2251"/>
                  <a:pt x="2224" y="2351"/>
                </a:cubicBezTo>
                <a:cubicBezTo>
                  <a:pt x="2196" y="2504"/>
                  <a:pt x="1969" y="2530"/>
                  <a:pt x="1978" y="2664"/>
                </a:cubicBezTo>
                <a:cubicBezTo>
                  <a:pt x="1920" y="2670"/>
                  <a:pt x="1902" y="2657"/>
                  <a:pt x="1860" y="2630"/>
                </a:cubicBezTo>
                <a:cubicBezTo>
                  <a:pt x="1807" y="2461"/>
                  <a:pt x="1808" y="2085"/>
                  <a:pt x="1885" y="1987"/>
                </a:cubicBezTo>
                <a:close/>
                <a:moveTo>
                  <a:pt x="1826" y="1995"/>
                </a:moveTo>
                <a:cubicBezTo>
                  <a:pt x="1829" y="2001"/>
                  <a:pt x="1832" y="2006"/>
                  <a:pt x="1834" y="2012"/>
                </a:cubicBezTo>
                <a:cubicBezTo>
                  <a:pt x="1832" y="2006"/>
                  <a:pt x="1829" y="2001"/>
                  <a:pt x="1826" y="1995"/>
                </a:cubicBezTo>
                <a:close/>
                <a:moveTo>
                  <a:pt x="2766" y="2046"/>
                </a:moveTo>
                <a:cubicBezTo>
                  <a:pt x="2800" y="2063"/>
                  <a:pt x="2833" y="2080"/>
                  <a:pt x="2867" y="2097"/>
                </a:cubicBezTo>
                <a:cubicBezTo>
                  <a:pt x="2887" y="2259"/>
                  <a:pt x="2838" y="2485"/>
                  <a:pt x="2884" y="2605"/>
                </a:cubicBezTo>
                <a:cubicBezTo>
                  <a:pt x="2825" y="2655"/>
                  <a:pt x="2766" y="2706"/>
                  <a:pt x="2706" y="2757"/>
                </a:cubicBezTo>
                <a:cubicBezTo>
                  <a:pt x="2692" y="2757"/>
                  <a:pt x="2678" y="2757"/>
                  <a:pt x="2664" y="2757"/>
                </a:cubicBezTo>
                <a:cubicBezTo>
                  <a:pt x="2581" y="2622"/>
                  <a:pt x="2446" y="2510"/>
                  <a:pt x="2410" y="2359"/>
                </a:cubicBezTo>
                <a:cubicBezTo>
                  <a:pt x="2460" y="2238"/>
                  <a:pt x="2648" y="2114"/>
                  <a:pt x="2766" y="2046"/>
                </a:cubicBezTo>
                <a:close/>
                <a:moveTo>
                  <a:pt x="632" y="2063"/>
                </a:moveTo>
                <a:cubicBezTo>
                  <a:pt x="638" y="2063"/>
                  <a:pt x="643" y="2063"/>
                  <a:pt x="649" y="2063"/>
                </a:cubicBezTo>
                <a:cubicBezTo>
                  <a:pt x="643" y="2063"/>
                  <a:pt x="638" y="2063"/>
                  <a:pt x="632" y="2063"/>
                </a:cubicBezTo>
                <a:close/>
                <a:moveTo>
                  <a:pt x="3231" y="2393"/>
                </a:moveTo>
                <a:cubicBezTo>
                  <a:pt x="3237" y="2401"/>
                  <a:pt x="3243" y="2410"/>
                  <a:pt x="3248" y="2418"/>
                </a:cubicBezTo>
                <a:cubicBezTo>
                  <a:pt x="3257" y="2416"/>
                  <a:pt x="3265" y="2413"/>
                  <a:pt x="3274" y="2410"/>
                </a:cubicBezTo>
                <a:cubicBezTo>
                  <a:pt x="3274" y="2404"/>
                  <a:pt x="3274" y="2399"/>
                  <a:pt x="3274" y="2393"/>
                </a:cubicBezTo>
                <a:cubicBezTo>
                  <a:pt x="3260" y="2393"/>
                  <a:pt x="3246" y="2393"/>
                  <a:pt x="3231" y="2393"/>
                </a:cubicBezTo>
                <a:close/>
                <a:moveTo>
                  <a:pt x="2309" y="2435"/>
                </a:moveTo>
                <a:cubicBezTo>
                  <a:pt x="2402" y="2470"/>
                  <a:pt x="2614" y="2735"/>
                  <a:pt x="2622" y="2842"/>
                </a:cubicBezTo>
                <a:cubicBezTo>
                  <a:pt x="2598" y="2889"/>
                  <a:pt x="2568" y="2919"/>
                  <a:pt x="2546" y="2960"/>
                </a:cubicBezTo>
                <a:cubicBezTo>
                  <a:pt x="2578" y="2971"/>
                  <a:pt x="2563" y="2960"/>
                  <a:pt x="2579" y="2986"/>
                </a:cubicBezTo>
                <a:cubicBezTo>
                  <a:pt x="2469" y="2987"/>
                  <a:pt x="2376" y="3044"/>
                  <a:pt x="2275" y="3079"/>
                </a:cubicBezTo>
                <a:cubicBezTo>
                  <a:pt x="2144" y="3023"/>
                  <a:pt x="2013" y="2905"/>
                  <a:pt x="1987" y="2749"/>
                </a:cubicBezTo>
                <a:cubicBezTo>
                  <a:pt x="2085" y="2662"/>
                  <a:pt x="2235" y="2542"/>
                  <a:pt x="2309" y="2435"/>
                </a:cubicBezTo>
                <a:close/>
                <a:moveTo>
                  <a:pt x="2351" y="2444"/>
                </a:moveTo>
                <a:cubicBezTo>
                  <a:pt x="2359" y="2444"/>
                  <a:pt x="2368" y="2444"/>
                  <a:pt x="2376" y="2444"/>
                </a:cubicBezTo>
                <a:cubicBezTo>
                  <a:pt x="2368" y="2444"/>
                  <a:pt x="2359" y="2444"/>
                  <a:pt x="2351" y="2444"/>
                </a:cubicBezTo>
                <a:close/>
                <a:moveTo>
                  <a:pt x="3282" y="2622"/>
                </a:moveTo>
                <a:cubicBezTo>
                  <a:pt x="3258" y="2658"/>
                  <a:pt x="3249" y="2662"/>
                  <a:pt x="3248" y="2706"/>
                </a:cubicBezTo>
                <a:cubicBezTo>
                  <a:pt x="3254" y="2706"/>
                  <a:pt x="3260" y="2706"/>
                  <a:pt x="3265" y="2706"/>
                </a:cubicBezTo>
                <a:cubicBezTo>
                  <a:pt x="3262" y="2712"/>
                  <a:pt x="3260" y="2718"/>
                  <a:pt x="3257" y="2723"/>
                </a:cubicBezTo>
                <a:cubicBezTo>
                  <a:pt x="3282" y="2714"/>
                  <a:pt x="3313" y="2716"/>
                  <a:pt x="3341" y="2715"/>
                </a:cubicBezTo>
                <a:cubicBezTo>
                  <a:pt x="3344" y="2692"/>
                  <a:pt x="3347" y="2670"/>
                  <a:pt x="3350" y="2647"/>
                </a:cubicBezTo>
                <a:cubicBezTo>
                  <a:pt x="3347" y="2641"/>
                  <a:pt x="3344" y="2636"/>
                  <a:pt x="3341" y="2630"/>
                </a:cubicBezTo>
                <a:cubicBezTo>
                  <a:pt x="3322" y="2627"/>
                  <a:pt x="3302" y="2624"/>
                  <a:pt x="3282" y="2622"/>
                </a:cubicBezTo>
                <a:close/>
                <a:moveTo>
                  <a:pt x="3291" y="2833"/>
                </a:moveTo>
                <a:cubicBezTo>
                  <a:pt x="3291" y="2845"/>
                  <a:pt x="3291" y="2856"/>
                  <a:pt x="3291" y="2867"/>
                </a:cubicBezTo>
                <a:cubicBezTo>
                  <a:pt x="3299" y="2859"/>
                  <a:pt x="3308" y="2850"/>
                  <a:pt x="3316" y="2842"/>
                </a:cubicBezTo>
                <a:cubicBezTo>
                  <a:pt x="3316" y="2839"/>
                  <a:pt x="3316" y="2836"/>
                  <a:pt x="3316" y="2833"/>
                </a:cubicBezTo>
                <a:cubicBezTo>
                  <a:pt x="3308" y="2833"/>
                  <a:pt x="3299" y="2833"/>
                  <a:pt x="3291" y="2833"/>
                </a:cubicBezTo>
                <a:close/>
                <a:moveTo>
                  <a:pt x="2351" y="3307"/>
                </a:moveTo>
                <a:cubicBezTo>
                  <a:pt x="2345" y="3368"/>
                  <a:pt x="2333" y="3383"/>
                  <a:pt x="2351" y="3426"/>
                </a:cubicBezTo>
                <a:cubicBezTo>
                  <a:pt x="2365" y="3426"/>
                  <a:pt x="2379" y="3426"/>
                  <a:pt x="2393" y="3426"/>
                </a:cubicBezTo>
                <a:cubicBezTo>
                  <a:pt x="2396" y="3415"/>
                  <a:pt x="2399" y="3403"/>
                  <a:pt x="2402" y="3392"/>
                </a:cubicBezTo>
                <a:cubicBezTo>
                  <a:pt x="2383" y="3384"/>
                  <a:pt x="2403" y="3350"/>
                  <a:pt x="2410" y="3316"/>
                </a:cubicBezTo>
                <a:cubicBezTo>
                  <a:pt x="2402" y="3313"/>
                  <a:pt x="2393" y="3310"/>
                  <a:pt x="2385" y="3307"/>
                </a:cubicBezTo>
                <a:cubicBezTo>
                  <a:pt x="2368" y="3310"/>
                  <a:pt x="2381" y="3318"/>
                  <a:pt x="2368" y="3307"/>
                </a:cubicBezTo>
                <a:cubicBezTo>
                  <a:pt x="2362" y="3307"/>
                  <a:pt x="2357" y="3307"/>
                  <a:pt x="2351" y="3307"/>
                </a:cubicBezTo>
                <a:close/>
              </a:path>
            </a:pathLst>
          </a:custGeom>
          <a:solidFill>
            <a:srgbClr val="C700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165735" y="2709545"/>
            <a:ext cx="1578610" cy="1578610"/>
            <a:chOff x="731" y="3949"/>
            <a:chExt cx="2902" cy="2902"/>
          </a:xfrm>
        </p:grpSpPr>
        <p:sp>
          <p:nvSpPr>
            <p:cNvPr id="223" name="Freeform 5"/>
            <p:cNvSpPr>
              <a:spLocks noEditPoints="1"/>
            </p:cNvSpPr>
            <p:nvPr/>
          </p:nvSpPr>
          <p:spPr bwMode="auto">
            <a:xfrm>
              <a:off x="731" y="3949"/>
              <a:ext cx="2902" cy="2902"/>
            </a:xfrm>
            <a:custGeom>
              <a:gdLst>
                <a:gd name="T0" fmla="*/ 380 w 542"/>
                <a:gd name="T1" fmla="*/ 498 h 542"/>
                <a:gd name="T2" fmla="*/ 438 w 542"/>
                <a:gd name="T3" fmla="*/ 448 h 542"/>
                <a:gd name="T4" fmla="*/ 510 w 542"/>
                <a:gd name="T5" fmla="*/ 393 h 542"/>
                <a:gd name="T6" fmla="*/ 521 w 542"/>
                <a:gd name="T7" fmla="*/ 248 h 542"/>
                <a:gd name="T8" fmla="*/ 498 w 542"/>
                <a:gd name="T9" fmla="*/ 180 h 542"/>
                <a:gd name="T10" fmla="*/ 467 w 542"/>
                <a:gd name="T11" fmla="*/ 94 h 542"/>
                <a:gd name="T12" fmla="*/ 346 w 542"/>
                <a:gd name="T13" fmla="*/ 14 h 542"/>
                <a:gd name="T14" fmla="*/ 283 w 542"/>
                <a:gd name="T15" fmla="*/ 25 h 542"/>
                <a:gd name="T16" fmla="*/ 189 w 542"/>
                <a:gd name="T17" fmla="*/ 50 h 542"/>
                <a:gd name="T18" fmla="*/ 60 w 542"/>
                <a:gd name="T19" fmla="*/ 105 h 542"/>
                <a:gd name="T20" fmla="*/ 40 w 542"/>
                <a:gd name="T21" fmla="*/ 167 h 542"/>
                <a:gd name="T22" fmla="*/ 36 w 542"/>
                <a:gd name="T23" fmla="*/ 257 h 542"/>
                <a:gd name="T24" fmla="*/ 13 w 542"/>
                <a:gd name="T25" fmla="*/ 348 h 542"/>
                <a:gd name="T26" fmla="*/ 101 w 542"/>
                <a:gd name="T27" fmla="*/ 457 h 542"/>
                <a:gd name="T28" fmla="*/ 169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9 w 542"/>
                <a:gd name="T41" fmla="*/ 308 h 542"/>
                <a:gd name="T42" fmla="*/ 33 w 542"/>
                <a:gd name="T43" fmla="*/ 224 h 542"/>
                <a:gd name="T44" fmla="*/ 116 w 542"/>
                <a:gd name="T45" fmla="*/ 116 h 542"/>
                <a:gd name="T46" fmla="*/ 147 w 542"/>
                <a:gd name="T47" fmla="*/ 62 h 542"/>
                <a:gd name="T48" fmla="*/ 242 w 542"/>
                <a:gd name="T49" fmla="*/ 53 h 542"/>
                <a:gd name="T50" fmla="*/ 364 w 542"/>
                <a:gd name="T51" fmla="*/ 57 h 542"/>
                <a:gd name="T52" fmla="*/ 437 w 542"/>
                <a:gd name="T53" fmla="*/ 81 h 542"/>
                <a:gd name="T54" fmla="*/ 482 w 542"/>
                <a:gd name="T55" fmla="*/ 218 h 542"/>
                <a:gd name="T56" fmla="*/ 505 w 542"/>
                <a:gd name="T57" fmla="*/ 269 h 542"/>
                <a:gd name="T58" fmla="*/ 498 w 542"/>
                <a:gd name="T59" fmla="*/ 353 h 542"/>
                <a:gd name="T60" fmla="*/ 398 w 542"/>
                <a:gd name="T61" fmla="*/ 448 h 542"/>
                <a:gd name="T62" fmla="*/ 359 w 542"/>
                <a:gd name="T63" fmla="*/ 495 h 542"/>
                <a:gd name="T64" fmla="*/ 265 w 542"/>
                <a:gd name="T65" fmla="*/ 524 h 542"/>
                <a:gd name="T66" fmla="*/ 462 w 542"/>
                <a:gd name="T67" fmla="*/ 452 h 542"/>
                <a:gd name="T68" fmla="*/ 503 w 542"/>
                <a:gd name="T69" fmla="*/ 351 h 542"/>
                <a:gd name="T70" fmla="*/ 17 w 542"/>
                <a:gd name="T71" fmla="*/ 349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6 h 542"/>
                <a:gd name="T84" fmla="*/ 508 w 542"/>
                <a:gd name="T85" fmla="*/ 157 h 542"/>
                <a:gd name="T86" fmla="*/ 438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2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7 h 542"/>
                <a:gd name="T118" fmla="*/ 185 w 542"/>
                <a:gd name="T119" fmla="*/ 485 h 542"/>
                <a:gd name="T120" fmla="*/ 217 w 542"/>
                <a:gd name="T121" fmla="*/ 521 h 542"/>
                <a:gd name="T122" fmla="*/ 260 w 542"/>
                <a:gd name="T123" fmla="*/ 527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1"/>
                    <a:pt x="300" y="521"/>
                    <a:pt x="294" y="522"/>
                  </a:cubicBezTo>
                  <a:cubicBezTo>
                    <a:pt x="294" y="521"/>
                    <a:pt x="294" y="519"/>
                    <a:pt x="294" y="515"/>
                  </a:cubicBezTo>
                  <a:cubicBezTo>
                    <a:pt x="301" y="515"/>
                    <a:pt x="307" y="513"/>
                    <a:pt x="307" y="513"/>
                  </a:cubicBezTo>
                  <a:cubicBezTo>
                    <a:pt x="310" y="513"/>
                    <a:pt x="310" y="513"/>
                    <a:pt x="310" y="513"/>
                  </a:cubicBezTo>
                  <a:cubicBezTo>
                    <a:pt x="310" y="513"/>
                    <a:pt x="308" y="505"/>
                    <a:pt x="307" y="502"/>
                  </a:cubicBezTo>
                  <a:cubicBezTo>
                    <a:pt x="310" y="502"/>
                    <a:pt x="314" y="501"/>
                    <a:pt x="317" y="501"/>
                  </a:cubicBezTo>
                  <a:cubicBezTo>
                    <a:pt x="319" y="511"/>
                    <a:pt x="323" y="528"/>
                    <a:pt x="323" y="531"/>
                  </a:cubicBezTo>
                  <a:cubicBezTo>
                    <a:pt x="324" y="533"/>
                    <a:pt x="324" y="533"/>
                    <a:pt x="324"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80" y="498"/>
                    <a:pt x="372" y="501"/>
                    <a:pt x="367" y="503"/>
                  </a:cubicBezTo>
                  <a:cubicBezTo>
                    <a:pt x="367" y="502"/>
                    <a:pt x="366" y="500"/>
                    <a:pt x="365" y="497"/>
                  </a:cubicBezTo>
                  <a:cubicBezTo>
                    <a:pt x="371" y="494"/>
                    <a:pt x="377" y="492"/>
                    <a:pt x="377" y="491"/>
                  </a:cubicBezTo>
                  <a:cubicBezTo>
                    <a:pt x="379" y="490"/>
                    <a:pt x="379" y="490"/>
                    <a:pt x="379" y="490"/>
                  </a:cubicBezTo>
                  <a:cubicBezTo>
                    <a:pt x="379" y="490"/>
                    <a:pt x="375" y="483"/>
                    <a:pt x="374" y="481"/>
                  </a:cubicBezTo>
                  <a:cubicBezTo>
                    <a:pt x="376" y="480"/>
                    <a:pt x="380" y="478"/>
                    <a:pt x="382" y="477"/>
                  </a:cubicBezTo>
                  <a:cubicBezTo>
                    <a:pt x="388" y="486"/>
                    <a:pt x="396" y="501"/>
                    <a:pt x="397" y="504"/>
                  </a:cubicBezTo>
                  <a:cubicBezTo>
                    <a:pt x="398" y="506"/>
                    <a:pt x="398" y="506"/>
                    <a:pt x="398" y="506"/>
                  </a:cubicBezTo>
                  <a:cubicBezTo>
                    <a:pt x="400" y="505"/>
                    <a:pt x="400" y="505"/>
                    <a:pt x="400" y="505"/>
                  </a:cubicBezTo>
                  <a:cubicBezTo>
                    <a:pt x="401" y="505"/>
                    <a:pt x="430" y="490"/>
                    <a:pt x="452" y="467"/>
                  </a:cubicBezTo>
                  <a:cubicBezTo>
                    <a:pt x="453" y="465"/>
                    <a:pt x="453" y="465"/>
                    <a:pt x="453" y="465"/>
                  </a:cubicBezTo>
                  <a:cubicBezTo>
                    <a:pt x="443" y="454"/>
                    <a:pt x="443" y="454"/>
                    <a:pt x="443" y="454"/>
                  </a:cubicBezTo>
                  <a:cubicBezTo>
                    <a:pt x="441" y="455"/>
                    <a:pt x="441" y="455"/>
                    <a:pt x="441" y="455"/>
                  </a:cubicBezTo>
                  <a:cubicBezTo>
                    <a:pt x="441" y="456"/>
                    <a:pt x="435" y="461"/>
                    <a:pt x="431" y="465"/>
                  </a:cubicBezTo>
                  <a:cubicBezTo>
                    <a:pt x="430" y="464"/>
                    <a:pt x="429" y="462"/>
                    <a:pt x="427" y="459"/>
                  </a:cubicBezTo>
                  <a:cubicBezTo>
                    <a:pt x="432" y="455"/>
                    <a:pt x="436" y="450"/>
                    <a:pt x="437"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4" y="456"/>
                    <a:pt x="488" y="434"/>
                    <a:pt x="502" y="405"/>
                  </a:cubicBezTo>
                  <a:cubicBezTo>
                    <a:pt x="503" y="404"/>
                    <a:pt x="503" y="404"/>
                    <a:pt x="503" y="404"/>
                  </a:cubicBezTo>
                  <a:cubicBezTo>
                    <a:pt x="490" y="396"/>
                    <a:pt x="490" y="396"/>
                    <a:pt x="490" y="396"/>
                  </a:cubicBezTo>
                  <a:cubicBezTo>
                    <a:pt x="489" y="397"/>
                    <a:pt x="489" y="397"/>
                    <a:pt x="489" y="397"/>
                  </a:cubicBezTo>
                  <a:cubicBezTo>
                    <a:pt x="489" y="398"/>
                    <a:pt x="485" y="404"/>
                    <a:pt x="482" y="409"/>
                  </a:cubicBezTo>
                  <a:cubicBezTo>
                    <a:pt x="481" y="408"/>
                    <a:pt x="479" y="407"/>
                    <a:pt x="476" y="405"/>
                  </a:cubicBezTo>
                  <a:cubicBezTo>
                    <a:pt x="480" y="399"/>
                    <a:pt x="483" y="394"/>
                    <a:pt x="483" y="394"/>
                  </a:cubicBezTo>
                  <a:cubicBezTo>
                    <a:pt x="484" y="392"/>
                    <a:pt x="484" y="392"/>
                    <a:pt x="484" y="392"/>
                  </a:cubicBezTo>
                  <a:cubicBezTo>
                    <a:pt x="484" y="392"/>
                    <a:pt x="477" y="388"/>
                    <a:pt x="474" y="387"/>
                  </a:cubicBezTo>
                  <a:cubicBezTo>
                    <a:pt x="476" y="385"/>
                    <a:pt x="478" y="381"/>
                    <a:pt x="479" y="378"/>
                  </a:cubicBezTo>
                  <a:cubicBezTo>
                    <a:pt x="488" y="382"/>
                    <a:pt x="505" y="390"/>
                    <a:pt x="508" y="392"/>
                  </a:cubicBezTo>
                  <a:cubicBezTo>
                    <a:pt x="510" y="393"/>
                    <a:pt x="510" y="393"/>
                    <a:pt x="510" y="393"/>
                  </a:cubicBezTo>
                  <a:cubicBezTo>
                    <a:pt x="511" y="391"/>
                    <a:pt x="511" y="391"/>
                    <a:pt x="511" y="391"/>
                  </a:cubicBezTo>
                  <a:cubicBezTo>
                    <a:pt x="511" y="391"/>
                    <a:pt x="527" y="361"/>
                    <a:pt x="531" y="329"/>
                  </a:cubicBezTo>
                  <a:cubicBezTo>
                    <a:pt x="532" y="327"/>
                    <a:pt x="532" y="327"/>
                    <a:pt x="532" y="327"/>
                  </a:cubicBezTo>
                  <a:cubicBezTo>
                    <a:pt x="517" y="324"/>
                    <a:pt x="517" y="324"/>
                    <a:pt x="517" y="324"/>
                  </a:cubicBezTo>
                  <a:cubicBezTo>
                    <a:pt x="517" y="326"/>
                    <a:pt x="517" y="326"/>
                    <a:pt x="517" y="326"/>
                  </a:cubicBezTo>
                  <a:cubicBezTo>
                    <a:pt x="516" y="326"/>
                    <a:pt x="514" y="334"/>
                    <a:pt x="513" y="339"/>
                  </a:cubicBezTo>
                  <a:cubicBezTo>
                    <a:pt x="512" y="339"/>
                    <a:pt x="510" y="338"/>
                    <a:pt x="507" y="337"/>
                  </a:cubicBezTo>
                  <a:cubicBezTo>
                    <a:pt x="508" y="331"/>
                    <a:pt x="510" y="324"/>
                    <a:pt x="510" y="324"/>
                  </a:cubicBezTo>
                  <a:cubicBezTo>
                    <a:pt x="510" y="322"/>
                    <a:pt x="510" y="322"/>
                    <a:pt x="510" y="322"/>
                  </a:cubicBezTo>
                  <a:cubicBezTo>
                    <a:pt x="510" y="322"/>
                    <a:pt x="502" y="321"/>
                    <a:pt x="499" y="320"/>
                  </a:cubicBezTo>
                  <a:cubicBezTo>
                    <a:pt x="500" y="318"/>
                    <a:pt x="501" y="314"/>
                    <a:pt x="501" y="311"/>
                  </a:cubicBezTo>
                  <a:cubicBezTo>
                    <a:pt x="511" y="312"/>
                    <a:pt x="530" y="314"/>
                    <a:pt x="533" y="315"/>
                  </a:cubicBezTo>
                  <a:cubicBezTo>
                    <a:pt x="535" y="316"/>
                    <a:pt x="535" y="316"/>
                    <a:pt x="535" y="316"/>
                  </a:cubicBezTo>
                  <a:cubicBezTo>
                    <a:pt x="535" y="313"/>
                    <a:pt x="535" y="313"/>
                    <a:pt x="535" y="313"/>
                  </a:cubicBezTo>
                  <a:cubicBezTo>
                    <a:pt x="535" y="313"/>
                    <a:pt x="542" y="280"/>
                    <a:pt x="537"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6" y="264"/>
                  </a:cubicBezTo>
                  <a:cubicBezTo>
                    <a:pt x="515" y="258"/>
                    <a:pt x="514" y="251"/>
                    <a:pt x="514" y="251"/>
                  </a:cubicBezTo>
                  <a:cubicBezTo>
                    <a:pt x="514" y="249"/>
                    <a:pt x="514" y="249"/>
                    <a:pt x="514" y="249"/>
                  </a:cubicBezTo>
                  <a:cubicBezTo>
                    <a:pt x="514" y="249"/>
                    <a:pt x="506" y="250"/>
                    <a:pt x="503" y="250"/>
                  </a:cubicBezTo>
                  <a:cubicBezTo>
                    <a:pt x="503" y="248"/>
                    <a:pt x="503" y="244"/>
                    <a:pt x="502" y="241"/>
                  </a:cubicBezTo>
                  <a:cubicBezTo>
                    <a:pt x="513" y="239"/>
                    <a:pt x="531" y="236"/>
                    <a:pt x="534" y="236"/>
                  </a:cubicBezTo>
                  <a:cubicBezTo>
                    <a:pt x="536" y="236"/>
                    <a:pt x="536" y="236"/>
                    <a:pt x="536" y="236"/>
                  </a:cubicBezTo>
                  <a:cubicBezTo>
                    <a:pt x="536" y="233"/>
                    <a:pt x="536" y="233"/>
                    <a:pt x="536" y="233"/>
                  </a:cubicBezTo>
                  <a:cubicBezTo>
                    <a:pt x="536" y="233"/>
                    <a:pt x="533" y="201"/>
                    <a:pt x="518" y="172"/>
                  </a:cubicBezTo>
                  <a:cubicBezTo>
                    <a:pt x="518" y="170"/>
                    <a:pt x="518" y="170"/>
                    <a:pt x="518" y="170"/>
                  </a:cubicBezTo>
                  <a:cubicBezTo>
                    <a:pt x="504" y="176"/>
                    <a:pt x="504" y="176"/>
                    <a:pt x="504" y="176"/>
                  </a:cubicBezTo>
                  <a:cubicBezTo>
                    <a:pt x="504" y="178"/>
                    <a:pt x="504" y="178"/>
                    <a:pt x="504" y="178"/>
                  </a:cubicBezTo>
                  <a:cubicBezTo>
                    <a:pt x="504" y="178"/>
                    <a:pt x="507" y="186"/>
                    <a:pt x="509" y="191"/>
                  </a:cubicBezTo>
                  <a:cubicBezTo>
                    <a:pt x="508" y="191"/>
                    <a:pt x="506" y="192"/>
                    <a:pt x="503" y="193"/>
                  </a:cubicBezTo>
                  <a:cubicBezTo>
                    <a:pt x="500" y="186"/>
                    <a:pt x="498" y="181"/>
                    <a:pt x="498" y="180"/>
                  </a:cubicBezTo>
                  <a:cubicBezTo>
                    <a:pt x="497" y="178"/>
                    <a:pt x="497" y="178"/>
                    <a:pt x="497" y="178"/>
                  </a:cubicBezTo>
                  <a:cubicBezTo>
                    <a:pt x="497" y="178"/>
                    <a:pt x="489" y="182"/>
                    <a:pt x="487" y="183"/>
                  </a:cubicBezTo>
                  <a:cubicBezTo>
                    <a:pt x="486" y="181"/>
                    <a:pt x="484" y="177"/>
                    <a:pt x="483" y="174"/>
                  </a:cubicBezTo>
                  <a:cubicBezTo>
                    <a:pt x="492" y="170"/>
                    <a:pt x="509" y="161"/>
                    <a:pt x="511" y="160"/>
                  </a:cubicBezTo>
                  <a:cubicBezTo>
                    <a:pt x="513" y="159"/>
                    <a:pt x="513" y="159"/>
                    <a:pt x="513" y="159"/>
                  </a:cubicBezTo>
                  <a:cubicBezTo>
                    <a:pt x="513" y="157"/>
                    <a:pt x="513" y="157"/>
                    <a:pt x="513"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3" y="124"/>
                    <a:pt x="471" y="126"/>
                    <a:pt x="468" y="127"/>
                  </a:cubicBezTo>
                  <a:cubicBezTo>
                    <a:pt x="464" y="122"/>
                    <a:pt x="460" y="117"/>
                    <a:pt x="459" y="117"/>
                  </a:cubicBezTo>
                  <a:cubicBezTo>
                    <a:pt x="458" y="115"/>
                    <a:pt x="458" y="115"/>
                    <a:pt x="458" y="115"/>
                  </a:cubicBezTo>
                  <a:cubicBezTo>
                    <a:pt x="458" y="115"/>
                    <a:pt x="452" y="121"/>
                    <a:pt x="450" y="123"/>
                  </a:cubicBezTo>
                  <a:cubicBezTo>
                    <a:pt x="449" y="121"/>
                    <a:pt x="446" y="118"/>
                    <a:pt x="444" y="116"/>
                  </a:cubicBezTo>
                  <a:cubicBezTo>
                    <a:pt x="452" y="108"/>
                    <a:pt x="465" y="96"/>
                    <a:pt x="467" y="94"/>
                  </a:cubicBezTo>
                  <a:cubicBezTo>
                    <a:pt x="469" y="93"/>
                    <a:pt x="469" y="93"/>
                    <a:pt x="469" y="93"/>
                  </a:cubicBezTo>
                  <a:cubicBezTo>
                    <a:pt x="467" y="91"/>
                    <a:pt x="467" y="91"/>
                    <a:pt x="467" y="91"/>
                  </a:cubicBezTo>
                  <a:cubicBezTo>
                    <a:pt x="467" y="91"/>
                    <a:pt x="447" y="65"/>
                    <a:pt x="419" y="49"/>
                  </a:cubicBezTo>
                  <a:cubicBezTo>
                    <a:pt x="418" y="48"/>
                    <a:pt x="418" y="48"/>
                    <a:pt x="418" y="48"/>
                  </a:cubicBezTo>
                  <a:cubicBezTo>
                    <a:pt x="409" y="60"/>
                    <a:pt x="409" y="60"/>
                    <a:pt x="409" y="60"/>
                  </a:cubicBezTo>
                  <a:cubicBezTo>
                    <a:pt x="411" y="61"/>
                    <a:pt x="411" y="61"/>
                    <a:pt x="411" y="61"/>
                  </a:cubicBezTo>
                  <a:cubicBezTo>
                    <a:pt x="411" y="62"/>
                    <a:pt x="417" y="67"/>
                    <a:pt x="422" y="70"/>
                  </a:cubicBezTo>
                  <a:cubicBezTo>
                    <a:pt x="421" y="71"/>
                    <a:pt x="420" y="72"/>
                    <a:pt x="418" y="75"/>
                  </a:cubicBezTo>
                  <a:cubicBezTo>
                    <a:pt x="412" y="71"/>
                    <a:pt x="407" y="67"/>
                    <a:pt x="406" y="67"/>
                  </a:cubicBezTo>
                  <a:cubicBezTo>
                    <a:pt x="404" y="66"/>
                    <a:pt x="404" y="66"/>
                    <a:pt x="404" y="66"/>
                  </a:cubicBezTo>
                  <a:cubicBezTo>
                    <a:pt x="404" y="66"/>
                    <a:pt x="400" y="73"/>
                    <a:pt x="399" y="75"/>
                  </a:cubicBezTo>
                  <a:cubicBezTo>
                    <a:pt x="397" y="74"/>
                    <a:pt x="394"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9" y="35"/>
                    <a:pt x="339" y="35"/>
                    <a:pt x="339" y="35"/>
                  </a:cubicBezTo>
                  <a:cubicBezTo>
                    <a:pt x="339" y="35"/>
                    <a:pt x="337" y="43"/>
                    <a:pt x="336" y="46"/>
                  </a:cubicBezTo>
                  <a:cubicBezTo>
                    <a:pt x="334" y="45"/>
                    <a:pt x="330" y="44"/>
                    <a:pt x="327" y="43"/>
                  </a:cubicBezTo>
                  <a:cubicBezTo>
                    <a:pt x="329" y="32"/>
                    <a:pt x="334" y="15"/>
                    <a:pt x="335" y="12"/>
                  </a:cubicBezTo>
                  <a:cubicBezTo>
                    <a:pt x="335" y="10"/>
                    <a:pt x="335" y="10"/>
                    <a:pt x="335" y="10"/>
                  </a:cubicBezTo>
                  <a:cubicBezTo>
                    <a:pt x="333" y="10"/>
                    <a:pt x="333" y="10"/>
                    <a:pt x="333" y="10"/>
                  </a:cubicBezTo>
                  <a:cubicBezTo>
                    <a:pt x="333" y="9"/>
                    <a:pt x="301" y="0"/>
                    <a:pt x="270" y="2"/>
                  </a:cubicBezTo>
                  <a:cubicBezTo>
                    <a:pt x="268" y="2"/>
                    <a:pt x="268" y="2"/>
                    <a:pt x="268" y="2"/>
                  </a:cubicBezTo>
                  <a:cubicBezTo>
                    <a:pt x="267" y="17"/>
                    <a:pt x="267" y="17"/>
                    <a:pt x="267" y="17"/>
                  </a:cubicBezTo>
                  <a:cubicBezTo>
                    <a:pt x="269" y="17"/>
                    <a:pt x="269" y="17"/>
                    <a:pt x="269" y="17"/>
                  </a:cubicBezTo>
                  <a:cubicBezTo>
                    <a:pt x="270" y="18"/>
                    <a:pt x="278" y="18"/>
                    <a:pt x="283" y="18"/>
                  </a:cubicBezTo>
                  <a:cubicBezTo>
                    <a:pt x="283" y="19"/>
                    <a:pt x="283" y="21"/>
                    <a:pt x="283" y="25"/>
                  </a:cubicBezTo>
                  <a:cubicBezTo>
                    <a:pt x="276" y="24"/>
                    <a:pt x="270" y="25"/>
                    <a:pt x="269" y="25"/>
                  </a:cubicBezTo>
                  <a:cubicBezTo>
                    <a:pt x="267" y="25"/>
                    <a:pt x="267" y="25"/>
                    <a:pt x="267" y="25"/>
                  </a:cubicBezTo>
                  <a:cubicBezTo>
                    <a:pt x="267" y="25"/>
                    <a:pt x="267" y="33"/>
                    <a:pt x="268" y="36"/>
                  </a:cubicBezTo>
                  <a:cubicBezTo>
                    <a:pt x="265" y="36"/>
                    <a:pt x="261" y="35"/>
                    <a:pt x="258" y="36"/>
                  </a:cubicBezTo>
                  <a:cubicBezTo>
                    <a:pt x="257" y="26"/>
                    <a:pt x="256" y="8"/>
                    <a:pt x="256" y="4"/>
                  </a:cubicBezTo>
                  <a:cubicBezTo>
                    <a:pt x="256" y="4"/>
                    <a:pt x="256" y="2"/>
                    <a:pt x="256"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9" y="29"/>
                    <a:pt x="209" y="32"/>
                  </a:cubicBezTo>
                  <a:cubicBezTo>
                    <a:pt x="203" y="34"/>
                    <a:pt x="197" y="36"/>
                    <a:pt x="196" y="36"/>
                  </a:cubicBezTo>
                  <a:cubicBezTo>
                    <a:pt x="194" y="37"/>
                    <a:pt x="194" y="37"/>
                    <a:pt x="194" y="37"/>
                  </a:cubicBezTo>
                  <a:cubicBezTo>
                    <a:pt x="194" y="37"/>
                    <a:pt x="197" y="44"/>
                    <a:pt x="198" y="47"/>
                  </a:cubicBezTo>
                  <a:cubicBezTo>
                    <a:pt x="196" y="47"/>
                    <a:pt x="192" y="49"/>
                    <a:pt x="189" y="50"/>
                  </a:cubicBezTo>
                  <a:cubicBezTo>
                    <a:pt x="185" y="41"/>
                    <a:pt x="178" y="23"/>
                    <a:pt x="177" y="21"/>
                  </a:cubicBezTo>
                  <a:cubicBezTo>
                    <a:pt x="176" y="19"/>
                    <a:pt x="176" y="19"/>
                    <a:pt x="176" y="19"/>
                  </a:cubicBezTo>
                  <a:cubicBezTo>
                    <a:pt x="174" y="19"/>
                    <a:pt x="174" y="19"/>
                    <a:pt x="174" y="19"/>
                  </a:cubicBezTo>
                  <a:cubicBezTo>
                    <a:pt x="174" y="19"/>
                    <a:pt x="142" y="30"/>
                    <a:pt x="118" y="50"/>
                  </a:cubicBezTo>
                  <a:cubicBezTo>
                    <a:pt x="116" y="52"/>
                    <a:pt x="116" y="52"/>
                    <a:pt x="116" y="52"/>
                  </a:cubicBezTo>
                  <a:cubicBezTo>
                    <a:pt x="124" y="64"/>
                    <a:pt x="124" y="64"/>
                    <a:pt x="124" y="64"/>
                  </a:cubicBezTo>
                  <a:cubicBezTo>
                    <a:pt x="126" y="63"/>
                    <a:pt x="126" y="63"/>
                    <a:pt x="126" y="63"/>
                  </a:cubicBezTo>
                  <a:cubicBezTo>
                    <a:pt x="127" y="63"/>
                    <a:pt x="133" y="59"/>
                    <a:pt x="138" y="55"/>
                  </a:cubicBezTo>
                  <a:cubicBezTo>
                    <a:pt x="139" y="56"/>
                    <a:pt x="140" y="58"/>
                    <a:pt x="141" y="61"/>
                  </a:cubicBezTo>
                  <a:cubicBezTo>
                    <a:pt x="136" y="65"/>
                    <a:pt x="131" y="69"/>
                    <a:pt x="130" y="69"/>
                  </a:cubicBezTo>
                  <a:cubicBezTo>
                    <a:pt x="128" y="70"/>
                    <a:pt x="128" y="70"/>
                    <a:pt x="128" y="70"/>
                  </a:cubicBezTo>
                  <a:cubicBezTo>
                    <a:pt x="128" y="70"/>
                    <a:pt x="133" y="77"/>
                    <a:pt x="135" y="79"/>
                  </a:cubicBezTo>
                  <a:cubicBezTo>
                    <a:pt x="133" y="80"/>
                    <a:pt x="130" y="82"/>
                    <a:pt x="127" y="84"/>
                  </a:cubicBezTo>
                  <a:cubicBezTo>
                    <a:pt x="121" y="76"/>
                    <a:pt x="109" y="62"/>
                    <a:pt x="108" y="60"/>
                  </a:cubicBezTo>
                  <a:cubicBezTo>
                    <a:pt x="107" y="58"/>
                    <a:pt x="107" y="58"/>
                    <a:pt x="107" y="58"/>
                  </a:cubicBezTo>
                  <a:cubicBezTo>
                    <a:pt x="105" y="59"/>
                    <a:pt x="105" y="59"/>
                    <a:pt x="105" y="59"/>
                  </a:cubicBezTo>
                  <a:cubicBezTo>
                    <a:pt x="105" y="60"/>
                    <a:pt x="78" y="79"/>
                    <a:pt x="60" y="105"/>
                  </a:cubicBezTo>
                  <a:cubicBezTo>
                    <a:pt x="59" y="107"/>
                    <a:pt x="59" y="107"/>
                    <a:pt x="59" y="107"/>
                  </a:cubicBezTo>
                  <a:cubicBezTo>
                    <a:pt x="71" y="116"/>
                    <a:pt x="71" y="116"/>
                    <a:pt x="71" y="116"/>
                  </a:cubicBezTo>
                  <a:cubicBezTo>
                    <a:pt x="72" y="115"/>
                    <a:pt x="72" y="115"/>
                    <a:pt x="72" y="115"/>
                  </a:cubicBezTo>
                  <a:cubicBezTo>
                    <a:pt x="72" y="114"/>
                    <a:pt x="78" y="108"/>
                    <a:pt x="81" y="104"/>
                  </a:cubicBezTo>
                  <a:cubicBezTo>
                    <a:pt x="82" y="105"/>
                    <a:pt x="84" y="106"/>
                    <a:pt x="86" y="108"/>
                  </a:cubicBezTo>
                  <a:cubicBezTo>
                    <a:pt x="82" y="114"/>
                    <a:pt x="78" y="119"/>
                    <a:pt x="78" y="119"/>
                  </a:cubicBezTo>
                  <a:cubicBezTo>
                    <a:pt x="76" y="121"/>
                    <a:pt x="76" y="121"/>
                    <a:pt x="76" y="121"/>
                  </a:cubicBezTo>
                  <a:cubicBezTo>
                    <a:pt x="76" y="121"/>
                    <a:pt x="83" y="126"/>
                    <a:pt x="85" y="127"/>
                  </a:cubicBezTo>
                  <a:cubicBezTo>
                    <a:pt x="84" y="129"/>
                    <a:pt x="81" y="132"/>
                    <a:pt x="79" y="135"/>
                  </a:cubicBezTo>
                  <a:cubicBezTo>
                    <a:pt x="70" y="129"/>
                    <a:pt x="56" y="119"/>
                    <a:pt x="54" y="117"/>
                  </a:cubicBezTo>
                  <a:cubicBezTo>
                    <a:pt x="52" y="116"/>
                    <a:pt x="52" y="116"/>
                    <a:pt x="52" y="116"/>
                  </a:cubicBezTo>
                  <a:cubicBezTo>
                    <a:pt x="50" y="117"/>
                    <a:pt x="50" y="117"/>
                    <a:pt x="50" y="117"/>
                  </a:cubicBezTo>
                  <a:cubicBezTo>
                    <a:pt x="50" y="118"/>
                    <a:pt x="30" y="143"/>
                    <a:pt x="20" y="174"/>
                  </a:cubicBezTo>
                  <a:cubicBezTo>
                    <a:pt x="19" y="176"/>
                    <a:pt x="19" y="176"/>
                    <a:pt x="19" y="176"/>
                  </a:cubicBezTo>
                  <a:cubicBezTo>
                    <a:pt x="33" y="181"/>
                    <a:pt x="33" y="181"/>
                    <a:pt x="33" y="181"/>
                  </a:cubicBezTo>
                  <a:cubicBezTo>
                    <a:pt x="34" y="180"/>
                    <a:pt x="34" y="180"/>
                    <a:pt x="34" y="180"/>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8" y="187"/>
                    <a:pt x="50" y="188"/>
                  </a:cubicBezTo>
                  <a:cubicBezTo>
                    <a:pt x="49" y="190"/>
                    <a:pt x="48" y="194"/>
                    <a:pt x="47" y="197"/>
                  </a:cubicBezTo>
                  <a:cubicBezTo>
                    <a:pt x="38" y="194"/>
                    <a:pt x="20"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1"/>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5" y="331"/>
                    <a:pt x="25" y="331"/>
                    <a:pt x="25" y="331"/>
                  </a:cubicBezTo>
                  <a:cubicBezTo>
                    <a:pt x="24" y="329"/>
                    <a:pt x="24" y="329"/>
                    <a:pt x="24" y="329"/>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40" y="327"/>
                    <a:pt x="42" y="326"/>
                  </a:cubicBezTo>
                  <a:cubicBezTo>
                    <a:pt x="43" y="329"/>
                    <a:pt x="44" y="333"/>
                    <a:pt x="44" y="336"/>
                  </a:cubicBezTo>
                  <a:cubicBezTo>
                    <a:pt x="36" y="338"/>
                    <a:pt x="17" y="344"/>
                    <a:pt x="14" y="345"/>
                  </a:cubicBezTo>
                  <a:cubicBezTo>
                    <a:pt x="12" y="345"/>
                    <a:pt x="12" y="345"/>
                    <a:pt x="12" y="345"/>
                  </a:cubicBezTo>
                  <a:cubicBezTo>
                    <a:pt x="13" y="348"/>
                    <a:pt x="13" y="348"/>
                    <a:pt x="13" y="348"/>
                  </a:cubicBezTo>
                  <a:cubicBezTo>
                    <a:pt x="13" y="348"/>
                    <a:pt x="21" y="380"/>
                    <a:pt x="40" y="406"/>
                  </a:cubicBezTo>
                  <a:cubicBezTo>
                    <a:pt x="41" y="408"/>
                    <a:pt x="41" y="408"/>
                    <a:pt x="41" y="408"/>
                  </a:cubicBezTo>
                  <a:cubicBezTo>
                    <a:pt x="54" y="400"/>
                    <a:pt x="54" y="400"/>
                    <a:pt x="54" y="400"/>
                  </a:cubicBezTo>
                  <a:cubicBezTo>
                    <a:pt x="53" y="399"/>
                    <a:pt x="53" y="399"/>
                    <a:pt x="53" y="399"/>
                  </a:cubicBezTo>
                  <a:cubicBezTo>
                    <a:pt x="52" y="398"/>
                    <a:pt x="49" y="391"/>
                    <a:pt x="46" y="386"/>
                  </a:cubicBezTo>
                  <a:cubicBezTo>
                    <a:pt x="47" y="386"/>
                    <a:pt x="49" y="385"/>
                    <a:pt x="52" y="383"/>
                  </a:cubicBezTo>
                  <a:cubicBezTo>
                    <a:pt x="55" y="389"/>
                    <a:pt x="59" y="395"/>
                    <a:pt x="59" y="395"/>
                  </a:cubicBezTo>
                  <a:cubicBezTo>
                    <a:pt x="60" y="397"/>
                    <a:pt x="60" y="397"/>
                    <a:pt x="60" y="397"/>
                  </a:cubicBezTo>
                  <a:cubicBezTo>
                    <a:pt x="60" y="397"/>
                    <a:pt x="67" y="392"/>
                    <a:pt x="69" y="391"/>
                  </a:cubicBezTo>
                  <a:cubicBezTo>
                    <a:pt x="70" y="393"/>
                    <a:pt x="72" y="396"/>
                    <a:pt x="74" y="399"/>
                  </a:cubicBezTo>
                  <a:cubicBezTo>
                    <a:pt x="66" y="404"/>
                    <a:pt x="51" y="416"/>
                    <a:pt x="48" y="417"/>
                  </a:cubicBezTo>
                  <a:cubicBezTo>
                    <a:pt x="46" y="418"/>
                    <a:pt x="46" y="418"/>
                    <a:pt x="46" y="418"/>
                  </a:cubicBezTo>
                  <a:cubicBezTo>
                    <a:pt x="48" y="420"/>
                    <a:pt x="48" y="420"/>
                    <a:pt x="48" y="420"/>
                  </a:cubicBezTo>
                  <a:cubicBezTo>
                    <a:pt x="48" y="420"/>
                    <a:pt x="65" y="449"/>
                    <a:pt x="90" y="468"/>
                  </a:cubicBezTo>
                  <a:cubicBezTo>
                    <a:pt x="92" y="470"/>
                    <a:pt x="92" y="470"/>
                    <a:pt x="92" y="470"/>
                  </a:cubicBezTo>
                  <a:cubicBezTo>
                    <a:pt x="102" y="459"/>
                    <a:pt x="102" y="459"/>
                    <a:pt x="102" y="459"/>
                  </a:cubicBezTo>
                  <a:cubicBezTo>
                    <a:pt x="101" y="457"/>
                    <a:pt x="101" y="457"/>
                    <a:pt x="101" y="457"/>
                  </a:cubicBezTo>
                  <a:cubicBezTo>
                    <a:pt x="100" y="457"/>
                    <a:pt x="95" y="451"/>
                    <a:pt x="91" y="447"/>
                  </a:cubicBezTo>
                  <a:cubicBezTo>
                    <a:pt x="91" y="447"/>
                    <a:pt x="93" y="445"/>
                    <a:pt x="95" y="443"/>
                  </a:cubicBezTo>
                  <a:cubicBezTo>
                    <a:pt x="100" y="448"/>
                    <a:pt x="105" y="452"/>
                    <a:pt x="106" y="452"/>
                  </a:cubicBezTo>
                  <a:cubicBezTo>
                    <a:pt x="107" y="454"/>
                    <a:pt x="107" y="454"/>
                    <a:pt x="107" y="454"/>
                  </a:cubicBezTo>
                  <a:cubicBezTo>
                    <a:pt x="107" y="454"/>
                    <a:pt x="112" y="447"/>
                    <a:pt x="114" y="445"/>
                  </a:cubicBezTo>
                  <a:cubicBezTo>
                    <a:pt x="116" y="447"/>
                    <a:pt x="119" y="449"/>
                    <a:pt x="121" y="451"/>
                  </a:cubicBezTo>
                  <a:cubicBezTo>
                    <a:pt x="115"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2" y="492"/>
                    <a:pt x="153" y="490"/>
                    <a:pt x="154" y="487"/>
                  </a:cubicBezTo>
                  <a:cubicBezTo>
                    <a:pt x="160" y="490"/>
                    <a:pt x="166" y="493"/>
                    <a:pt x="167" y="493"/>
                  </a:cubicBezTo>
                  <a:cubicBezTo>
                    <a:pt x="169" y="494"/>
                    <a:pt x="169" y="494"/>
                    <a:pt x="169" y="494"/>
                  </a:cubicBezTo>
                  <a:cubicBezTo>
                    <a:pt x="169" y="494"/>
                    <a:pt x="172" y="487"/>
                    <a:pt x="173" y="484"/>
                  </a:cubicBezTo>
                  <a:cubicBezTo>
                    <a:pt x="175" y="485"/>
                    <a:pt x="179" y="487"/>
                    <a:pt x="181" y="488"/>
                  </a:cubicBezTo>
                  <a:cubicBezTo>
                    <a:pt x="179" y="494"/>
                    <a:pt x="170" y="514"/>
                    <a:pt x="169" y="516"/>
                  </a:cubicBezTo>
                  <a:cubicBezTo>
                    <a:pt x="168" y="518"/>
                    <a:pt x="168" y="518"/>
                    <a:pt x="168" y="518"/>
                  </a:cubicBezTo>
                  <a:cubicBezTo>
                    <a:pt x="170" y="519"/>
                    <a:pt x="170" y="519"/>
                    <a:pt x="170" y="519"/>
                  </a:cubicBezTo>
                  <a:cubicBezTo>
                    <a:pt x="170" y="519"/>
                    <a:pt x="200" y="532"/>
                    <a:pt x="231" y="535"/>
                  </a:cubicBezTo>
                  <a:cubicBezTo>
                    <a:pt x="233" y="535"/>
                    <a:pt x="233" y="535"/>
                    <a:pt x="233" y="535"/>
                  </a:cubicBezTo>
                  <a:cubicBezTo>
                    <a:pt x="236" y="520"/>
                    <a:pt x="236" y="520"/>
                    <a:pt x="236" y="520"/>
                  </a:cubicBezTo>
                  <a:cubicBezTo>
                    <a:pt x="234" y="520"/>
                    <a:pt x="234" y="520"/>
                    <a:pt x="234" y="520"/>
                  </a:cubicBezTo>
                  <a:cubicBezTo>
                    <a:pt x="233" y="520"/>
                    <a:pt x="226" y="518"/>
                    <a:pt x="220" y="517"/>
                  </a:cubicBezTo>
                  <a:cubicBezTo>
                    <a:pt x="220" y="516"/>
                    <a:pt x="221" y="514"/>
                    <a:pt x="222" y="511"/>
                  </a:cubicBezTo>
                  <a:cubicBezTo>
                    <a:pt x="228" y="512"/>
                    <a:pt x="235" y="512"/>
                    <a:pt x="235" y="513"/>
                  </a:cubicBezTo>
                  <a:cubicBezTo>
                    <a:pt x="237" y="513"/>
                    <a:pt x="237" y="513"/>
                    <a:pt x="237" y="513"/>
                  </a:cubicBezTo>
                  <a:cubicBezTo>
                    <a:pt x="237" y="513"/>
                    <a:pt x="238" y="505"/>
                    <a:pt x="238" y="502"/>
                  </a:cubicBezTo>
                  <a:cubicBezTo>
                    <a:pt x="241" y="502"/>
                    <a:pt x="245" y="503"/>
                    <a:pt x="248" y="503"/>
                  </a:cubicBezTo>
                  <a:cubicBezTo>
                    <a:pt x="247" y="514"/>
                    <a:pt x="245" y="532"/>
                    <a:pt x="245" y="535"/>
                  </a:cubicBezTo>
                  <a:cubicBezTo>
                    <a:pt x="244" y="537"/>
                    <a:pt x="244" y="537"/>
                    <a:pt x="244" y="537"/>
                  </a:cubicBezTo>
                  <a:cubicBezTo>
                    <a:pt x="247" y="537"/>
                    <a:pt x="247" y="537"/>
                    <a:pt x="247" y="537"/>
                  </a:cubicBezTo>
                  <a:cubicBezTo>
                    <a:pt x="247" y="537"/>
                    <a:pt x="279" y="542"/>
                    <a:pt x="310" y="536"/>
                  </a:cubicBezTo>
                  <a:cubicBezTo>
                    <a:pt x="310" y="536"/>
                    <a:pt x="310" y="536"/>
                    <a:pt x="310" y="536"/>
                  </a:cubicBezTo>
                  <a:close/>
                  <a:moveTo>
                    <a:pt x="400" y="500"/>
                  </a:moveTo>
                  <a:cubicBezTo>
                    <a:pt x="397" y="493"/>
                    <a:pt x="386"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2" y="486"/>
                    <a:pt x="373" y="488"/>
                  </a:cubicBezTo>
                  <a:cubicBezTo>
                    <a:pt x="371" y="490"/>
                    <a:pt x="367" y="491"/>
                    <a:pt x="363" y="493"/>
                  </a:cubicBezTo>
                  <a:cubicBezTo>
                    <a:pt x="362" y="489"/>
                    <a:pt x="359" y="484"/>
                    <a:pt x="359" y="484"/>
                  </a:cubicBezTo>
                  <a:cubicBezTo>
                    <a:pt x="358" y="484"/>
                    <a:pt x="358" y="484"/>
                    <a:pt x="358" y="484"/>
                  </a:cubicBezTo>
                  <a:cubicBezTo>
                    <a:pt x="357" y="484"/>
                    <a:pt x="351" y="485"/>
                    <a:pt x="346" y="487"/>
                  </a:cubicBezTo>
                  <a:cubicBezTo>
                    <a:pt x="345" y="485"/>
                    <a:pt x="345" y="483"/>
                    <a:pt x="344" y="481"/>
                  </a:cubicBezTo>
                  <a:cubicBezTo>
                    <a:pt x="350" y="478"/>
                    <a:pt x="371" y="471"/>
                    <a:pt x="388" y="460"/>
                  </a:cubicBezTo>
                  <a:cubicBezTo>
                    <a:pt x="390" y="463"/>
                    <a:pt x="406" y="488"/>
                    <a:pt x="406" y="488"/>
                  </a:cubicBezTo>
                  <a:cubicBezTo>
                    <a:pt x="407" y="487"/>
                    <a:pt x="407" y="487"/>
                    <a:pt x="407" y="487"/>
                  </a:cubicBezTo>
                  <a:cubicBezTo>
                    <a:pt x="415" y="484"/>
                    <a:pt x="421" y="479"/>
                    <a:pt x="421" y="479"/>
                  </a:cubicBezTo>
                  <a:cubicBezTo>
                    <a:pt x="422" y="477"/>
                    <a:pt x="422" y="477"/>
                    <a:pt x="422" y="477"/>
                  </a:cubicBezTo>
                  <a:cubicBezTo>
                    <a:pt x="422" y="477"/>
                    <a:pt x="418" y="470"/>
                    <a:pt x="416" y="468"/>
                  </a:cubicBezTo>
                  <a:cubicBezTo>
                    <a:pt x="418" y="467"/>
                    <a:pt x="421" y="465"/>
                    <a:pt x="423" y="462"/>
                  </a:cubicBezTo>
                  <a:cubicBezTo>
                    <a:pt x="426" y="465"/>
                    <a:pt x="430" y="471"/>
                    <a:pt x="430" y="471"/>
                  </a:cubicBezTo>
                  <a:cubicBezTo>
                    <a:pt x="432" y="469"/>
                    <a:pt x="432" y="469"/>
                    <a:pt x="432" y="469"/>
                  </a:cubicBezTo>
                  <a:cubicBezTo>
                    <a:pt x="435" y="467"/>
                    <a:pt x="440" y="462"/>
                    <a:pt x="442" y="460"/>
                  </a:cubicBezTo>
                  <a:cubicBezTo>
                    <a:pt x="444" y="461"/>
                    <a:pt x="446" y="464"/>
                    <a:pt x="447" y="465"/>
                  </a:cubicBezTo>
                  <a:cubicBezTo>
                    <a:pt x="429" y="484"/>
                    <a:pt x="407" y="497"/>
                    <a:pt x="400" y="500"/>
                  </a:cubicBezTo>
                  <a:cubicBezTo>
                    <a:pt x="400" y="500"/>
                    <a:pt x="400" y="500"/>
                    <a:pt x="400" y="500"/>
                  </a:cubicBezTo>
                  <a:close/>
                  <a:moveTo>
                    <a:pt x="265" y="524"/>
                  </a:moveTo>
                  <a:cubicBezTo>
                    <a:pt x="265" y="520"/>
                    <a:pt x="266" y="489"/>
                    <a:pt x="266" y="489"/>
                  </a:cubicBezTo>
                  <a:cubicBezTo>
                    <a:pt x="264" y="489"/>
                    <a:pt x="264" y="489"/>
                    <a:pt x="264" y="489"/>
                  </a:cubicBezTo>
                  <a:cubicBezTo>
                    <a:pt x="239" y="489"/>
                    <a:pt x="213" y="481"/>
                    <a:pt x="213" y="481"/>
                  </a:cubicBezTo>
                  <a:cubicBezTo>
                    <a:pt x="211" y="480"/>
                    <a:pt x="211" y="480"/>
                    <a:pt x="211" y="480"/>
                  </a:cubicBezTo>
                  <a:cubicBezTo>
                    <a:pt x="207" y="495"/>
                    <a:pt x="207" y="495"/>
                    <a:pt x="207" y="495"/>
                  </a:cubicBezTo>
                  <a:cubicBezTo>
                    <a:pt x="209" y="495"/>
                    <a:pt x="209" y="495"/>
                    <a:pt x="209" y="495"/>
                  </a:cubicBezTo>
                  <a:cubicBezTo>
                    <a:pt x="212" y="496"/>
                    <a:pt x="217" y="498"/>
                    <a:pt x="220" y="499"/>
                  </a:cubicBezTo>
                  <a:cubicBezTo>
                    <a:pt x="220" y="500"/>
                    <a:pt x="219" y="502"/>
                    <a:pt x="218" y="506"/>
                  </a:cubicBezTo>
                  <a:cubicBezTo>
                    <a:pt x="214" y="505"/>
                    <a:pt x="210" y="504"/>
                    <a:pt x="207" y="503"/>
                  </a:cubicBezTo>
                  <a:cubicBezTo>
                    <a:pt x="205" y="502"/>
                    <a:pt x="205" y="502"/>
                    <a:pt x="205" y="502"/>
                  </a:cubicBezTo>
                  <a:cubicBezTo>
                    <a:pt x="205" y="502"/>
                    <a:pt x="203" y="511"/>
                    <a:pt x="202" y="514"/>
                  </a:cubicBezTo>
                  <a:cubicBezTo>
                    <a:pt x="200" y="513"/>
                    <a:pt x="195" y="512"/>
                    <a:pt x="191" y="510"/>
                  </a:cubicBezTo>
                  <a:cubicBezTo>
                    <a:pt x="193" y="507"/>
                    <a:pt x="203" y="479"/>
                    <a:pt x="203" y="479"/>
                  </a:cubicBezTo>
                  <a:cubicBezTo>
                    <a:pt x="201" y="478"/>
                    <a:pt x="201" y="478"/>
                    <a:pt x="201" y="478"/>
                  </a:cubicBezTo>
                  <a:cubicBezTo>
                    <a:pt x="177" y="471"/>
                    <a:pt x="155" y="456"/>
                    <a:pt x="155" y="456"/>
                  </a:cubicBezTo>
                  <a:cubicBezTo>
                    <a:pt x="153" y="455"/>
                    <a:pt x="153" y="455"/>
                    <a:pt x="153" y="455"/>
                  </a:cubicBezTo>
                  <a:cubicBezTo>
                    <a:pt x="145" y="468"/>
                    <a:pt x="145" y="468"/>
                    <a:pt x="145" y="468"/>
                  </a:cubicBezTo>
                  <a:cubicBezTo>
                    <a:pt x="147" y="469"/>
                    <a:pt x="147" y="469"/>
                    <a:pt x="147" y="469"/>
                  </a:cubicBezTo>
                  <a:cubicBezTo>
                    <a:pt x="150" y="470"/>
                    <a:pt x="154" y="474"/>
                    <a:pt x="156" y="475"/>
                  </a:cubicBezTo>
                  <a:cubicBezTo>
                    <a:pt x="156" y="476"/>
                    <a:pt x="154" y="479"/>
                    <a:pt x="153" y="481"/>
                  </a:cubicBezTo>
                  <a:cubicBezTo>
                    <a:pt x="149" y="479"/>
                    <a:pt x="145" y="477"/>
                    <a:pt x="143" y="476"/>
                  </a:cubicBezTo>
                  <a:cubicBezTo>
                    <a:pt x="141" y="474"/>
                    <a:pt x="141" y="474"/>
                    <a:pt x="141" y="474"/>
                  </a:cubicBezTo>
                  <a:cubicBezTo>
                    <a:pt x="141" y="474"/>
                    <a:pt x="136" y="482"/>
                    <a:pt x="135" y="484"/>
                  </a:cubicBezTo>
                  <a:cubicBezTo>
                    <a:pt x="133" y="483"/>
                    <a:pt x="129" y="480"/>
                    <a:pt x="126" y="477"/>
                  </a:cubicBezTo>
                  <a:cubicBezTo>
                    <a:pt x="128" y="474"/>
                    <a:pt x="145" y="450"/>
                    <a:pt x="145" y="450"/>
                  </a:cubicBezTo>
                  <a:cubicBezTo>
                    <a:pt x="143" y="448"/>
                    <a:pt x="143" y="448"/>
                    <a:pt x="143" y="448"/>
                  </a:cubicBezTo>
                  <a:cubicBezTo>
                    <a:pt x="123" y="435"/>
                    <a:pt x="105" y="413"/>
                    <a:pt x="105" y="413"/>
                  </a:cubicBezTo>
                  <a:cubicBezTo>
                    <a:pt x="103" y="411"/>
                    <a:pt x="103" y="411"/>
                    <a:pt x="103" y="411"/>
                  </a:cubicBezTo>
                  <a:cubicBezTo>
                    <a:pt x="92" y="422"/>
                    <a:pt x="92" y="422"/>
                    <a:pt x="92" y="422"/>
                  </a:cubicBezTo>
                  <a:cubicBezTo>
                    <a:pt x="93" y="423"/>
                    <a:pt x="93" y="423"/>
                    <a:pt x="93" y="423"/>
                  </a:cubicBezTo>
                  <a:cubicBezTo>
                    <a:pt x="96"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5"/>
                  </a:cubicBezTo>
                  <a:cubicBezTo>
                    <a:pt x="76" y="433"/>
                    <a:pt x="73" y="429"/>
                    <a:pt x="70" y="426"/>
                  </a:cubicBezTo>
                  <a:cubicBezTo>
                    <a:pt x="73" y="424"/>
                    <a:pt x="97" y="404"/>
                    <a:pt x="97" y="404"/>
                  </a:cubicBezTo>
                  <a:cubicBezTo>
                    <a:pt x="96" y="403"/>
                    <a:pt x="96" y="403"/>
                    <a:pt x="96" y="403"/>
                  </a:cubicBezTo>
                  <a:cubicBezTo>
                    <a:pt x="80" y="384"/>
                    <a:pt x="69" y="358"/>
                    <a:pt x="69" y="357"/>
                  </a:cubicBezTo>
                  <a:cubicBezTo>
                    <a:pt x="68" y="355"/>
                    <a:pt x="68" y="355"/>
                    <a:pt x="68" y="355"/>
                  </a:cubicBezTo>
                  <a:cubicBezTo>
                    <a:pt x="54" y="362"/>
                    <a:pt x="54" y="362"/>
                    <a:pt x="54" y="362"/>
                  </a:cubicBezTo>
                  <a:cubicBezTo>
                    <a:pt x="55" y="364"/>
                    <a:pt x="55" y="364"/>
                    <a:pt x="55" y="364"/>
                  </a:cubicBezTo>
                  <a:cubicBezTo>
                    <a:pt x="57" y="366"/>
                    <a:pt x="59" y="372"/>
                    <a:pt x="60" y="375"/>
                  </a:cubicBezTo>
                  <a:cubicBezTo>
                    <a:pt x="59" y="375"/>
                    <a:pt x="56" y="376"/>
                    <a:pt x="53" y="378"/>
                  </a:cubicBezTo>
                  <a:cubicBezTo>
                    <a:pt x="51" y="374"/>
                    <a:pt x="49" y="370"/>
                    <a:pt x="48" y="368"/>
                  </a:cubicBezTo>
                  <a:cubicBezTo>
                    <a:pt x="48" y="366"/>
                    <a:pt x="48" y="366"/>
                    <a:pt x="48" y="366"/>
                  </a:cubicBezTo>
                  <a:cubicBezTo>
                    <a:pt x="48" y="366"/>
                    <a:pt x="39" y="369"/>
                    <a:pt x="37" y="370"/>
                  </a:cubicBezTo>
                  <a:cubicBezTo>
                    <a:pt x="36" y="368"/>
                    <a:pt x="34" y="364"/>
                    <a:pt x="33" y="360"/>
                  </a:cubicBezTo>
                  <a:cubicBezTo>
                    <a:pt x="36" y="358"/>
                    <a:pt x="65" y="347"/>
                    <a:pt x="65" y="347"/>
                  </a:cubicBezTo>
                  <a:cubicBezTo>
                    <a:pt x="64" y="345"/>
                    <a:pt x="64" y="345"/>
                    <a:pt x="64" y="345"/>
                  </a:cubicBezTo>
                  <a:cubicBezTo>
                    <a:pt x="55" y="322"/>
                    <a:pt x="53" y="295"/>
                    <a:pt x="53" y="295"/>
                  </a:cubicBezTo>
                  <a:cubicBezTo>
                    <a:pt x="53" y="292"/>
                    <a:pt x="53" y="292"/>
                    <a:pt x="53" y="292"/>
                  </a:cubicBezTo>
                  <a:cubicBezTo>
                    <a:pt x="38" y="294"/>
                    <a:pt x="38" y="294"/>
                    <a:pt x="38" y="294"/>
                  </a:cubicBezTo>
                  <a:cubicBezTo>
                    <a:pt x="38" y="297"/>
                    <a:pt x="38" y="297"/>
                    <a:pt x="38" y="297"/>
                  </a:cubicBezTo>
                  <a:cubicBezTo>
                    <a:pt x="38" y="299"/>
                    <a:pt x="39" y="304"/>
                    <a:pt x="39" y="307"/>
                  </a:cubicBezTo>
                  <a:cubicBezTo>
                    <a:pt x="39" y="308"/>
                    <a:pt x="39" y="308"/>
                    <a:pt x="39" y="308"/>
                  </a:cubicBezTo>
                  <a:cubicBezTo>
                    <a:pt x="37" y="308"/>
                    <a:pt x="35" y="309"/>
                    <a:pt x="32"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2" y="281"/>
                    <a:pt x="52" y="281"/>
                    <a:pt x="52" y="281"/>
                  </a:cubicBezTo>
                  <a:cubicBezTo>
                    <a:pt x="51" y="278"/>
                    <a:pt x="51" y="274"/>
                    <a:pt x="51" y="271"/>
                  </a:cubicBezTo>
                  <a:cubicBezTo>
                    <a:pt x="51" y="250"/>
                    <a:pt x="55" y="230"/>
                    <a:pt x="55" y="230"/>
                  </a:cubicBezTo>
                  <a:cubicBezTo>
                    <a:pt x="56" y="227"/>
                    <a:pt x="56" y="227"/>
                    <a:pt x="56" y="227"/>
                  </a:cubicBezTo>
                  <a:cubicBezTo>
                    <a:pt x="41" y="225"/>
                    <a:pt x="41" y="225"/>
                    <a:pt x="41" y="225"/>
                  </a:cubicBezTo>
                  <a:cubicBezTo>
                    <a:pt x="40" y="227"/>
                    <a:pt x="40" y="227"/>
                    <a:pt x="40" y="227"/>
                  </a:cubicBezTo>
                  <a:cubicBezTo>
                    <a:pt x="40" y="230"/>
                    <a:pt x="39" y="236"/>
                    <a:pt x="38" y="238"/>
                  </a:cubicBezTo>
                  <a:cubicBezTo>
                    <a:pt x="37" y="238"/>
                    <a:pt x="34" y="238"/>
                    <a:pt x="31" y="237"/>
                  </a:cubicBezTo>
                  <a:cubicBezTo>
                    <a:pt x="31" y="233"/>
                    <a:pt x="32" y="229"/>
                    <a:pt x="32" y="226"/>
                  </a:cubicBezTo>
                  <a:cubicBezTo>
                    <a:pt x="33" y="224"/>
                    <a:pt x="33" y="224"/>
                    <a:pt x="33" y="224"/>
                  </a:cubicBezTo>
                  <a:cubicBezTo>
                    <a:pt x="33" y="224"/>
                    <a:pt x="24" y="222"/>
                    <a:pt x="22" y="222"/>
                  </a:cubicBezTo>
                  <a:cubicBezTo>
                    <a:pt x="22" y="219"/>
                    <a:pt x="23" y="215"/>
                    <a:pt x="24" y="211"/>
                  </a:cubicBezTo>
                  <a:cubicBezTo>
                    <a:pt x="28" y="212"/>
                    <a:pt x="57" y="218"/>
                    <a:pt x="57" y="218"/>
                  </a:cubicBezTo>
                  <a:cubicBezTo>
                    <a:pt x="57" y="216"/>
                    <a:pt x="57" y="216"/>
                    <a:pt x="57" y="216"/>
                  </a:cubicBezTo>
                  <a:cubicBezTo>
                    <a:pt x="63" y="192"/>
                    <a:pt x="77" y="168"/>
                    <a:pt x="77" y="168"/>
                  </a:cubicBezTo>
                  <a:cubicBezTo>
                    <a:pt x="78" y="166"/>
                    <a:pt x="78" y="166"/>
                    <a:pt x="78" y="166"/>
                  </a:cubicBezTo>
                  <a:cubicBezTo>
                    <a:pt x="65" y="159"/>
                    <a:pt x="65" y="159"/>
                    <a:pt x="65" y="159"/>
                  </a:cubicBezTo>
                  <a:cubicBezTo>
                    <a:pt x="64" y="161"/>
                    <a:pt x="64" y="161"/>
                    <a:pt x="64" y="161"/>
                  </a:cubicBezTo>
                  <a:cubicBezTo>
                    <a:pt x="62" y="164"/>
                    <a:pt x="59" y="168"/>
                    <a:pt x="58" y="171"/>
                  </a:cubicBezTo>
                  <a:cubicBezTo>
                    <a:pt x="57" y="170"/>
                    <a:pt x="54" y="169"/>
                    <a:pt x="51" y="168"/>
                  </a:cubicBezTo>
                  <a:cubicBezTo>
                    <a:pt x="53" y="164"/>
                    <a:pt x="55" y="160"/>
                    <a:pt x="56" y="158"/>
                  </a:cubicBezTo>
                  <a:cubicBezTo>
                    <a:pt x="57" y="156"/>
                    <a:pt x="57" y="156"/>
                    <a:pt x="57" y="156"/>
                  </a:cubicBezTo>
                  <a:cubicBezTo>
                    <a:pt x="57" y="156"/>
                    <a:pt x="50" y="151"/>
                    <a:pt x="47" y="150"/>
                  </a:cubicBezTo>
                  <a:cubicBezTo>
                    <a:pt x="49" y="148"/>
                    <a:pt x="51" y="144"/>
                    <a:pt x="53" y="140"/>
                  </a:cubicBezTo>
                  <a:cubicBezTo>
                    <a:pt x="56" y="142"/>
                    <a:pt x="83" y="158"/>
                    <a:pt x="83" y="158"/>
                  </a:cubicBezTo>
                  <a:cubicBezTo>
                    <a:pt x="84" y="156"/>
                    <a:pt x="84" y="156"/>
                    <a:pt x="84"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4" y="107"/>
                    <a:pt x="99" y="111"/>
                    <a:pt x="97" y="113"/>
                  </a:cubicBezTo>
                  <a:cubicBezTo>
                    <a:pt x="96" y="112"/>
                    <a:pt x="94" y="110"/>
                    <a:pt x="92" y="108"/>
                  </a:cubicBezTo>
                  <a:cubicBezTo>
                    <a:pt x="95"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6" y="106"/>
                    <a:pt x="126" y="106"/>
                    <a:pt x="126" y="106"/>
                  </a:cubicBezTo>
                  <a:cubicBezTo>
                    <a:pt x="144" y="89"/>
                    <a:pt x="168" y="77"/>
                    <a:pt x="168" y="77"/>
                  </a:cubicBezTo>
                  <a:cubicBezTo>
                    <a:pt x="170" y="76"/>
                    <a:pt x="170" y="76"/>
                    <a:pt x="170" y="76"/>
                  </a:cubicBezTo>
                  <a:cubicBezTo>
                    <a:pt x="163" y="62"/>
                    <a:pt x="163" y="62"/>
                    <a:pt x="163" y="62"/>
                  </a:cubicBezTo>
                  <a:cubicBezTo>
                    <a:pt x="161" y="63"/>
                    <a:pt x="161" y="63"/>
                    <a:pt x="161" y="63"/>
                  </a:cubicBezTo>
                  <a:cubicBezTo>
                    <a:pt x="159" y="65"/>
                    <a:pt x="153" y="67"/>
                    <a:pt x="151" y="68"/>
                  </a:cubicBezTo>
                  <a:cubicBezTo>
                    <a:pt x="150" y="67"/>
                    <a:pt x="149" y="65"/>
                    <a:pt x="147" y="62"/>
                  </a:cubicBezTo>
                  <a:cubicBezTo>
                    <a:pt x="151" y="60"/>
                    <a:pt x="154" y="58"/>
                    <a:pt x="157" y="57"/>
                  </a:cubicBezTo>
                  <a:cubicBezTo>
                    <a:pt x="159" y="56"/>
                    <a:pt x="159" y="56"/>
                    <a:pt x="159" y="56"/>
                  </a:cubicBezTo>
                  <a:cubicBezTo>
                    <a:pt x="159" y="56"/>
                    <a:pt x="155" y="48"/>
                    <a:pt x="153" y="45"/>
                  </a:cubicBezTo>
                  <a:cubicBezTo>
                    <a:pt x="156" y="44"/>
                    <a:pt x="159" y="42"/>
                    <a:pt x="164" y="41"/>
                  </a:cubicBezTo>
                  <a:cubicBezTo>
                    <a:pt x="165" y="44"/>
                    <a:pt x="178" y="71"/>
                    <a:pt x="178" y="71"/>
                  </a:cubicBezTo>
                  <a:cubicBezTo>
                    <a:pt x="180" y="70"/>
                    <a:pt x="180" y="70"/>
                    <a:pt x="180" y="70"/>
                  </a:cubicBezTo>
                  <a:cubicBezTo>
                    <a:pt x="203" y="60"/>
                    <a:pt x="230" y="55"/>
                    <a:pt x="231" y="55"/>
                  </a:cubicBezTo>
                  <a:cubicBezTo>
                    <a:pt x="233" y="54"/>
                    <a:pt x="233" y="54"/>
                    <a:pt x="233" y="54"/>
                  </a:cubicBezTo>
                  <a:cubicBezTo>
                    <a:pt x="230" y="39"/>
                    <a:pt x="230" y="39"/>
                    <a:pt x="230" y="39"/>
                  </a:cubicBezTo>
                  <a:cubicBezTo>
                    <a:pt x="227" y="40"/>
                    <a:pt x="227" y="40"/>
                    <a:pt x="227" y="40"/>
                  </a:cubicBezTo>
                  <a:cubicBezTo>
                    <a:pt x="225" y="41"/>
                    <a:pt x="219" y="41"/>
                    <a:pt x="216" y="41"/>
                  </a:cubicBezTo>
                  <a:cubicBezTo>
                    <a:pt x="216" y="40"/>
                    <a:pt x="215" y="38"/>
                    <a:pt x="214" y="35"/>
                  </a:cubicBezTo>
                  <a:cubicBezTo>
                    <a:pt x="219" y="33"/>
                    <a:pt x="223" y="32"/>
                    <a:pt x="225" y="32"/>
                  </a:cubicBezTo>
                  <a:cubicBezTo>
                    <a:pt x="227" y="32"/>
                    <a:pt x="227" y="32"/>
                    <a:pt x="227" y="32"/>
                  </a:cubicBezTo>
                  <a:cubicBezTo>
                    <a:pt x="227" y="32"/>
                    <a:pt x="226" y="23"/>
                    <a:pt x="226" y="20"/>
                  </a:cubicBezTo>
                  <a:cubicBezTo>
                    <a:pt x="228" y="20"/>
                    <a:pt x="232" y="19"/>
                    <a:pt x="237" y="19"/>
                  </a:cubicBezTo>
                  <a:cubicBezTo>
                    <a:pt x="237" y="22"/>
                    <a:pt x="242" y="53"/>
                    <a:pt x="242" y="53"/>
                  </a:cubicBezTo>
                  <a:cubicBezTo>
                    <a:pt x="244" y="52"/>
                    <a:pt x="244" y="52"/>
                    <a:pt x="244" y="52"/>
                  </a:cubicBezTo>
                  <a:cubicBezTo>
                    <a:pt x="268" y="49"/>
                    <a:pt x="296"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2"/>
                    <a:pt x="302" y="19"/>
                  </a:cubicBezTo>
                  <a:cubicBezTo>
                    <a:pt x="304" y="19"/>
                    <a:pt x="309" y="20"/>
                    <a:pt x="313" y="21"/>
                  </a:cubicBezTo>
                  <a:cubicBezTo>
                    <a:pt x="312" y="24"/>
                    <a:pt x="307" y="54"/>
                    <a:pt x="307" y="54"/>
                  </a:cubicBezTo>
                  <a:cubicBezTo>
                    <a:pt x="309" y="55"/>
                    <a:pt x="309" y="55"/>
                    <a:pt x="309" y="55"/>
                  </a:cubicBezTo>
                  <a:cubicBezTo>
                    <a:pt x="333" y="59"/>
                    <a:pt x="358" y="71"/>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7" y="49"/>
                  </a:cubicBezTo>
                  <a:cubicBezTo>
                    <a:pt x="369" y="50"/>
                    <a:pt x="369" y="50"/>
                    <a:pt x="369" y="50"/>
                  </a:cubicBezTo>
                  <a:cubicBezTo>
                    <a:pt x="369" y="50"/>
                    <a:pt x="373" y="42"/>
                    <a:pt x="374" y="40"/>
                  </a:cubicBezTo>
                  <a:cubicBezTo>
                    <a:pt x="376" y="41"/>
                    <a:pt x="380" y="42"/>
                    <a:pt x="384" y="45"/>
                  </a:cubicBezTo>
                  <a:cubicBezTo>
                    <a:pt x="382" y="48"/>
                    <a:pt x="368" y="75"/>
                    <a:pt x="368" y="75"/>
                  </a:cubicBezTo>
                  <a:cubicBezTo>
                    <a:pt x="370" y="76"/>
                    <a:pt x="370" y="76"/>
                    <a:pt x="370" y="76"/>
                  </a:cubicBezTo>
                  <a:cubicBezTo>
                    <a:pt x="392" y="87"/>
                    <a:pt x="412" y="106"/>
                    <a:pt x="412" y="106"/>
                  </a:cubicBezTo>
                  <a:cubicBezTo>
                    <a:pt x="414" y="107"/>
                    <a:pt x="414" y="107"/>
                    <a:pt x="414" y="107"/>
                  </a:cubicBezTo>
                  <a:cubicBezTo>
                    <a:pt x="424" y="96"/>
                    <a:pt x="424" y="96"/>
                    <a:pt x="424" y="96"/>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9" y="89"/>
                    <a:pt x="429" y="89"/>
                    <a:pt x="429" y="89"/>
                  </a:cubicBezTo>
                  <a:cubicBezTo>
                    <a:pt x="429" y="89"/>
                    <a:pt x="435" y="83"/>
                    <a:pt x="437" y="81"/>
                  </a:cubicBezTo>
                  <a:cubicBezTo>
                    <a:pt x="438" y="82"/>
                    <a:pt x="442" y="85"/>
                    <a:pt x="445" y="89"/>
                  </a:cubicBezTo>
                  <a:cubicBezTo>
                    <a:pt x="442" y="91"/>
                    <a:pt x="421" y="114"/>
                    <a:pt x="421" y="114"/>
                  </a:cubicBezTo>
                  <a:cubicBezTo>
                    <a:pt x="422" y="115"/>
                    <a:pt x="422" y="115"/>
                    <a:pt x="422" y="115"/>
                  </a:cubicBezTo>
                  <a:cubicBezTo>
                    <a:pt x="441" y="132"/>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8" y="133"/>
                  </a:cubicBezTo>
                  <a:cubicBezTo>
                    <a:pt x="470" y="137"/>
                    <a:pt x="473" y="140"/>
                    <a:pt x="474" y="142"/>
                  </a:cubicBezTo>
                  <a:cubicBezTo>
                    <a:pt x="475" y="144"/>
                    <a:pt x="475" y="144"/>
                    <a:pt x="475" y="144"/>
                  </a:cubicBezTo>
                  <a:cubicBezTo>
                    <a:pt x="475" y="144"/>
                    <a:pt x="483" y="140"/>
                    <a:pt x="485" y="138"/>
                  </a:cubicBezTo>
                  <a:cubicBezTo>
                    <a:pt x="486" y="140"/>
                    <a:pt x="489" y="144"/>
                    <a:pt x="491" y="148"/>
                  </a:cubicBezTo>
                  <a:cubicBezTo>
                    <a:pt x="488" y="150"/>
                    <a:pt x="461" y="166"/>
                    <a:pt x="461" y="166"/>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2"/>
                    <a:pt x="496" y="212"/>
                    <a:pt x="496" y="212"/>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6" y="208"/>
                  </a:cubicBezTo>
                  <a:cubicBezTo>
                    <a:pt x="516" y="210"/>
                    <a:pt x="518" y="215"/>
                    <a:pt x="518" y="219"/>
                  </a:cubicBezTo>
                  <a:cubicBezTo>
                    <a:pt x="515" y="220"/>
                    <a:pt x="484" y="227"/>
                    <a:pt x="484" y="227"/>
                  </a:cubicBezTo>
                  <a:cubicBezTo>
                    <a:pt x="485" y="229"/>
                    <a:pt x="485" y="229"/>
                    <a:pt x="485" y="229"/>
                  </a:cubicBezTo>
                  <a:cubicBezTo>
                    <a:pt x="488" y="243"/>
                    <a:pt x="489" y="259"/>
                    <a:pt x="489" y="269"/>
                  </a:cubicBezTo>
                  <a:cubicBezTo>
                    <a:pt x="489" y="276"/>
                    <a:pt x="489" y="280"/>
                    <a:pt x="489" y="280"/>
                  </a:cubicBezTo>
                  <a:cubicBezTo>
                    <a:pt x="489" y="283"/>
                    <a:pt x="489" y="283"/>
                    <a:pt x="489"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5"/>
                    <a:pt x="512" y="277"/>
                  </a:cubicBezTo>
                  <a:cubicBezTo>
                    <a:pt x="512" y="278"/>
                    <a:pt x="512" y="279"/>
                    <a:pt x="512" y="280"/>
                  </a:cubicBezTo>
                  <a:cubicBezTo>
                    <a:pt x="512" y="282"/>
                    <a:pt x="512" y="282"/>
                    <a:pt x="512" y="282"/>
                  </a:cubicBezTo>
                  <a:cubicBezTo>
                    <a:pt x="512" y="282"/>
                    <a:pt x="521" y="283"/>
                    <a:pt x="523" y="283"/>
                  </a:cubicBezTo>
                  <a:cubicBezTo>
                    <a:pt x="523" y="283"/>
                    <a:pt x="523" y="283"/>
                    <a:pt x="523" y="284"/>
                  </a:cubicBezTo>
                  <a:cubicBezTo>
                    <a:pt x="523" y="287"/>
                    <a:pt x="523" y="290"/>
                    <a:pt x="523"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9"/>
                    <a:pt x="499" y="339"/>
                    <a:pt x="502" y="340"/>
                  </a:cubicBezTo>
                  <a:cubicBezTo>
                    <a:pt x="501" y="344"/>
                    <a:pt x="500" y="349"/>
                    <a:pt x="499" y="351"/>
                  </a:cubicBezTo>
                  <a:cubicBezTo>
                    <a:pt x="498" y="353"/>
                    <a:pt x="498" y="353"/>
                    <a:pt x="498" y="353"/>
                  </a:cubicBezTo>
                  <a:cubicBezTo>
                    <a:pt x="498" y="353"/>
                    <a:pt x="506" y="356"/>
                    <a:pt x="509" y="357"/>
                  </a:cubicBezTo>
                  <a:cubicBezTo>
                    <a:pt x="508" y="359"/>
                    <a:pt x="506" y="364"/>
                    <a:pt x="504" y="368"/>
                  </a:cubicBezTo>
                  <a:cubicBezTo>
                    <a:pt x="501" y="366"/>
                    <a:pt x="472" y="354"/>
                    <a:pt x="472" y="354"/>
                  </a:cubicBezTo>
                  <a:cubicBezTo>
                    <a:pt x="472" y="354"/>
                    <a:pt x="472" y="358"/>
                    <a:pt x="472" y="358"/>
                  </a:cubicBezTo>
                  <a:cubicBezTo>
                    <a:pt x="462" y="381"/>
                    <a:pt x="445" y="402"/>
                    <a:pt x="445" y="402"/>
                  </a:cubicBezTo>
                  <a:cubicBezTo>
                    <a:pt x="444" y="404"/>
                    <a:pt x="444" y="404"/>
                    <a:pt x="444" y="404"/>
                  </a:cubicBezTo>
                  <a:cubicBezTo>
                    <a:pt x="456" y="413"/>
                    <a:pt x="456" y="413"/>
                    <a:pt x="456" y="413"/>
                  </a:cubicBezTo>
                  <a:cubicBezTo>
                    <a:pt x="457" y="411"/>
                    <a:pt x="457" y="411"/>
                    <a:pt x="457" y="411"/>
                  </a:cubicBezTo>
                  <a:cubicBezTo>
                    <a:pt x="459" y="409"/>
                    <a:pt x="463" y="405"/>
                    <a:pt x="465" y="402"/>
                  </a:cubicBezTo>
                  <a:cubicBezTo>
                    <a:pt x="466" y="403"/>
                    <a:pt x="468" y="405"/>
                    <a:pt x="470" y="407"/>
                  </a:cubicBezTo>
                  <a:cubicBezTo>
                    <a:pt x="468" y="410"/>
                    <a:pt x="466" y="414"/>
                    <a:pt x="464" y="416"/>
                  </a:cubicBezTo>
                  <a:cubicBezTo>
                    <a:pt x="463" y="417"/>
                    <a:pt x="463" y="417"/>
                    <a:pt x="463" y="417"/>
                  </a:cubicBezTo>
                  <a:cubicBezTo>
                    <a:pt x="463" y="417"/>
                    <a:pt x="469" y="423"/>
                    <a:pt x="472" y="425"/>
                  </a:cubicBezTo>
                  <a:cubicBezTo>
                    <a:pt x="470" y="427"/>
                    <a:pt x="468" y="430"/>
                    <a:pt x="464" y="433"/>
                  </a:cubicBezTo>
                  <a:cubicBezTo>
                    <a:pt x="462" y="431"/>
                    <a:pt x="438" y="411"/>
                    <a:pt x="438" y="411"/>
                  </a:cubicBezTo>
                  <a:cubicBezTo>
                    <a:pt x="436" y="413"/>
                    <a:pt x="436" y="413"/>
                    <a:pt x="436" y="413"/>
                  </a:cubicBezTo>
                  <a:cubicBezTo>
                    <a:pt x="421" y="432"/>
                    <a:pt x="398" y="447"/>
                    <a:pt x="398" y="448"/>
                  </a:cubicBezTo>
                  <a:cubicBezTo>
                    <a:pt x="396" y="449"/>
                    <a:pt x="396" y="449"/>
                    <a:pt x="396" y="449"/>
                  </a:cubicBezTo>
                  <a:cubicBezTo>
                    <a:pt x="405" y="461"/>
                    <a:pt x="405" y="461"/>
                    <a:pt x="405" y="461"/>
                  </a:cubicBezTo>
                  <a:cubicBezTo>
                    <a:pt x="407" y="460"/>
                    <a:pt x="407" y="460"/>
                    <a:pt x="407" y="460"/>
                  </a:cubicBezTo>
                  <a:cubicBezTo>
                    <a:pt x="409" y="458"/>
                    <a:pt x="414" y="455"/>
                    <a:pt x="416" y="453"/>
                  </a:cubicBezTo>
                  <a:cubicBezTo>
                    <a:pt x="417" y="454"/>
                    <a:pt x="419" y="456"/>
                    <a:pt x="421" y="459"/>
                  </a:cubicBezTo>
                  <a:cubicBezTo>
                    <a:pt x="417" y="462"/>
                    <a:pt x="414" y="464"/>
                    <a:pt x="412" y="466"/>
                  </a:cubicBezTo>
                  <a:cubicBezTo>
                    <a:pt x="410" y="467"/>
                    <a:pt x="410" y="467"/>
                    <a:pt x="410" y="467"/>
                  </a:cubicBezTo>
                  <a:cubicBezTo>
                    <a:pt x="410" y="467"/>
                    <a:pt x="415" y="474"/>
                    <a:pt x="417" y="477"/>
                  </a:cubicBezTo>
                  <a:cubicBezTo>
                    <a:pt x="415" y="478"/>
                    <a:pt x="411" y="481"/>
                    <a:pt x="407" y="483"/>
                  </a:cubicBezTo>
                  <a:cubicBezTo>
                    <a:pt x="405" y="480"/>
                    <a:pt x="389" y="454"/>
                    <a:pt x="389" y="454"/>
                  </a:cubicBezTo>
                  <a:cubicBezTo>
                    <a:pt x="387" y="455"/>
                    <a:pt x="387" y="455"/>
                    <a:pt x="387" y="455"/>
                  </a:cubicBezTo>
                  <a:cubicBezTo>
                    <a:pt x="367" y="469"/>
                    <a:pt x="341" y="477"/>
                    <a:pt x="341" y="477"/>
                  </a:cubicBezTo>
                  <a:cubicBezTo>
                    <a:pt x="338" y="478"/>
                    <a:pt x="338" y="478"/>
                    <a:pt x="338" y="478"/>
                  </a:cubicBezTo>
                  <a:cubicBezTo>
                    <a:pt x="344" y="492"/>
                    <a:pt x="344" y="492"/>
                    <a:pt x="344" y="492"/>
                  </a:cubicBezTo>
                  <a:cubicBezTo>
                    <a:pt x="346" y="492"/>
                    <a:pt x="346" y="492"/>
                    <a:pt x="346" y="492"/>
                  </a:cubicBezTo>
                  <a:cubicBezTo>
                    <a:pt x="348" y="490"/>
                    <a:pt x="354" y="489"/>
                    <a:pt x="357" y="488"/>
                  </a:cubicBezTo>
                  <a:cubicBezTo>
                    <a:pt x="357" y="489"/>
                    <a:pt x="358" y="492"/>
                    <a:pt x="359" y="495"/>
                  </a:cubicBezTo>
                  <a:cubicBezTo>
                    <a:pt x="355" y="497"/>
                    <a:pt x="351" y="498"/>
                    <a:pt x="349" y="499"/>
                  </a:cubicBezTo>
                  <a:cubicBezTo>
                    <a:pt x="347" y="500"/>
                    <a:pt x="347" y="500"/>
                    <a:pt x="347" y="500"/>
                  </a:cubicBezTo>
                  <a:cubicBezTo>
                    <a:pt x="347" y="500"/>
                    <a:pt x="349" y="508"/>
                    <a:pt x="350" y="511"/>
                  </a:cubicBezTo>
                  <a:cubicBezTo>
                    <a:pt x="348" y="512"/>
                    <a:pt x="344" y="513"/>
                    <a:pt x="339" y="514"/>
                  </a:cubicBezTo>
                  <a:cubicBezTo>
                    <a:pt x="338" y="510"/>
                    <a:pt x="330" y="481"/>
                    <a:pt x="330" y="481"/>
                  </a:cubicBezTo>
                  <a:cubicBezTo>
                    <a:pt x="328" y="482"/>
                    <a:pt x="328" y="482"/>
                    <a:pt x="328" y="482"/>
                  </a:cubicBezTo>
                  <a:cubicBezTo>
                    <a:pt x="305" y="489"/>
                    <a:pt x="277" y="489"/>
                    <a:pt x="277" y="489"/>
                  </a:cubicBezTo>
                  <a:cubicBezTo>
                    <a:pt x="275" y="489"/>
                    <a:pt x="275" y="489"/>
                    <a:pt x="275"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3"/>
                    <a:pt x="278" y="512"/>
                  </a:cubicBezTo>
                  <a:cubicBezTo>
                    <a:pt x="276" y="512"/>
                    <a:pt x="276" y="512"/>
                    <a:pt x="276" y="512"/>
                  </a:cubicBezTo>
                  <a:cubicBezTo>
                    <a:pt x="276" y="512"/>
                    <a:pt x="276" y="521"/>
                    <a:pt x="276" y="524"/>
                  </a:cubicBezTo>
                  <a:cubicBezTo>
                    <a:pt x="274" y="524"/>
                    <a:pt x="269" y="524"/>
                    <a:pt x="265" y="524"/>
                  </a:cubicBezTo>
                  <a:cubicBezTo>
                    <a:pt x="265" y="524"/>
                    <a:pt x="265" y="524"/>
                    <a:pt x="265" y="524"/>
                  </a:cubicBezTo>
                  <a:close/>
                  <a:moveTo>
                    <a:pt x="424" y="456"/>
                  </a:moveTo>
                  <a:cubicBezTo>
                    <a:pt x="421" y="453"/>
                    <a:pt x="417" y="448"/>
                    <a:pt x="417" y="448"/>
                  </a:cubicBezTo>
                  <a:cubicBezTo>
                    <a:pt x="416" y="449"/>
                    <a:pt x="416" y="449"/>
                    <a:pt x="416" y="449"/>
                  </a:cubicBezTo>
                  <a:cubicBezTo>
                    <a:pt x="416" y="449"/>
                    <a:pt x="410" y="452"/>
                    <a:pt x="406" y="455"/>
                  </a:cubicBezTo>
                  <a:cubicBezTo>
                    <a:pt x="404" y="453"/>
                    <a:pt x="403" y="452"/>
                    <a:pt x="402" y="450"/>
                  </a:cubicBezTo>
                  <a:cubicBezTo>
                    <a:pt x="408" y="446"/>
                    <a:pt x="425" y="433"/>
                    <a:pt x="438" y="417"/>
                  </a:cubicBezTo>
                  <a:cubicBezTo>
                    <a:pt x="441" y="419"/>
                    <a:pt x="464" y="439"/>
                    <a:pt x="464" y="439"/>
                  </a:cubicBezTo>
                  <a:cubicBezTo>
                    <a:pt x="466" y="438"/>
                    <a:pt x="466" y="438"/>
                    <a:pt x="466" y="438"/>
                  </a:cubicBezTo>
                  <a:cubicBezTo>
                    <a:pt x="472" y="433"/>
                    <a:pt x="476" y="426"/>
                    <a:pt x="476" y="425"/>
                  </a:cubicBezTo>
                  <a:cubicBezTo>
                    <a:pt x="477" y="424"/>
                    <a:pt x="477" y="424"/>
                    <a:pt x="477" y="424"/>
                  </a:cubicBezTo>
                  <a:cubicBezTo>
                    <a:pt x="477" y="424"/>
                    <a:pt x="471" y="418"/>
                    <a:pt x="469" y="417"/>
                  </a:cubicBezTo>
                  <a:cubicBezTo>
                    <a:pt x="470" y="415"/>
                    <a:pt x="472" y="412"/>
                    <a:pt x="474" y="409"/>
                  </a:cubicBezTo>
                  <a:cubicBezTo>
                    <a:pt x="477" y="411"/>
                    <a:pt x="483" y="415"/>
                    <a:pt x="483" y="415"/>
                  </a:cubicBezTo>
                  <a:cubicBezTo>
                    <a:pt x="484" y="413"/>
                    <a:pt x="484" y="413"/>
                    <a:pt x="484" y="413"/>
                  </a:cubicBezTo>
                  <a:cubicBezTo>
                    <a:pt x="486" y="410"/>
                    <a:pt x="490" y="404"/>
                    <a:pt x="492" y="402"/>
                  </a:cubicBezTo>
                  <a:cubicBezTo>
                    <a:pt x="493" y="403"/>
                    <a:pt x="496" y="404"/>
                    <a:pt x="498" y="405"/>
                  </a:cubicBezTo>
                  <a:cubicBezTo>
                    <a:pt x="485" y="428"/>
                    <a:pt x="467" y="447"/>
                    <a:pt x="462" y="452"/>
                  </a:cubicBezTo>
                  <a:cubicBezTo>
                    <a:pt x="456" y="446"/>
                    <a:pt x="439" y="431"/>
                    <a:pt x="439" y="430"/>
                  </a:cubicBezTo>
                  <a:cubicBezTo>
                    <a:pt x="437" y="428"/>
                    <a:pt x="437" y="428"/>
                    <a:pt x="437" y="428"/>
                  </a:cubicBezTo>
                  <a:cubicBezTo>
                    <a:pt x="435" y="430"/>
                    <a:pt x="435" y="430"/>
                    <a:pt x="435" y="430"/>
                  </a:cubicBezTo>
                  <a:cubicBezTo>
                    <a:pt x="433" y="433"/>
                    <a:pt x="426" y="439"/>
                    <a:pt x="425" y="439"/>
                  </a:cubicBezTo>
                  <a:cubicBezTo>
                    <a:pt x="424" y="441"/>
                    <a:pt x="424" y="441"/>
                    <a:pt x="424" y="441"/>
                  </a:cubicBezTo>
                  <a:cubicBezTo>
                    <a:pt x="424" y="441"/>
                    <a:pt x="430" y="447"/>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6" y="361"/>
                  </a:cubicBezTo>
                  <a:cubicBezTo>
                    <a:pt x="479" y="362"/>
                    <a:pt x="506" y="373"/>
                    <a:pt x="506" y="373"/>
                  </a:cubicBezTo>
                  <a:cubicBezTo>
                    <a:pt x="507" y="371"/>
                    <a:pt x="507" y="371"/>
                    <a:pt x="507" y="371"/>
                  </a:cubicBezTo>
                  <a:cubicBezTo>
                    <a:pt x="511" y="365"/>
                    <a:pt x="513" y="357"/>
                    <a:pt x="513" y="356"/>
                  </a:cubicBezTo>
                  <a:cubicBezTo>
                    <a:pt x="514" y="354"/>
                    <a:pt x="514" y="354"/>
                    <a:pt x="514" y="354"/>
                  </a:cubicBezTo>
                  <a:cubicBezTo>
                    <a:pt x="514" y="354"/>
                    <a:pt x="506" y="351"/>
                    <a:pt x="503" y="351"/>
                  </a:cubicBezTo>
                  <a:cubicBezTo>
                    <a:pt x="504" y="348"/>
                    <a:pt x="505" y="345"/>
                    <a:pt x="506" y="341"/>
                  </a:cubicBezTo>
                  <a:cubicBezTo>
                    <a:pt x="510" y="343"/>
                    <a:pt x="516" y="345"/>
                    <a:pt x="516" y="345"/>
                  </a:cubicBezTo>
                  <a:cubicBezTo>
                    <a:pt x="517" y="342"/>
                    <a:pt x="517" y="342"/>
                    <a:pt x="517" y="342"/>
                  </a:cubicBezTo>
                  <a:cubicBezTo>
                    <a:pt x="518" y="339"/>
                    <a:pt x="519" y="332"/>
                    <a:pt x="520" y="329"/>
                  </a:cubicBezTo>
                  <a:cubicBezTo>
                    <a:pt x="522" y="329"/>
                    <a:pt x="525" y="330"/>
                    <a:pt x="527" y="330"/>
                  </a:cubicBezTo>
                  <a:cubicBezTo>
                    <a:pt x="523" y="356"/>
                    <a:pt x="511" y="380"/>
                    <a:pt x="508" y="387"/>
                  </a:cubicBezTo>
                  <a:cubicBezTo>
                    <a:pt x="501" y="383"/>
                    <a:pt x="482" y="375"/>
                    <a:pt x="479" y="374"/>
                  </a:cubicBezTo>
                  <a:cubicBezTo>
                    <a:pt x="478" y="373"/>
                    <a:pt x="478" y="373"/>
                    <a:pt x="478" y="373"/>
                  </a:cubicBezTo>
                  <a:cubicBezTo>
                    <a:pt x="477" y="375"/>
                    <a:pt x="477" y="375"/>
                    <a:pt x="477" y="375"/>
                  </a:cubicBezTo>
                  <a:cubicBezTo>
                    <a:pt x="475" y="378"/>
                    <a:pt x="470" y="386"/>
                    <a:pt x="470" y="386"/>
                  </a:cubicBezTo>
                  <a:cubicBezTo>
                    <a:pt x="468" y="388"/>
                    <a:pt x="468" y="388"/>
                    <a:pt x="468" y="388"/>
                  </a:cubicBezTo>
                  <a:cubicBezTo>
                    <a:pt x="468" y="388"/>
                    <a:pt x="476" y="392"/>
                    <a:pt x="478" y="393"/>
                  </a:cubicBezTo>
                  <a:cubicBezTo>
                    <a:pt x="477" y="396"/>
                    <a:pt x="475" y="399"/>
                    <a:pt x="473" y="403"/>
                  </a:cubicBezTo>
                  <a:cubicBezTo>
                    <a:pt x="469" y="400"/>
                    <a:pt x="464" y="397"/>
                    <a:pt x="464" y="397"/>
                  </a:cubicBezTo>
                  <a:cubicBezTo>
                    <a:pt x="463" y="398"/>
                    <a:pt x="463" y="398"/>
                    <a:pt x="463" y="398"/>
                  </a:cubicBezTo>
                  <a:close/>
                  <a:moveTo>
                    <a:pt x="42" y="402"/>
                  </a:moveTo>
                  <a:cubicBezTo>
                    <a:pt x="27" y="381"/>
                    <a:pt x="19" y="356"/>
                    <a:pt x="17" y="349"/>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2"/>
                    <a:pt x="33" y="318"/>
                    <a:pt x="32" y="313"/>
                  </a:cubicBezTo>
                  <a:cubicBezTo>
                    <a:pt x="37" y="313"/>
                    <a:pt x="43" y="312"/>
                    <a:pt x="43" y="312"/>
                  </a:cubicBezTo>
                  <a:cubicBezTo>
                    <a:pt x="43" y="310"/>
                    <a:pt x="43" y="310"/>
                    <a:pt x="43" y="310"/>
                  </a:cubicBezTo>
                  <a:cubicBezTo>
                    <a:pt x="43" y="310"/>
                    <a:pt x="43" y="309"/>
                    <a:pt x="43" y="307"/>
                  </a:cubicBezTo>
                  <a:cubicBezTo>
                    <a:pt x="43" y="305"/>
                    <a:pt x="43" y="301"/>
                    <a:pt x="43" y="298"/>
                  </a:cubicBezTo>
                  <a:cubicBezTo>
                    <a:pt x="45" y="298"/>
                    <a:pt x="47" y="297"/>
                    <a:pt x="49" y="297"/>
                  </a:cubicBezTo>
                  <a:cubicBezTo>
                    <a:pt x="50" y="304"/>
                    <a:pt x="52" y="325"/>
                    <a:pt x="59" y="345"/>
                  </a:cubicBezTo>
                  <a:cubicBezTo>
                    <a:pt x="56" y="346"/>
                    <a:pt x="28" y="357"/>
                    <a:pt x="28" y="357"/>
                  </a:cubicBezTo>
                  <a:cubicBezTo>
                    <a:pt x="28" y="359"/>
                    <a:pt x="28" y="359"/>
                    <a:pt x="28" y="359"/>
                  </a:cubicBezTo>
                  <a:cubicBezTo>
                    <a:pt x="30" y="367"/>
                    <a:pt x="34" y="374"/>
                    <a:pt x="34" y="374"/>
                  </a:cubicBezTo>
                  <a:cubicBezTo>
                    <a:pt x="35" y="376"/>
                    <a:pt x="35" y="376"/>
                    <a:pt x="35" y="376"/>
                  </a:cubicBezTo>
                  <a:cubicBezTo>
                    <a:pt x="35" y="376"/>
                    <a:pt x="43" y="372"/>
                    <a:pt x="45" y="371"/>
                  </a:cubicBezTo>
                  <a:cubicBezTo>
                    <a:pt x="46" y="374"/>
                    <a:pt x="48" y="377"/>
                    <a:pt x="50" y="380"/>
                  </a:cubicBezTo>
                  <a:cubicBezTo>
                    <a:pt x="46" y="382"/>
                    <a:pt x="40" y="385"/>
                    <a:pt x="40"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9"/>
                    <a:pt x="526" y="299"/>
                  </a:cubicBezTo>
                  <a:cubicBezTo>
                    <a:pt x="526" y="297"/>
                    <a:pt x="526" y="297"/>
                    <a:pt x="526" y="297"/>
                  </a:cubicBezTo>
                  <a:cubicBezTo>
                    <a:pt x="527" y="292"/>
                    <a:pt x="528" y="287"/>
                    <a:pt x="528" y="284"/>
                  </a:cubicBezTo>
                  <a:cubicBezTo>
                    <a:pt x="528" y="282"/>
                    <a:pt x="528" y="281"/>
                    <a:pt x="528" y="280"/>
                  </a:cubicBezTo>
                  <a:cubicBezTo>
                    <a:pt x="527" y="279"/>
                    <a:pt x="527" y="279"/>
                    <a:pt x="527" y="279"/>
                  </a:cubicBezTo>
                  <a:cubicBezTo>
                    <a:pt x="527" y="279"/>
                    <a:pt x="519" y="278"/>
                    <a:pt x="516" y="278"/>
                  </a:cubicBezTo>
                  <a:cubicBezTo>
                    <a:pt x="516" y="278"/>
                    <a:pt x="516" y="277"/>
                    <a:pt x="516" y="277"/>
                  </a:cubicBezTo>
                  <a:cubicBezTo>
                    <a:pt x="516" y="275"/>
                    <a:pt x="516" y="272"/>
                    <a:pt x="516" y="269"/>
                  </a:cubicBezTo>
                  <a:cubicBezTo>
                    <a:pt x="520" y="269"/>
                    <a:pt x="527" y="268"/>
                    <a:pt x="527" y="268"/>
                  </a:cubicBezTo>
                  <a:cubicBezTo>
                    <a:pt x="527" y="266"/>
                    <a:pt x="527" y="266"/>
                    <a:pt x="527" y="266"/>
                  </a:cubicBezTo>
                  <a:cubicBezTo>
                    <a:pt x="526" y="262"/>
                    <a:pt x="526" y="256"/>
                    <a:pt x="526" y="252"/>
                  </a:cubicBezTo>
                  <a:cubicBezTo>
                    <a:pt x="528" y="252"/>
                    <a:pt x="530" y="252"/>
                    <a:pt x="533" y="252"/>
                  </a:cubicBezTo>
                  <a:cubicBezTo>
                    <a:pt x="534" y="260"/>
                    <a:pt x="534" y="268"/>
                    <a:pt x="534" y="276"/>
                  </a:cubicBezTo>
                  <a:cubicBezTo>
                    <a:pt x="534" y="292"/>
                    <a:pt x="532" y="306"/>
                    <a:pt x="532" y="310"/>
                  </a:cubicBezTo>
                  <a:cubicBezTo>
                    <a:pt x="524" y="309"/>
                    <a:pt x="501" y="306"/>
                    <a:pt x="500" y="306"/>
                  </a:cubicBezTo>
                  <a:cubicBezTo>
                    <a:pt x="498" y="306"/>
                    <a:pt x="498" y="306"/>
                    <a:pt x="498"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3"/>
                    <a:pt x="30" y="253"/>
                  </a:cubicBezTo>
                  <a:cubicBezTo>
                    <a:pt x="30" y="250"/>
                    <a:pt x="30" y="246"/>
                    <a:pt x="30" y="242"/>
                  </a:cubicBezTo>
                  <a:cubicBezTo>
                    <a:pt x="35" y="242"/>
                    <a:pt x="41" y="243"/>
                    <a:pt x="41" y="243"/>
                  </a:cubicBezTo>
                  <a:cubicBezTo>
                    <a:pt x="41" y="241"/>
                    <a:pt x="41" y="241"/>
                    <a:pt x="41" y="241"/>
                  </a:cubicBezTo>
                  <a:cubicBezTo>
                    <a:pt x="41" y="241"/>
                    <a:pt x="43" y="235"/>
                    <a:pt x="44" y="230"/>
                  </a:cubicBezTo>
                  <a:cubicBezTo>
                    <a:pt x="46" y="230"/>
                    <a:pt x="49" y="231"/>
                    <a:pt x="51" y="231"/>
                  </a:cubicBezTo>
                  <a:cubicBezTo>
                    <a:pt x="50" y="237"/>
                    <a:pt x="47" y="253"/>
                    <a:pt x="47" y="270"/>
                  </a:cubicBezTo>
                  <a:cubicBezTo>
                    <a:pt x="47" y="273"/>
                    <a:pt x="47" y="277"/>
                    <a:pt x="47" y="280"/>
                  </a:cubicBezTo>
                  <a:cubicBezTo>
                    <a:pt x="44" y="280"/>
                    <a:pt x="14" y="281"/>
                    <a:pt x="14" y="281"/>
                  </a:cubicBezTo>
                  <a:cubicBezTo>
                    <a:pt x="14" y="283"/>
                    <a:pt x="14" y="283"/>
                    <a:pt x="14" y="283"/>
                  </a:cubicBezTo>
                  <a:cubicBezTo>
                    <a:pt x="13" y="285"/>
                    <a:pt x="13" y="286"/>
                    <a:pt x="13" y="288"/>
                  </a:cubicBezTo>
                  <a:cubicBezTo>
                    <a:pt x="13" y="294"/>
                    <a:pt x="14" y="299"/>
                    <a:pt x="14" y="299"/>
                  </a:cubicBezTo>
                  <a:cubicBezTo>
                    <a:pt x="15" y="301"/>
                    <a:pt x="15" y="301"/>
                    <a:pt x="15" y="301"/>
                  </a:cubicBezTo>
                  <a:cubicBezTo>
                    <a:pt x="15" y="301"/>
                    <a:pt x="23" y="301"/>
                    <a:pt x="26" y="300"/>
                  </a:cubicBezTo>
                  <a:cubicBezTo>
                    <a:pt x="26" y="303"/>
                    <a:pt x="27" y="306"/>
                    <a:pt x="27" y="310"/>
                  </a:cubicBezTo>
                  <a:cubicBezTo>
                    <a:pt x="23" y="310"/>
                    <a:pt x="16" y="311"/>
                    <a:pt x="16" y="311"/>
                  </a:cubicBezTo>
                  <a:cubicBezTo>
                    <a:pt x="17" y="314"/>
                    <a:pt x="17" y="314"/>
                    <a:pt x="17" y="314"/>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7"/>
                    <a:pt x="501" y="267"/>
                    <a:pt x="501" y="267"/>
                  </a:cubicBezTo>
                  <a:cubicBezTo>
                    <a:pt x="501" y="267"/>
                    <a:pt x="500" y="274"/>
                    <a:pt x="500" y="278"/>
                  </a:cubicBezTo>
                  <a:cubicBezTo>
                    <a:pt x="497" y="278"/>
                    <a:pt x="495" y="278"/>
                    <a:pt x="493" y="278"/>
                  </a:cubicBezTo>
                  <a:cubicBezTo>
                    <a:pt x="493" y="276"/>
                    <a:pt x="493" y="273"/>
                    <a:pt x="493" y="269"/>
                  </a:cubicBezTo>
                  <a:cubicBezTo>
                    <a:pt x="493" y="259"/>
                    <a:pt x="493" y="244"/>
                    <a:pt x="489" y="230"/>
                  </a:cubicBezTo>
                  <a:cubicBezTo>
                    <a:pt x="493" y="229"/>
                    <a:pt x="523" y="222"/>
                    <a:pt x="523" y="222"/>
                  </a:cubicBezTo>
                  <a:cubicBezTo>
                    <a:pt x="523" y="221"/>
                    <a:pt x="523" y="221"/>
                    <a:pt x="523" y="221"/>
                  </a:cubicBezTo>
                  <a:cubicBezTo>
                    <a:pt x="522" y="213"/>
                    <a:pt x="519" y="205"/>
                    <a:pt x="519" y="205"/>
                  </a:cubicBezTo>
                  <a:cubicBezTo>
                    <a:pt x="518" y="203"/>
                    <a:pt x="518" y="203"/>
                    <a:pt x="518" y="203"/>
                  </a:cubicBezTo>
                  <a:cubicBezTo>
                    <a:pt x="518" y="203"/>
                    <a:pt x="510" y="205"/>
                    <a:pt x="508" y="206"/>
                  </a:cubicBezTo>
                  <a:cubicBezTo>
                    <a:pt x="507" y="203"/>
                    <a:pt x="506" y="200"/>
                    <a:pt x="504" y="197"/>
                  </a:cubicBezTo>
                  <a:cubicBezTo>
                    <a:pt x="508" y="196"/>
                    <a:pt x="515" y="193"/>
                    <a:pt x="515" y="193"/>
                  </a:cubicBezTo>
                  <a:cubicBezTo>
                    <a:pt x="514" y="191"/>
                    <a:pt x="514" y="191"/>
                    <a:pt x="514" y="191"/>
                  </a:cubicBezTo>
                  <a:cubicBezTo>
                    <a:pt x="512" y="188"/>
                    <a:pt x="510" y="181"/>
                    <a:pt x="509" y="178"/>
                  </a:cubicBezTo>
                  <a:cubicBezTo>
                    <a:pt x="511" y="177"/>
                    <a:pt x="513" y="176"/>
                    <a:pt x="515" y="176"/>
                  </a:cubicBezTo>
                  <a:cubicBezTo>
                    <a:pt x="527" y="199"/>
                    <a:pt x="530" y="225"/>
                    <a:pt x="531" y="232"/>
                  </a:cubicBezTo>
                  <a:cubicBezTo>
                    <a:pt x="523" y="233"/>
                    <a:pt x="500" y="237"/>
                    <a:pt x="499" y="237"/>
                  </a:cubicBezTo>
                  <a:cubicBezTo>
                    <a:pt x="497" y="237"/>
                    <a:pt x="497" y="237"/>
                    <a:pt x="497" y="237"/>
                  </a:cubicBezTo>
                  <a:cubicBezTo>
                    <a:pt x="498" y="240"/>
                    <a:pt x="498" y="240"/>
                    <a:pt x="498" y="240"/>
                  </a:cubicBezTo>
                  <a:cubicBezTo>
                    <a:pt x="498" y="244"/>
                    <a:pt x="499" y="253"/>
                    <a:pt x="499" y="253"/>
                  </a:cubicBezTo>
                  <a:cubicBezTo>
                    <a:pt x="499" y="256"/>
                    <a:pt x="499" y="256"/>
                    <a:pt x="499" y="256"/>
                  </a:cubicBezTo>
                  <a:cubicBezTo>
                    <a:pt x="499" y="256"/>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4" y="206"/>
                    <a:pt x="477" y="185"/>
                    <a:pt x="467" y="167"/>
                  </a:cubicBezTo>
                  <a:cubicBezTo>
                    <a:pt x="470" y="165"/>
                    <a:pt x="496" y="150"/>
                    <a:pt x="496" y="150"/>
                  </a:cubicBezTo>
                  <a:cubicBezTo>
                    <a:pt x="496" y="148"/>
                    <a:pt x="496" y="148"/>
                    <a:pt x="496" y="148"/>
                  </a:cubicBezTo>
                  <a:cubicBezTo>
                    <a:pt x="493" y="141"/>
                    <a:pt x="488" y="134"/>
                    <a:pt x="487" y="134"/>
                  </a:cubicBezTo>
                  <a:cubicBezTo>
                    <a:pt x="486" y="132"/>
                    <a:pt x="486" y="132"/>
                    <a:pt x="486" y="132"/>
                  </a:cubicBezTo>
                  <a:cubicBezTo>
                    <a:pt x="486" y="132"/>
                    <a:pt x="479" y="137"/>
                    <a:pt x="477" y="138"/>
                  </a:cubicBezTo>
                  <a:cubicBezTo>
                    <a:pt x="475" y="136"/>
                    <a:pt x="473" y="134"/>
                    <a:pt x="471" y="131"/>
                  </a:cubicBezTo>
                  <a:cubicBezTo>
                    <a:pt x="474" y="128"/>
                    <a:pt x="480" y="124"/>
                    <a:pt x="480" y="124"/>
                  </a:cubicBezTo>
                  <a:cubicBezTo>
                    <a:pt x="478" y="123"/>
                    <a:pt x="478" y="123"/>
                    <a:pt x="478" y="123"/>
                  </a:cubicBezTo>
                  <a:cubicBezTo>
                    <a:pt x="476" y="120"/>
                    <a:pt x="472" y="114"/>
                    <a:pt x="470" y="112"/>
                  </a:cubicBezTo>
                  <a:cubicBezTo>
                    <a:pt x="471" y="110"/>
                    <a:pt x="473" y="109"/>
                    <a:pt x="475" y="107"/>
                  </a:cubicBezTo>
                  <a:cubicBezTo>
                    <a:pt x="493" y="126"/>
                    <a:pt x="505" y="150"/>
                    <a:pt x="508" y="157"/>
                  </a:cubicBezTo>
                  <a:cubicBezTo>
                    <a:pt x="501" y="160"/>
                    <a:pt x="480" y="171"/>
                    <a:pt x="479" y="171"/>
                  </a:cubicBezTo>
                  <a:cubicBezTo>
                    <a:pt x="478" y="172"/>
                    <a:pt x="478" y="172"/>
                    <a:pt x="478" y="172"/>
                  </a:cubicBezTo>
                  <a:cubicBezTo>
                    <a:pt x="478" y="174"/>
                    <a:pt x="478" y="174"/>
                    <a:pt x="478" y="174"/>
                  </a:cubicBezTo>
                  <a:cubicBezTo>
                    <a:pt x="480" y="178"/>
                    <a:pt x="484" y="187"/>
                    <a:pt x="484" y="187"/>
                  </a:cubicBezTo>
                  <a:cubicBezTo>
                    <a:pt x="484" y="189"/>
                    <a:pt x="484" y="189"/>
                    <a:pt x="484" y="189"/>
                  </a:cubicBezTo>
                  <a:cubicBezTo>
                    <a:pt x="484" y="189"/>
                    <a:pt x="492" y="185"/>
                    <a:pt x="495" y="184"/>
                  </a:cubicBezTo>
                  <a:cubicBezTo>
                    <a:pt x="496" y="186"/>
                    <a:pt x="497" y="190"/>
                    <a:pt x="499" y="194"/>
                  </a:cubicBezTo>
                  <a:cubicBezTo>
                    <a:pt x="495" y="195"/>
                    <a:pt x="489" y="197"/>
                    <a:pt x="489" y="197"/>
                  </a:cubicBezTo>
                  <a:cubicBezTo>
                    <a:pt x="489" y="199"/>
                    <a:pt x="489" y="199"/>
                    <a:pt x="489" y="199"/>
                  </a:cubicBezTo>
                  <a:cubicBezTo>
                    <a:pt x="489" y="199"/>
                    <a:pt x="490" y="206"/>
                    <a:pt x="492" y="211"/>
                  </a:cubicBezTo>
                  <a:cubicBezTo>
                    <a:pt x="490" y="211"/>
                    <a:pt x="487" y="212"/>
                    <a:pt x="485" y="213"/>
                  </a:cubicBezTo>
                  <a:cubicBezTo>
                    <a:pt x="485" y="213"/>
                    <a:pt x="485" y="213"/>
                    <a:pt x="485" y="213"/>
                  </a:cubicBezTo>
                  <a:close/>
                  <a:moveTo>
                    <a:pt x="458" y="152"/>
                  </a:moveTo>
                  <a:cubicBezTo>
                    <a:pt x="454" y="146"/>
                    <a:pt x="442" y="128"/>
                    <a:pt x="427" y="114"/>
                  </a:cubicBezTo>
                  <a:cubicBezTo>
                    <a:pt x="429" y="111"/>
                    <a:pt x="450" y="89"/>
                    <a:pt x="450" y="89"/>
                  </a:cubicBezTo>
                  <a:cubicBezTo>
                    <a:pt x="449" y="88"/>
                    <a:pt x="449" y="88"/>
                    <a:pt x="449" y="88"/>
                  </a:cubicBezTo>
                  <a:cubicBezTo>
                    <a:pt x="444" y="81"/>
                    <a:pt x="438" y="76"/>
                    <a:pt x="438"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8"/>
                    <a:pt x="418" y="55"/>
                    <a:pt x="419" y="54"/>
                  </a:cubicBezTo>
                  <a:cubicBezTo>
                    <a:pt x="441" y="67"/>
                    <a:pt x="458" y="86"/>
                    <a:pt x="463"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50" y="130"/>
                    <a:pt x="450" y="130"/>
                    <a:pt x="450" y="130"/>
                  </a:cubicBezTo>
                  <a:cubicBezTo>
                    <a:pt x="450" y="130"/>
                    <a:pt x="456" y="124"/>
                    <a:pt x="458" y="122"/>
                  </a:cubicBezTo>
                  <a:cubicBezTo>
                    <a:pt x="459" y="124"/>
                    <a:pt x="462" y="127"/>
                    <a:pt x="465" y="130"/>
                  </a:cubicBezTo>
                  <a:cubicBezTo>
                    <a:pt x="462" y="132"/>
                    <a:pt x="456" y="136"/>
                    <a:pt x="456" y="136"/>
                  </a:cubicBezTo>
                  <a:cubicBezTo>
                    <a:pt x="457" y="138"/>
                    <a:pt x="457" y="138"/>
                    <a:pt x="457" y="138"/>
                  </a:cubicBezTo>
                  <a:cubicBezTo>
                    <a:pt x="457" y="138"/>
                    <a:pt x="460" y="144"/>
                    <a:pt x="463" y="148"/>
                  </a:cubicBezTo>
                  <a:cubicBezTo>
                    <a:pt x="461" y="149"/>
                    <a:pt x="459" y="151"/>
                    <a:pt x="458" y="152"/>
                  </a:cubicBezTo>
                  <a:cubicBezTo>
                    <a:pt x="458" y="152"/>
                    <a:pt x="458" y="152"/>
                    <a:pt x="458" y="152"/>
                  </a:cubicBezTo>
                  <a:close/>
                  <a:moveTo>
                    <a:pt x="414" y="101"/>
                  </a:moveTo>
                  <a:cubicBezTo>
                    <a:pt x="409" y="97"/>
                    <a:pt x="392" y="83"/>
                    <a:pt x="374" y="73"/>
                  </a:cubicBezTo>
                  <a:cubicBezTo>
                    <a:pt x="376" y="70"/>
                    <a:pt x="389" y="44"/>
                    <a:pt x="389" y="44"/>
                  </a:cubicBezTo>
                  <a:cubicBezTo>
                    <a:pt x="388" y="42"/>
                    <a:pt x="388" y="42"/>
                    <a:pt x="388" y="42"/>
                  </a:cubicBezTo>
                  <a:cubicBezTo>
                    <a:pt x="381" y="38"/>
                    <a:pt x="374" y="35"/>
                    <a:pt x="373" y="35"/>
                  </a:cubicBezTo>
                  <a:cubicBezTo>
                    <a:pt x="371" y="34"/>
                    <a:pt x="371" y="34"/>
                    <a:pt x="371" y="34"/>
                  </a:cubicBezTo>
                  <a:cubicBezTo>
                    <a:pt x="371" y="34"/>
                    <a:pt x="368" y="42"/>
                    <a:pt x="367" y="44"/>
                  </a:cubicBezTo>
                  <a:cubicBezTo>
                    <a:pt x="364" y="43"/>
                    <a:pt x="361" y="42"/>
                    <a:pt x="358" y="41"/>
                  </a:cubicBezTo>
                  <a:cubicBezTo>
                    <a:pt x="359" y="37"/>
                    <a:pt x="362" y="31"/>
                    <a:pt x="362" y="31"/>
                  </a:cubicBezTo>
                  <a:cubicBezTo>
                    <a:pt x="360" y="30"/>
                    <a:pt x="360" y="30"/>
                    <a:pt x="360" y="30"/>
                  </a:cubicBezTo>
                  <a:cubicBezTo>
                    <a:pt x="356" y="29"/>
                    <a:pt x="350" y="27"/>
                    <a:pt x="347" y="26"/>
                  </a:cubicBezTo>
                  <a:cubicBezTo>
                    <a:pt x="347" y="24"/>
                    <a:pt x="348" y="21"/>
                    <a:pt x="349" y="19"/>
                  </a:cubicBezTo>
                  <a:cubicBezTo>
                    <a:pt x="374" y="25"/>
                    <a:pt x="396" y="39"/>
                    <a:pt x="402" y="42"/>
                  </a:cubicBezTo>
                  <a:cubicBezTo>
                    <a:pt x="398" y="49"/>
                    <a:pt x="387" y="69"/>
                    <a:pt x="386" y="70"/>
                  </a:cubicBezTo>
                  <a:cubicBezTo>
                    <a:pt x="385" y="71"/>
                    <a:pt x="385" y="71"/>
                    <a:pt x="385" y="71"/>
                  </a:cubicBezTo>
                  <a:cubicBezTo>
                    <a:pt x="387" y="73"/>
                    <a:pt x="387" y="73"/>
                    <a:pt x="387" y="73"/>
                  </a:cubicBezTo>
                  <a:cubicBezTo>
                    <a:pt x="391"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10" y="88"/>
                    <a:pt x="410" y="88"/>
                    <a:pt x="410" y="88"/>
                  </a:cubicBezTo>
                  <a:cubicBezTo>
                    <a:pt x="410" y="88"/>
                    <a:pt x="414" y="93"/>
                    <a:pt x="418" y="96"/>
                  </a:cubicBezTo>
                  <a:cubicBezTo>
                    <a:pt x="417" y="98"/>
                    <a:pt x="415" y="99"/>
                    <a:pt x="414" y="101"/>
                  </a:cubicBezTo>
                  <a:cubicBezTo>
                    <a:pt x="414" y="101"/>
                    <a:pt x="414" y="101"/>
                    <a:pt x="414" y="101"/>
                  </a:cubicBezTo>
                  <a:close/>
                  <a:moveTo>
                    <a:pt x="358" y="66"/>
                  </a:moveTo>
                  <a:cubicBezTo>
                    <a:pt x="352" y="63"/>
                    <a:pt x="332" y="54"/>
                    <a:pt x="312" y="51"/>
                  </a:cubicBezTo>
                  <a:cubicBezTo>
                    <a:pt x="312" y="47"/>
                    <a:pt x="318" y="18"/>
                    <a:pt x="318" y="18"/>
                  </a:cubicBezTo>
                  <a:cubicBezTo>
                    <a:pt x="316" y="17"/>
                    <a:pt x="316" y="17"/>
                    <a:pt x="316" y="17"/>
                  </a:cubicBezTo>
                  <a:cubicBezTo>
                    <a:pt x="309" y="15"/>
                    <a:pt x="300" y="14"/>
                    <a:pt x="300" y="14"/>
                  </a:cubicBezTo>
                  <a:cubicBezTo>
                    <a:pt x="298" y="14"/>
                    <a:pt x="298" y="14"/>
                    <a:pt x="298" y="14"/>
                  </a:cubicBezTo>
                  <a:cubicBezTo>
                    <a:pt x="298" y="14"/>
                    <a:pt x="297" y="23"/>
                    <a:pt x="296" y="25"/>
                  </a:cubicBezTo>
                  <a:cubicBezTo>
                    <a:pt x="294" y="25"/>
                    <a:pt x="291" y="25"/>
                    <a:pt x="287" y="25"/>
                  </a:cubicBezTo>
                  <a:cubicBezTo>
                    <a:pt x="287" y="21"/>
                    <a:pt x="288" y="14"/>
                    <a:pt x="288" y="14"/>
                  </a:cubicBezTo>
                  <a:cubicBezTo>
                    <a:pt x="286" y="14"/>
                    <a:pt x="286" y="14"/>
                    <a:pt x="286" y="14"/>
                  </a:cubicBezTo>
                  <a:cubicBezTo>
                    <a:pt x="282" y="14"/>
                    <a:pt x="275" y="14"/>
                    <a:pt x="272" y="13"/>
                  </a:cubicBezTo>
                  <a:cubicBezTo>
                    <a:pt x="272" y="11"/>
                    <a:pt x="272" y="9"/>
                    <a:pt x="272" y="6"/>
                  </a:cubicBezTo>
                  <a:cubicBezTo>
                    <a:pt x="298" y="5"/>
                    <a:pt x="323" y="11"/>
                    <a:pt x="330" y="13"/>
                  </a:cubicBezTo>
                  <a:cubicBezTo>
                    <a:pt x="328" y="21"/>
                    <a:pt x="323" y="43"/>
                    <a:pt x="322" y="44"/>
                  </a:cubicBezTo>
                  <a:cubicBezTo>
                    <a:pt x="322" y="46"/>
                    <a:pt x="322" y="46"/>
                    <a:pt x="322" y="46"/>
                  </a:cubicBezTo>
                  <a:cubicBezTo>
                    <a:pt x="324" y="46"/>
                    <a:pt x="324" y="46"/>
                    <a:pt x="324" y="46"/>
                  </a:cubicBezTo>
                  <a:cubicBezTo>
                    <a:pt x="328" y="47"/>
                    <a:pt x="337" y="51"/>
                    <a:pt x="337" y="51"/>
                  </a:cubicBezTo>
                  <a:cubicBezTo>
                    <a:pt x="339" y="51"/>
                    <a:pt x="339" y="51"/>
                    <a:pt x="339" y="51"/>
                  </a:cubicBezTo>
                  <a:cubicBezTo>
                    <a:pt x="339" y="51"/>
                    <a:pt x="341" y="43"/>
                    <a:pt x="342" y="40"/>
                  </a:cubicBezTo>
                  <a:cubicBezTo>
                    <a:pt x="344" y="41"/>
                    <a:pt x="348" y="42"/>
                    <a:pt x="352" y="44"/>
                  </a:cubicBezTo>
                  <a:cubicBezTo>
                    <a:pt x="351" y="47"/>
                    <a:pt x="348" y="53"/>
                    <a:pt x="348" y="53"/>
                  </a:cubicBezTo>
                  <a:cubicBezTo>
                    <a:pt x="350" y="54"/>
                    <a:pt x="350" y="54"/>
                    <a:pt x="350" y="54"/>
                  </a:cubicBezTo>
                  <a:cubicBezTo>
                    <a:pt x="350" y="54"/>
                    <a:pt x="356" y="58"/>
                    <a:pt x="360" y="60"/>
                  </a:cubicBezTo>
                  <a:cubicBezTo>
                    <a:pt x="360" y="62"/>
                    <a:pt x="359" y="64"/>
                    <a:pt x="358" y="66"/>
                  </a:cubicBezTo>
                  <a:cubicBezTo>
                    <a:pt x="358" y="66"/>
                    <a:pt x="358" y="66"/>
                    <a:pt x="358" y="66"/>
                  </a:cubicBezTo>
                  <a:close/>
                  <a:moveTo>
                    <a:pt x="294" y="49"/>
                  </a:moveTo>
                  <a:cubicBezTo>
                    <a:pt x="288" y="48"/>
                    <a:pt x="266" y="45"/>
                    <a:pt x="245" y="48"/>
                  </a:cubicBezTo>
                  <a:cubicBezTo>
                    <a:pt x="245" y="44"/>
                    <a:pt x="241" y="15"/>
                    <a:pt x="241" y="15"/>
                  </a:cubicBezTo>
                  <a:cubicBezTo>
                    <a:pt x="239" y="15"/>
                    <a:pt x="239" y="15"/>
                    <a:pt x="239" y="15"/>
                  </a:cubicBezTo>
                  <a:cubicBezTo>
                    <a:pt x="231" y="14"/>
                    <a:pt x="223" y="17"/>
                    <a:pt x="223" y="17"/>
                  </a:cubicBezTo>
                  <a:cubicBezTo>
                    <a:pt x="221" y="17"/>
                    <a:pt x="221" y="17"/>
                    <a:pt x="221" y="17"/>
                  </a:cubicBezTo>
                  <a:cubicBezTo>
                    <a:pt x="221" y="17"/>
                    <a:pt x="222" y="25"/>
                    <a:pt x="223" y="28"/>
                  </a:cubicBezTo>
                  <a:cubicBezTo>
                    <a:pt x="220" y="29"/>
                    <a:pt x="217" y="29"/>
                    <a:pt x="213" y="30"/>
                  </a:cubicBezTo>
                  <a:cubicBezTo>
                    <a:pt x="213" y="26"/>
                    <a:pt x="211" y="20"/>
                    <a:pt x="211" y="20"/>
                  </a:cubicBezTo>
                  <a:cubicBezTo>
                    <a:pt x="209" y="20"/>
                    <a:pt x="209" y="20"/>
                    <a:pt x="209" y="20"/>
                  </a:cubicBezTo>
                  <a:cubicBezTo>
                    <a:pt x="205" y="22"/>
                    <a:pt x="199" y="23"/>
                    <a:pt x="195" y="24"/>
                  </a:cubicBezTo>
                  <a:cubicBezTo>
                    <a:pt x="195" y="22"/>
                    <a:pt x="194" y="20"/>
                    <a:pt x="193" y="18"/>
                  </a:cubicBezTo>
                  <a:cubicBezTo>
                    <a:pt x="218"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2" y="32"/>
                    <a:pt x="271" y="29"/>
                  </a:cubicBezTo>
                  <a:cubicBezTo>
                    <a:pt x="274" y="29"/>
                    <a:pt x="278" y="29"/>
                    <a:pt x="282" y="29"/>
                  </a:cubicBezTo>
                  <a:cubicBezTo>
                    <a:pt x="282" y="33"/>
                    <a:pt x="282" y="39"/>
                    <a:pt x="282" y="39"/>
                  </a:cubicBezTo>
                  <a:cubicBezTo>
                    <a:pt x="283" y="40"/>
                    <a:pt x="283" y="40"/>
                    <a:pt x="283" y="40"/>
                  </a:cubicBezTo>
                  <a:cubicBezTo>
                    <a:pt x="284" y="40"/>
                    <a:pt x="290" y="41"/>
                    <a:pt x="295" y="42"/>
                  </a:cubicBezTo>
                  <a:cubicBezTo>
                    <a:pt x="295" y="44"/>
                    <a:pt x="295" y="46"/>
                    <a:pt x="294" y="49"/>
                  </a:cubicBezTo>
                  <a:cubicBezTo>
                    <a:pt x="294" y="49"/>
                    <a:pt x="294" y="49"/>
                    <a:pt x="294" y="49"/>
                  </a:cubicBezTo>
                  <a:close/>
                  <a:moveTo>
                    <a:pt x="180" y="65"/>
                  </a:moveTo>
                  <a:cubicBezTo>
                    <a:pt x="179" y="62"/>
                    <a:pt x="166" y="35"/>
                    <a:pt x="166" y="35"/>
                  </a:cubicBezTo>
                  <a:cubicBezTo>
                    <a:pt x="164" y="36"/>
                    <a:pt x="164" y="36"/>
                    <a:pt x="164" y="36"/>
                  </a:cubicBezTo>
                  <a:cubicBezTo>
                    <a:pt x="157" y="38"/>
                    <a:pt x="150" y="43"/>
                    <a:pt x="149" y="43"/>
                  </a:cubicBezTo>
                  <a:cubicBezTo>
                    <a:pt x="148" y="44"/>
                    <a:pt x="148" y="44"/>
                    <a:pt x="148" y="44"/>
                  </a:cubicBezTo>
                  <a:cubicBezTo>
                    <a:pt x="148" y="44"/>
                    <a:pt x="152" y="51"/>
                    <a:pt x="153" y="54"/>
                  </a:cubicBezTo>
                  <a:cubicBezTo>
                    <a:pt x="151" y="55"/>
                    <a:pt x="148" y="57"/>
                    <a:pt x="145" y="59"/>
                  </a:cubicBezTo>
                  <a:cubicBezTo>
                    <a:pt x="143" y="55"/>
                    <a:pt x="139" y="49"/>
                    <a:pt x="139" y="49"/>
                  </a:cubicBezTo>
                  <a:cubicBezTo>
                    <a:pt x="137" y="51"/>
                    <a:pt x="137" y="51"/>
                    <a:pt x="137" y="51"/>
                  </a:cubicBezTo>
                  <a:cubicBezTo>
                    <a:pt x="134" y="53"/>
                    <a:pt x="129" y="56"/>
                    <a:pt x="126" y="58"/>
                  </a:cubicBezTo>
                  <a:cubicBezTo>
                    <a:pt x="124" y="57"/>
                    <a:pt x="123" y="54"/>
                    <a:pt x="122" y="53"/>
                  </a:cubicBezTo>
                  <a:cubicBezTo>
                    <a:pt x="142" y="37"/>
                    <a:pt x="167" y="27"/>
                    <a:pt x="174" y="24"/>
                  </a:cubicBezTo>
                  <a:cubicBezTo>
                    <a:pt x="177" y="31"/>
                    <a:pt x="185" y="52"/>
                    <a:pt x="186" y="53"/>
                  </a:cubicBezTo>
                  <a:cubicBezTo>
                    <a:pt x="187" y="55"/>
                    <a:pt x="187" y="55"/>
                    <a:pt x="187" y="55"/>
                  </a:cubicBezTo>
                  <a:cubicBezTo>
                    <a:pt x="189" y="54"/>
                    <a:pt x="189" y="54"/>
                    <a:pt x="189" y="54"/>
                  </a:cubicBezTo>
                  <a:cubicBezTo>
                    <a:pt x="193" y="53"/>
                    <a:pt x="202" y="50"/>
                    <a:pt x="202" y="50"/>
                  </a:cubicBezTo>
                  <a:cubicBezTo>
                    <a:pt x="204" y="50"/>
                    <a:pt x="204" y="50"/>
                    <a:pt x="204" y="50"/>
                  </a:cubicBezTo>
                  <a:cubicBezTo>
                    <a:pt x="204" y="50"/>
                    <a:pt x="201" y="42"/>
                    <a:pt x="200" y="39"/>
                  </a:cubicBezTo>
                  <a:cubicBezTo>
                    <a:pt x="202" y="38"/>
                    <a:pt x="206" y="37"/>
                    <a:pt x="210" y="36"/>
                  </a:cubicBezTo>
                  <a:cubicBezTo>
                    <a:pt x="211" y="40"/>
                    <a:pt x="213" y="46"/>
                    <a:pt x="213" y="46"/>
                  </a:cubicBezTo>
                  <a:cubicBezTo>
                    <a:pt x="214" y="46"/>
                    <a:pt x="214" y="46"/>
                    <a:pt x="214" y="46"/>
                  </a:cubicBezTo>
                  <a:cubicBezTo>
                    <a:pt x="215" y="46"/>
                    <a:pt x="222" y="45"/>
                    <a:pt x="226" y="45"/>
                  </a:cubicBezTo>
                  <a:cubicBezTo>
                    <a:pt x="227" y="47"/>
                    <a:pt x="227" y="49"/>
                    <a:pt x="228" y="51"/>
                  </a:cubicBezTo>
                  <a:cubicBezTo>
                    <a:pt x="221" y="52"/>
                    <a:pt x="199" y="57"/>
                    <a:pt x="180" y="65"/>
                  </a:cubicBezTo>
                  <a:cubicBezTo>
                    <a:pt x="180" y="65"/>
                    <a:pt x="180" y="65"/>
                    <a:pt x="180" y="65"/>
                  </a:cubicBezTo>
                  <a:close/>
                  <a:moveTo>
                    <a:pt x="79" y="100"/>
                  </a:moveTo>
                  <a:cubicBezTo>
                    <a:pt x="77" y="103"/>
                    <a:pt x="72" y="108"/>
                    <a:pt x="70" y="110"/>
                  </a:cubicBezTo>
                  <a:cubicBezTo>
                    <a:pt x="69" y="109"/>
                    <a:pt x="66" y="107"/>
                    <a:pt x="65" y="106"/>
                  </a:cubicBezTo>
                  <a:cubicBezTo>
                    <a:pt x="80" y="85"/>
                    <a:pt x="100" y="69"/>
                    <a:pt x="106" y="64"/>
                  </a:cubicBezTo>
                  <a:cubicBezTo>
                    <a:pt x="110" y="70"/>
                    <a:pt x="125" y="88"/>
                    <a:pt x="125" y="89"/>
                  </a:cubicBezTo>
                  <a:cubicBezTo>
                    <a:pt x="127" y="90"/>
                    <a:pt x="127" y="90"/>
                    <a:pt x="127" y="90"/>
                  </a:cubicBezTo>
                  <a:cubicBezTo>
                    <a:pt x="128" y="89"/>
                    <a:pt x="128" y="89"/>
                    <a:pt x="128" y="89"/>
                  </a:cubicBezTo>
                  <a:cubicBezTo>
                    <a:pt x="132" y="86"/>
                    <a:pt x="140" y="81"/>
                    <a:pt x="140" y="81"/>
                  </a:cubicBezTo>
                  <a:cubicBezTo>
                    <a:pt x="142" y="80"/>
                    <a:pt x="142" y="80"/>
                    <a:pt x="142" y="80"/>
                  </a:cubicBezTo>
                  <a:cubicBezTo>
                    <a:pt x="142" y="80"/>
                    <a:pt x="136" y="73"/>
                    <a:pt x="135" y="71"/>
                  </a:cubicBezTo>
                  <a:cubicBezTo>
                    <a:pt x="136" y="70"/>
                    <a:pt x="140" y="67"/>
                    <a:pt x="143" y="65"/>
                  </a:cubicBezTo>
                  <a:cubicBezTo>
                    <a:pt x="146" y="68"/>
                    <a:pt x="149" y="74"/>
                    <a:pt x="149" y="74"/>
                  </a:cubicBezTo>
                  <a:cubicBezTo>
                    <a:pt x="150" y="73"/>
                    <a:pt x="150" y="73"/>
                    <a:pt x="150" y="73"/>
                  </a:cubicBezTo>
                  <a:cubicBezTo>
                    <a:pt x="151" y="73"/>
                    <a:pt x="157" y="70"/>
                    <a:pt x="161" y="68"/>
                  </a:cubicBezTo>
                  <a:cubicBezTo>
                    <a:pt x="162" y="70"/>
                    <a:pt x="163" y="72"/>
                    <a:pt x="164" y="74"/>
                  </a:cubicBezTo>
                  <a:cubicBezTo>
                    <a:pt x="158" y="77"/>
                    <a:pt x="140" y="88"/>
                    <a:pt x="124" y="102"/>
                  </a:cubicBezTo>
                  <a:cubicBezTo>
                    <a:pt x="122" y="99"/>
                    <a:pt x="102" y="77"/>
                    <a:pt x="102" y="77"/>
                  </a:cubicBezTo>
                  <a:cubicBezTo>
                    <a:pt x="101" y="78"/>
                    <a:pt x="101" y="78"/>
                    <a:pt x="101" y="78"/>
                  </a:cubicBezTo>
                  <a:cubicBezTo>
                    <a:pt x="94" y="82"/>
                    <a:pt x="89" y="88"/>
                    <a:pt x="88" y="89"/>
                  </a:cubicBezTo>
                  <a:cubicBezTo>
                    <a:pt x="87" y="90"/>
                    <a:pt x="87" y="90"/>
                    <a:pt x="87" y="90"/>
                  </a:cubicBezTo>
                  <a:cubicBezTo>
                    <a:pt x="87" y="90"/>
                    <a:pt x="93" y="96"/>
                    <a:pt x="95" y="98"/>
                  </a:cubicBezTo>
                  <a:cubicBezTo>
                    <a:pt x="93" y="100"/>
                    <a:pt x="91" y="103"/>
                    <a:pt x="89" y="105"/>
                  </a:cubicBezTo>
                  <a:cubicBezTo>
                    <a:pt x="86" y="102"/>
                    <a:pt x="80" y="98"/>
                    <a:pt x="80" y="98"/>
                  </a:cubicBezTo>
                  <a:cubicBezTo>
                    <a:pt x="79" y="100"/>
                    <a:pt x="79" y="100"/>
                    <a:pt x="79" y="100"/>
                  </a:cubicBezTo>
                  <a:close/>
                  <a:moveTo>
                    <a:pt x="37" y="163"/>
                  </a:moveTo>
                  <a:cubicBezTo>
                    <a:pt x="35" y="167"/>
                    <a:pt x="33" y="173"/>
                    <a:pt x="31" y="176"/>
                  </a:cubicBezTo>
                  <a:cubicBezTo>
                    <a:pt x="29" y="175"/>
                    <a:pt x="27" y="174"/>
                    <a:pt x="25" y="173"/>
                  </a:cubicBezTo>
                  <a:cubicBezTo>
                    <a:pt x="33" y="149"/>
                    <a:pt x="48" y="127"/>
                    <a:pt x="53" y="122"/>
                  </a:cubicBezTo>
                  <a:cubicBezTo>
                    <a:pt x="59" y="126"/>
                    <a:pt x="78" y="139"/>
                    <a:pt x="79" y="139"/>
                  </a:cubicBezTo>
                  <a:cubicBezTo>
                    <a:pt x="80" y="141"/>
                    <a:pt x="80" y="141"/>
                    <a:pt x="80" y="141"/>
                  </a:cubicBezTo>
                  <a:cubicBezTo>
                    <a:pt x="82" y="139"/>
                    <a:pt x="82" y="139"/>
                    <a:pt x="82"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5"/>
                    <a:pt x="81" y="152"/>
                  </a:cubicBezTo>
                  <a:cubicBezTo>
                    <a:pt x="78" y="150"/>
                    <a:pt x="53" y="135"/>
                    <a:pt x="53" y="135"/>
                  </a:cubicBezTo>
                  <a:cubicBezTo>
                    <a:pt x="51" y="136"/>
                    <a:pt x="51" y="136"/>
                    <a:pt x="51" y="136"/>
                  </a:cubicBezTo>
                  <a:cubicBezTo>
                    <a:pt x="46" y="142"/>
                    <a:pt x="43" y="150"/>
                    <a:pt x="43" y="150"/>
                  </a:cubicBezTo>
                  <a:cubicBezTo>
                    <a:pt x="42" y="152"/>
                    <a:pt x="42" y="152"/>
                    <a:pt x="42" y="152"/>
                  </a:cubicBezTo>
                  <a:cubicBezTo>
                    <a:pt x="42" y="152"/>
                    <a:pt x="49" y="156"/>
                    <a:pt x="52" y="157"/>
                  </a:cubicBezTo>
                  <a:cubicBezTo>
                    <a:pt x="50" y="160"/>
                    <a:pt x="49" y="163"/>
                    <a:pt x="47" y="166"/>
                  </a:cubicBezTo>
                  <a:cubicBezTo>
                    <a:pt x="44" y="164"/>
                    <a:pt x="38" y="161"/>
                    <a:pt x="38" y="161"/>
                  </a:cubicBezTo>
                  <a:cubicBezTo>
                    <a:pt x="37" y="163"/>
                    <a:pt x="37" y="163"/>
                    <a:pt x="37" y="163"/>
                  </a:cubicBezTo>
                  <a:close/>
                  <a:moveTo>
                    <a:pt x="16" y="238"/>
                  </a:moveTo>
                  <a:cubicBezTo>
                    <a:pt x="15" y="241"/>
                    <a:pt x="15" y="248"/>
                    <a:pt x="14" y="251"/>
                  </a:cubicBezTo>
                  <a:cubicBezTo>
                    <a:pt x="12" y="251"/>
                    <a:pt x="10"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8"/>
                    <a:pt x="55" y="187"/>
                  </a:cubicBezTo>
                  <a:cubicBezTo>
                    <a:pt x="56" y="185"/>
                    <a:pt x="56" y="185"/>
                    <a:pt x="56" y="185"/>
                  </a:cubicBezTo>
                  <a:cubicBezTo>
                    <a:pt x="56" y="185"/>
                    <a:pt x="48" y="183"/>
                    <a:pt x="46" y="182"/>
                  </a:cubicBezTo>
                  <a:cubicBezTo>
                    <a:pt x="46" y="180"/>
                    <a:pt x="48" y="176"/>
                    <a:pt x="50" y="172"/>
                  </a:cubicBezTo>
                  <a:cubicBezTo>
                    <a:pt x="53" y="173"/>
                    <a:pt x="59" y="176"/>
                    <a:pt x="59" y="176"/>
                  </a:cubicBezTo>
                  <a:cubicBezTo>
                    <a:pt x="60" y="175"/>
                    <a:pt x="60" y="175"/>
                    <a:pt x="60" y="175"/>
                  </a:cubicBezTo>
                  <a:cubicBezTo>
                    <a:pt x="60" y="175"/>
                    <a:pt x="64" y="169"/>
                    <a:pt x="66" y="165"/>
                  </a:cubicBezTo>
                  <a:cubicBezTo>
                    <a:pt x="68" y="166"/>
                    <a:pt x="70" y="167"/>
                    <a:pt x="72" y="168"/>
                  </a:cubicBezTo>
                  <a:cubicBezTo>
                    <a:pt x="69" y="174"/>
                    <a:pt x="59" y="193"/>
                    <a:pt x="54" y="213"/>
                  </a:cubicBezTo>
                  <a:cubicBezTo>
                    <a:pt x="50" y="212"/>
                    <a:pt x="22" y="206"/>
                    <a:pt x="22"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7" y="237"/>
                  </a:cubicBezTo>
                  <a:cubicBezTo>
                    <a:pt x="22" y="236"/>
                    <a:pt x="16" y="235"/>
                    <a:pt x="16" y="235"/>
                  </a:cubicBezTo>
                  <a:cubicBezTo>
                    <a:pt x="16" y="238"/>
                    <a:pt x="16" y="238"/>
                    <a:pt x="16" y="238"/>
                  </a:cubicBezTo>
                  <a:close/>
                  <a:moveTo>
                    <a:pt x="91" y="464"/>
                  </a:moveTo>
                  <a:cubicBezTo>
                    <a:pt x="71" y="447"/>
                    <a:pt x="56" y="426"/>
                    <a:pt x="52" y="420"/>
                  </a:cubicBezTo>
                  <a:cubicBezTo>
                    <a:pt x="59" y="415"/>
                    <a:pt x="77" y="402"/>
                    <a:pt x="78" y="401"/>
                  </a:cubicBezTo>
                  <a:cubicBezTo>
                    <a:pt x="80" y="400"/>
                    <a:pt x="80" y="400"/>
                    <a:pt x="80" y="400"/>
                  </a:cubicBezTo>
                  <a:cubicBezTo>
                    <a:pt x="79" y="398"/>
                    <a:pt x="79" y="398"/>
                    <a:pt x="79" y="398"/>
                  </a:cubicBezTo>
                  <a:cubicBezTo>
                    <a:pt x="76" y="395"/>
                    <a:pt x="72" y="386"/>
                    <a:pt x="72" y="386"/>
                  </a:cubicBezTo>
                  <a:cubicBezTo>
                    <a:pt x="71" y="384"/>
                    <a:pt x="71" y="384"/>
                    <a:pt x="71" y="384"/>
                  </a:cubicBezTo>
                  <a:cubicBezTo>
                    <a:pt x="71" y="384"/>
                    <a:pt x="64" y="389"/>
                    <a:pt x="61" y="391"/>
                  </a:cubicBezTo>
                  <a:cubicBezTo>
                    <a:pt x="60" y="389"/>
                    <a:pt x="58" y="385"/>
                    <a:pt x="56"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5"/>
                    <a:pt x="65" y="425"/>
                  </a:cubicBezTo>
                  <a:cubicBezTo>
                    <a:pt x="66" y="426"/>
                    <a:pt x="66" y="426"/>
                    <a:pt x="66" y="426"/>
                  </a:cubicBezTo>
                  <a:cubicBezTo>
                    <a:pt x="70" y="433"/>
                    <a:pt x="75" y="439"/>
                    <a:pt x="76" y="439"/>
                  </a:cubicBezTo>
                  <a:cubicBezTo>
                    <a:pt x="77" y="440"/>
                    <a:pt x="77" y="440"/>
                    <a:pt x="77" y="440"/>
                  </a:cubicBezTo>
                  <a:cubicBezTo>
                    <a:pt x="77" y="440"/>
                    <a:pt x="84" y="435"/>
                    <a:pt x="86" y="433"/>
                  </a:cubicBezTo>
                  <a:cubicBezTo>
                    <a:pt x="87" y="435"/>
                    <a:pt x="90" y="438"/>
                    <a:pt x="92" y="440"/>
                  </a:cubicBezTo>
                  <a:cubicBezTo>
                    <a:pt x="89" y="443"/>
                    <a:pt x="84" y="448"/>
                    <a:pt x="84" y="448"/>
                  </a:cubicBezTo>
                  <a:cubicBezTo>
                    <a:pt x="86" y="449"/>
                    <a:pt x="86" y="449"/>
                    <a:pt x="86" y="449"/>
                  </a:cubicBezTo>
                  <a:cubicBezTo>
                    <a:pt x="89" y="452"/>
                    <a:pt x="94" y="456"/>
                    <a:pt x="96" y="459"/>
                  </a:cubicBezTo>
                  <a:cubicBezTo>
                    <a:pt x="95"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4" y="438"/>
                    <a:pt x="114" y="438"/>
                    <a:pt x="114" y="438"/>
                  </a:cubicBezTo>
                  <a:cubicBezTo>
                    <a:pt x="114" y="438"/>
                    <a:pt x="108" y="445"/>
                    <a:pt x="107"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100"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90"/>
                    <a:pt x="136" y="490"/>
                    <a:pt x="136" y="490"/>
                  </a:cubicBezTo>
                  <a:cubicBezTo>
                    <a:pt x="136" y="490"/>
                    <a:pt x="141" y="483"/>
                    <a:pt x="142" y="480"/>
                  </a:cubicBezTo>
                  <a:cubicBezTo>
                    <a:pt x="145" y="482"/>
                    <a:pt x="147" y="483"/>
                    <a:pt x="151"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1" y="498"/>
                  </a:cubicBezTo>
                  <a:cubicBezTo>
                    <a:pt x="320" y="496"/>
                    <a:pt x="320" y="496"/>
                    <a:pt x="320" y="496"/>
                  </a:cubicBezTo>
                  <a:cubicBezTo>
                    <a:pt x="318" y="496"/>
                    <a:pt x="318" y="496"/>
                    <a:pt x="318" y="496"/>
                  </a:cubicBezTo>
                  <a:cubicBezTo>
                    <a:pt x="314" y="497"/>
                    <a:pt x="305" y="498"/>
                    <a:pt x="305" y="498"/>
                  </a:cubicBezTo>
                  <a:cubicBezTo>
                    <a:pt x="302" y="498"/>
                    <a:pt x="302" y="498"/>
                    <a:pt x="302" y="498"/>
                  </a:cubicBezTo>
                  <a:cubicBezTo>
                    <a:pt x="302" y="498"/>
                    <a:pt x="304" y="507"/>
                    <a:pt x="305" y="509"/>
                  </a:cubicBezTo>
                  <a:cubicBezTo>
                    <a:pt x="302" y="510"/>
                    <a:pt x="298" y="511"/>
                    <a:pt x="294" y="511"/>
                  </a:cubicBezTo>
                  <a:cubicBezTo>
                    <a:pt x="293" y="507"/>
                    <a:pt x="293" y="501"/>
                    <a:pt x="293" y="501"/>
                  </a:cubicBezTo>
                  <a:cubicBezTo>
                    <a:pt x="291" y="501"/>
                    <a:pt x="291" y="501"/>
                    <a:pt x="291" y="501"/>
                  </a:cubicBezTo>
                  <a:cubicBezTo>
                    <a:pt x="291" y="501"/>
                    <a:pt x="284" y="500"/>
                    <a:pt x="279" y="500"/>
                  </a:cubicBezTo>
                  <a:cubicBezTo>
                    <a:pt x="279" y="498"/>
                    <a:pt x="279" y="496"/>
                    <a:pt x="279" y="493"/>
                  </a:cubicBezTo>
                  <a:cubicBezTo>
                    <a:pt x="286" y="493"/>
                    <a:pt x="308" y="492"/>
                    <a:pt x="327" y="487"/>
                  </a:cubicBezTo>
                  <a:cubicBezTo>
                    <a:pt x="328" y="490"/>
                    <a:pt x="336" y="518"/>
                    <a:pt x="336" y="518"/>
                  </a:cubicBezTo>
                  <a:cubicBezTo>
                    <a:pt x="338" y="518"/>
                    <a:pt x="338" y="518"/>
                    <a:pt x="338" y="518"/>
                  </a:cubicBezTo>
                  <a:cubicBezTo>
                    <a:pt x="346" y="517"/>
                    <a:pt x="353" y="514"/>
                    <a:pt x="354" y="514"/>
                  </a:cubicBezTo>
                  <a:cubicBezTo>
                    <a:pt x="355" y="513"/>
                    <a:pt x="355" y="513"/>
                    <a:pt x="355" y="513"/>
                  </a:cubicBezTo>
                  <a:cubicBezTo>
                    <a:pt x="355" y="513"/>
                    <a:pt x="353" y="505"/>
                    <a:pt x="352" y="502"/>
                  </a:cubicBezTo>
                  <a:cubicBezTo>
                    <a:pt x="355" y="502"/>
                    <a:pt x="358" y="500"/>
                    <a:pt x="361" y="499"/>
                  </a:cubicBezTo>
                  <a:cubicBezTo>
                    <a:pt x="362" y="503"/>
                    <a:pt x="365" y="509"/>
                    <a:pt x="365" y="509"/>
                  </a:cubicBezTo>
                  <a:cubicBezTo>
                    <a:pt x="367" y="508"/>
                    <a:pt x="367" y="508"/>
                    <a:pt x="367" y="508"/>
                  </a:cubicBezTo>
                  <a:cubicBezTo>
                    <a:pt x="370" y="507"/>
                    <a:pt x="377" y="504"/>
                    <a:pt x="380" y="503"/>
                  </a:cubicBezTo>
                  <a:cubicBezTo>
                    <a:pt x="381" y="505"/>
                    <a:pt x="382" y="507"/>
                    <a:pt x="383" y="509"/>
                  </a:cubicBezTo>
                  <a:cubicBezTo>
                    <a:pt x="360" y="521"/>
                    <a:pt x="334" y="527"/>
                    <a:pt x="327" y="528"/>
                  </a:cubicBezTo>
                  <a:cubicBezTo>
                    <a:pt x="327" y="528"/>
                    <a:pt x="327" y="528"/>
                    <a:pt x="327" y="528"/>
                  </a:cubicBezTo>
                  <a:close/>
                  <a:moveTo>
                    <a:pt x="230" y="530"/>
                  </a:moveTo>
                  <a:cubicBezTo>
                    <a:pt x="204" y="528"/>
                    <a:pt x="181" y="519"/>
                    <a:pt x="174" y="516"/>
                  </a:cubicBezTo>
                  <a:cubicBezTo>
                    <a:pt x="177" y="509"/>
                    <a:pt x="186" y="489"/>
                    <a:pt x="186" y="488"/>
                  </a:cubicBezTo>
                  <a:cubicBezTo>
                    <a:pt x="187" y="486"/>
                    <a:pt x="187" y="486"/>
                    <a:pt x="187" y="486"/>
                  </a:cubicBezTo>
                  <a:cubicBezTo>
                    <a:pt x="185" y="485"/>
                    <a:pt x="185" y="485"/>
                    <a:pt x="185" y="485"/>
                  </a:cubicBezTo>
                  <a:cubicBezTo>
                    <a:pt x="181" y="484"/>
                    <a:pt x="173" y="479"/>
                    <a:pt x="173" y="479"/>
                  </a:cubicBezTo>
                  <a:cubicBezTo>
                    <a:pt x="171" y="478"/>
                    <a:pt x="171" y="478"/>
                    <a:pt x="171" y="478"/>
                  </a:cubicBezTo>
                  <a:cubicBezTo>
                    <a:pt x="171" y="478"/>
                    <a:pt x="167" y="486"/>
                    <a:pt x="166" y="488"/>
                  </a:cubicBezTo>
                  <a:cubicBezTo>
                    <a:pt x="164" y="487"/>
                    <a:pt x="160" y="485"/>
                    <a:pt x="157" y="483"/>
                  </a:cubicBezTo>
                  <a:cubicBezTo>
                    <a:pt x="159" y="480"/>
                    <a:pt x="162" y="475"/>
                    <a:pt x="162" y="475"/>
                  </a:cubicBezTo>
                  <a:cubicBezTo>
                    <a:pt x="161" y="473"/>
                    <a:pt x="161" y="473"/>
                    <a:pt x="161" y="473"/>
                  </a:cubicBezTo>
                  <a:cubicBezTo>
                    <a:pt x="160" y="473"/>
                    <a:pt x="155" y="469"/>
                    <a:pt x="151" y="466"/>
                  </a:cubicBezTo>
                  <a:cubicBezTo>
                    <a:pt x="152" y="464"/>
                    <a:pt x="153" y="462"/>
                    <a:pt x="155" y="461"/>
                  </a:cubicBezTo>
                  <a:cubicBezTo>
                    <a:pt x="160" y="464"/>
                    <a:pt x="178" y="475"/>
                    <a:pt x="197" y="482"/>
                  </a:cubicBezTo>
                  <a:cubicBezTo>
                    <a:pt x="196" y="485"/>
                    <a:pt x="186" y="512"/>
                    <a:pt x="186" y="512"/>
                  </a:cubicBezTo>
                  <a:cubicBezTo>
                    <a:pt x="188" y="513"/>
                    <a:pt x="188" y="513"/>
                    <a:pt x="188" y="513"/>
                  </a:cubicBezTo>
                  <a:cubicBezTo>
                    <a:pt x="195" y="517"/>
                    <a:pt x="203" y="518"/>
                    <a:pt x="203" y="518"/>
                  </a:cubicBezTo>
                  <a:cubicBezTo>
                    <a:pt x="205" y="519"/>
                    <a:pt x="205" y="519"/>
                    <a:pt x="205" y="519"/>
                  </a:cubicBezTo>
                  <a:cubicBezTo>
                    <a:pt x="205" y="519"/>
                    <a:pt x="207" y="511"/>
                    <a:pt x="208" y="508"/>
                  </a:cubicBezTo>
                  <a:cubicBezTo>
                    <a:pt x="211" y="509"/>
                    <a:pt x="214" y="509"/>
                    <a:pt x="217" y="510"/>
                  </a:cubicBezTo>
                  <a:cubicBezTo>
                    <a:pt x="216" y="514"/>
                    <a:pt x="215" y="521"/>
                    <a:pt x="215" y="521"/>
                  </a:cubicBezTo>
                  <a:cubicBezTo>
                    <a:pt x="217" y="521"/>
                    <a:pt x="217" y="521"/>
                    <a:pt x="217" y="521"/>
                  </a:cubicBezTo>
                  <a:cubicBezTo>
                    <a:pt x="221" y="521"/>
                    <a:pt x="228" y="523"/>
                    <a:pt x="231" y="523"/>
                  </a:cubicBezTo>
                  <a:cubicBezTo>
                    <a:pt x="231"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7" y="497"/>
                  </a:cubicBezTo>
                  <a:cubicBezTo>
                    <a:pt x="234" y="497"/>
                    <a:pt x="234" y="497"/>
                    <a:pt x="234" y="497"/>
                  </a:cubicBezTo>
                  <a:cubicBezTo>
                    <a:pt x="234" y="497"/>
                    <a:pt x="234" y="505"/>
                    <a:pt x="233" y="508"/>
                  </a:cubicBezTo>
                  <a:cubicBezTo>
                    <a:pt x="231" y="508"/>
                    <a:pt x="227" y="507"/>
                    <a:pt x="223" y="506"/>
                  </a:cubicBezTo>
                  <a:cubicBezTo>
                    <a:pt x="223" y="502"/>
                    <a:pt x="225" y="496"/>
                    <a:pt x="225" y="496"/>
                  </a:cubicBezTo>
                  <a:cubicBezTo>
                    <a:pt x="223" y="496"/>
                    <a:pt x="223" y="496"/>
                    <a:pt x="223" y="496"/>
                  </a:cubicBezTo>
                  <a:cubicBezTo>
                    <a:pt x="223" y="495"/>
                    <a:pt x="217" y="493"/>
                    <a:pt x="212" y="492"/>
                  </a:cubicBezTo>
                  <a:cubicBezTo>
                    <a:pt x="213" y="490"/>
                    <a:pt x="213" y="487"/>
                    <a:pt x="214" y="485"/>
                  </a:cubicBezTo>
                  <a:cubicBezTo>
                    <a:pt x="220" y="487"/>
                    <a:pt x="241" y="493"/>
                    <a:pt x="262" y="493"/>
                  </a:cubicBezTo>
                  <a:cubicBezTo>
                    <a:pt x="261" y="497"/>
                    <a:pt x="260" y="527"/>
                    <a:pt x="260" y="527"/>
                  </a:cubicBezTo>
                  <a:cubicBezTo>
                    <a:pt x="262" y="528"/>
                    <a:pt x="262" y="528"/>
                    <a:pt x="262" y="528"/>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7" y="526"/>
                    <a:pt x="303" y="525"/>
                    <a:pt x="307" y="525"/>
                  </a:cubicBezTo>
                  <a:cubicBezTo>
                    <a:pt x="307" y="527"/>
                    <a:pt x="307" y="530"/>
                    <a:pt x="308" y="532"/>
                  </a:cubicBezTo>
                  <a:cubicBezTo>
                    <a:pt x="282" y="537"/>
                    <a:pt x="257" y="534"/>
                    <a:pt x="249" y="533"/>
                  </a:cubicBezTo>
                  <a:cubicBezTo>
                    <a:pt x="249" y="533"/>
                    <a:pt x="249" y="533"/>
                    <a:pt x="249" y="533"/>
                  </a:cubicBezTo>
                  <a:close/>
                </a:path>
              </a:pathLst>
            </a:custGeom>
            <a:solidFill>
              <a:srgbClr val="004DA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1109" y="4168"/>
              <a:ext cx="2145" cy="2657"/>
            </a:xfrm>
            <a:prstGeom prst="rect">
              <a:avLst/>
            </a:prstGeom>
            <a:noFill/>
            <a:ln>
              <a:noFill/>
            </a:ln>
          </p:spPr>
          <p:txBody>
            <a:bodyPr wrap="square" rtlCol="0" anchor="t">
              <a:spAutoFit/>
            </a:bodyPr>
            <a:lstStyle/>
            <a:p>
              <a:pPr algn="ctr"/>
              <a:r>
                <a:rPr lang="zh-CN" altLang="zh-CN" sz="8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恶</a:t>
              </a:r>
            </a:p>
          </p:txBody>
        </p:sp>
      </p:grpSp>
      <p:sp>
        <p:nvSpPr>
          <p:cNvPr id="4" name="文本框 3"/>
          <p:cNvSpPr txBox="1"/>
          <p:nvPr/>
        </p:nvSpPr>
        <p:spPr>
          <a:xfrm>
            <a:off x="1744345" y="1913890"/>
            <a:ext cx="10455275" cy="3681730"/>
          </a:xfrm>
          <a:prstGeom prst="rect">
            <a:avLst/>
          </a:prstGeom>
          <a:noFill/>
        </p:spPr>
        <p:txBody>
          <a:bodyPr wrap="square" rtlCol="0">
            <a:spAutoFit/>
          </a:bodyPr>
          <a:lstStyle/>
          <a:p>
            <a:pPr fontAlgn="auto">
              <a:lnSpc>
                <a:spcPts val="4000"/>
              </a:lnSpc>
            </a:pPr>
            <a:r>
              <a:rPr sz="2800">
                <a:latin typeface="黑体" panose="02010609060101010101" charset="-122"/>
                <a:ea typeface="黑体" panose="02010609060101010101" charset="-122"/>
                <a:cs typeface="黑体" panose="02010609060101010101" charset="-122"/>
              </a:rPr>
              <a:t>(1)尝问天下所疾恶者________ (《张衡传》)</a:t>
            </a:r>
          </a:p>
          <a:p>
            <a:pPr fontAlgn="auto">
              <a:lnSpc>
                <a:spcPts val="4000"/>
              </a:lnSpc>
            </a:pPr>
            <a:r>
              <a:rPr sz="2800">
                <a:latin typeface="黑体" panose="02010609060101010101" charset="-122"/>
                <a:ea typeface="黑体" panose="02010609060101010101" charset="-122"/>
                <a:cs typeface="黑体" panose="02010609060101010101" charset="-122"/>
              </a:rPr>
              <a:t>(2)廉君宣恶言，而君畏匿之________ (《廉颇蔺相如列传》)</a:t>
            </a:r>
          </a:p>
          <a:p>
            <a:pPr fontAlgn="auto">
              <a:lnSpc>
                <a:spcPts val="4000"/>
              </a:lnSpc>
            </a:pPr>
            <a:r>
              <a:rPr sz="2800">
                <a:latin typeface="黑体" panose="02010609060101010101" charset="-122"/>
                <a:ea typeface="黑体" panose="02010609060101010101" charset="-122"/>
                <a:cs typeface="黑体" panose="02010609060101010101" charset="-122"/>
              </a:rPr>
              <a:t>(3)彼且恶乎待哉________ (《逍遥游》)</a:t>
            </a:r>
          </a:p>
          <a:p>
            <a:pPr fontAlgn="auto">
              <a:lnSpc>
                <a:spcPts val="4000"/>
              </a:lnSpc>
            </a:pPr>
            <a:endParaRPr sz="2800">
              <a:latin typeface="黑体" panose="02010609060101010101" charset="-122"/>
              <a:ea typeface="黑体" panose="02010609060101010101" charset="-122"/>
              <a:cs typeface="黑体" panose="02010609060101010101" charset="-122"/>
            </a:endParaRPr>
          </a:p>
          <a:p>
            <a:pPr fontAlgn="auto">
              <a:lnSpc>
                <a:spcPts val="4000"/>
              </a:lnSpc>
            </a:pP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(1)厌恶，痛恨　(2)丑，劣，不好的　(3)wū，疑问代词，什么</a:t>
            </a:r>
          </a:p>
          <a:p>
            <a:pPr fontAlgn="auto">
              <a:lnSpc>
                <a:spcPts val="4000"/>
              </a:lnSpc>
            </a:pPr>
            <a:endParaRPr sz="2800">
              <a:latin typeface="黑体" panose="02010609060101010101" charset="-122"/>
              <a:ea typeface="黑体" panose="02010609060101010101" charset="-122"/>
              <a:cs typeface="黑体" panose="02010609060101010101" charset="-122"/>
            </a:endParaRPr>
          </a:p>
        </p:txBody>
      </p:sp>
    </p:spTree>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additive="base">
                                        <p:cTn id="10"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additive="base">
                                        <p:cTn id="14"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 calcmode="lin" valueType="num">
                                      <p:cBhvr additive="base">
                                        <p:cTn id="18"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 calcmode="lin" valueType="num">
                                      <p:cBhvr additive="base">
                                        <p:cTn id="24"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xmlns="" id="{4ADE92B5-E1D6-4FF8-934A-653E57E632EC}"/>
              </a:ext>
            </a:extLst>
          </p:cNvPr>
          <p:cNvSpPr txBox="1"/>
          <p:nvPr/>
        </p:nvSpPr>
        <p:spPr>
          <a:xfrm>
            <a:off x="1631504" y="93980"/>
            <a:ext cx="10153128" cy="3046988"/>
          </a:xfrm>
          <a:prstGeom prst="rect">
            <a:avLst/>
          </a:prstGeom>
          <a:noFill/>
        </p:spPr>
        <p:txBody>
          <a:bodyPr wrap="square" rtlCol="0">
            <a:spAutoFit/>
          </a:bodyPr>
          <a:lstStyle/>
          <a:p>
            <a:r>
              <a:rPr lang="zh-CN" altLang="en-US" sz="3200">
                <a:solidFill>
                  <a:schemeClr val="tx2">
                    <a:lumMod val="60000"/>
                    <a:lumOff val="40000"/>
                  </a:schemeClr>
                </a:solidFill>
              </a:rPr>
              <a:t>且：</a:t>
            </a:r>
            <a:endParaRPr lang="en-US" altLang="zh-CN" sz="3200">
              <a:solidFill>
                <a:schemeClr val="tx2">
                  <a:lumMod val="60000"/>
                  <a:lumOff val="40000"/>
                </a:schemeClr>
              </a:solidFill>
            </a:endParaRPr>
          </a:p>
          <a:p>
            <a:r>
              <a:rPr lang="zh-CN" altLang="en-US" sz="3200">
                <a:solidFill>
                  <a:schemeClr val="tx2">
                    <a:lumMod val="60000"/>
                    <a:lumOff val="40000"/>
                  </a:schemeClr>
                </a:solidFill>
              </a:rPr>
              <a:t>连词，递进关系，而且，并且</a:t>
            </a:r>
            <a:endParaRPr lang="en-US" altLang="zh-CN" sz="3200">
              <a:solidFill>
                <a:schemeClr val="tx2">
                  <a:lumMod val="60000"/>
                  <a:lumOff val="40000"/>
                </a:schemeClr>
              </a:solidFill>
            </a:endParaRPr>
          </a:p>
          <a:p>
            <a:r>
              <a:rPr lang="zh-CN" altLang="en-US" sz="3200">
                <a:solidFill>
                  <a:schemeClr val="tx2">
                    <a:lumMod val="60000"/>
                    <a:lumOff val="40000"/>
                  </a:schemeClr>
                </a:solidFill>
              </a:rPr>
              <a:t>转折，况且，再说</a:t>
            </a:r>
            <a:endParaRPr lang="en-US" altLang="zh-CN" sz="3200">
              <a:solidFill>
                <a:schemeClr val="tx2">
                  <a:lumMod val="60000"/>
                  <a:lumOff val="40000"/>
                </a:schemeClr>
              </a:solidFill>
            </a:endParaRPr>
          </a:p>
          <a:p>
            <a:r>
              <a:rPr lang="zh-CN" altLang="en-US" sz="3200">
                <a:solidFill>
                  <a:schemeClr val="tx2">
                    <a:lumMod val="60000"/>
                    <a:lumOff val="40000"/>
                  </a:schemeClr>
                </a:solidFill>
              </a:rPr>
              <a:t>让步关系，尚且，还</a:t>
            </a:r>
            <a:endParaRPr lang="en-US" altLang="zh-CN" sz="3200">
              <a:solidFill>
                <a:schemeClr val="tx2">
                  <a:lumMod val="60000"/>
                  <a:lumOff val="40000"/>
                </a:schemeClr>
              </a:solidFill>
            </a:endParaRPr>
          </a:p>
          <a:p>
            <a:r>
              <a:rPr lang="zh-CN" altLang="en-US" sz="3200">
                <a:solidFill>
                  <a:schemeClr val="tx2">
                    <a:lumMod val="60000"/>
                    <a:lumOff val="40000"/>
                  </a:schemeClr>
                </a:solidFill>
              </a:rPr>
              <a:t>并列关系，又，又</a:t>
            </a:r>
            <a:r>
              <a:rPr lang="en-US" altLang="zh-CN" sz="3200">
                <a:solidFill>
                  <a:schemeClr val="tx2">
                    <a:lumMod val="60000"/>
                    <a:lumOff val="40000"/>
                  </a:schemeClr>
                </a:solidFill>
              </a:rPr>
              <a:t>…..</a:t>
            </a:r>
            <a:r>
              <a:rPr lang="zh-CN" altLang="en-US" sz="3200">
                <a:solidFill>
                  <a:schemeClr val="tx2">
                    <a:lumMod val="60000"/>
                    <a:lumOff val="40000"/>
                  </a:schemeClr>
                </a:solidFill>
              </a:rPr>
              <a:t>又</a:t>
            </a:r>
            <a:r>
              <a:rPr lang="en-US" altLang="zh-CN" sz="3200">
                <a:solidFill>
                  <a:schemeClr val="tx2">
                    <a:lumMod val="60000"/>
                    <a:lumOff val="40000"/>
                  </a:schemeClr>
                </a:solidFill>
              </a:rPr>
              <a:t>…..</a:t>
            </a:r>
            <a:r>
              <a:rPr lang="zh-CN" altLang="en-US" sz="3200">
                <a:solidFill>
                  <a:schemeClr val="tx2">
                    <a:lumMod val="60000"/>
                    <a:lumOff val="40000"/>
                  </a:schemeClr>
                </a:solidFill>
              </a:rPr>
              <a:t>，一面</a:t>
            </a:r>
            <a:r>
              <a:rPr lang="en-US" altLang="zh-CN" sz="3200">
                <a:solidFill>
                  <a:schemeClr val="tx2">
                    <a:lumMod val="60000"/>
                    <a:lumOff val="40000"/>
                  </a:schemeClr>
                </a:solidFill>
              </a:rPr>
              <a:t>…..</a:t>
            </a:r>
            <a:r>
              <a:rPr lang="zh-CN" altLang="en-US" sz="3200">
                <a:solidFill>
                  <a:schemeClr val="tx2">
                    <a:lumMod val="60000"/>
                    <a:lumOff val="40000"/>
                  </a:schemeClr>
                </a:solidFill>
              </a:rPr>
              <a:t>一面</a:t>
            </a:r>
            <a:r>
              <a:rPr lang="en-US" altLang="zh-CN" sz="3200">
                <a:solidFill>
                  <a:schemeClr val="tx2">
                    <a:lumMod val="60000"/>
                    <a:lumOff val="40000"/>
                  </a:schemeClr>
                </a:solidFill>
              </a:rPr>
              <a:t>……</a:t>
            </a:r>
          </a:p>
          <a:p>
            <a:r>
              <a:rPr lang="zh-CN" altLang="en-US" sz="3200">
                <a:solidFill>
                  <a:schemeClr val="tx2">
                    <a:lumMod val="60000"/>
                    <a:lumOff val="40000"/>
                  </a:schemeClr>
                </a:solidFill>
              </a:rPr>
              <a:t>副词，将要</a:t>
            </a:r>
            <a:r>
              <a:rPr lang="en-US" altLang="zh-CN" sz="3200">
                <a:solidFill>
                  <a:schemeClr val="tx2">
                    <a:lumMod val="60000"/>
                    <a:lumOff val="40000"/>
                  </a:schemeClr>
                </a:solidFill>
              </a:rPr>
              <a:t>\</a:t>
            </a:r>
            <a:r>
              <a:rPr lang="zh-CN" altLang="en-US" sz="3200">
                <a:solidFill>
                  <a:schemeClr val="tx2">
                    <a:lumMod val="60000"/>
                    <a:lumOff val="40000"/>
                  </a:schemeClr>
                </a:solidFill>
              </a:rPr>
              <a:t>暂且，姑且（且夫，且如）</a:t>
            </a:r>
          </a:p>
        </p:txBody>
      </p:sp>
      <p:sp>
        <p:nvSpPr>
          <p:cNvPr id="3" name="文本框 2">
            <a:extLst>
              <a:ext uri="{FF2B5EF4-FFF2-40B4-BE49-F238E27FC236}">
                <a16:creationId xmlns:a16="http://schemas.microsoft.com/office/drawing/2014/main" xmlns="" id="{2CBAD24F-D72A-4DB0-9BA7-1EF410AC1741}"/>
              </a:ext>
            </a:extLst>
          </p:cNvPr>
          <p:cNvSpPr txBox="1"/>
          <p:nvPr/>
        </p:nvSpPr>
        <p:spPr>
          <a:xfrm>
            <a:off x="1487488" y="3174842"/>
            <a:ext cx="9217024" cy="3323987"/>
          </a:xfrm>
          <a:prstGeom prst="rect">
            <a:avLst/>
          </a:prstGeom>
          <a:noFill/>
        </p:spPr>
        <p:txBody>
          <a:bodyPr wrap="square" rtlCol="0">
            <a:spAutoFit/>
          </a:bodyPr>
          <a:lstStyle/>
          <a:p>
            <a:r>
              <a:rPr lang="zh-CN" altLang="en-US" sz="3200">
                <a:solidFill>
                  <a:schemeClr val="tx2">
                    <a:lumMod val="60000"/>
                    <a:lumOff val="40000"/>
                  </a:schemeClr>
                </a:solidFill>
              </a:rPr>
              <a:t>所：</a:t>
            </a:r>
            <a:endParaRPr lang="en-US" altLang="zh-CN" sz="3200">
              <a:solidFill>
                <a:schemeClr val="tx2">
                  <a:lumMod val="60000"/>
                  <a:lumOff val="40000"/>
                </a:schemeClr>
              </a:solidFill>
            </a:endParaRPr>
          </a:p>
          <a:p>
            <a:r>
              <a:rPr lang="zh-CN" altLang="en-US" sz="3200">
                <a:solidFill>
                  <a:schemeClr val="tx2">
                    <a:lumMod val="60000"/>
                    <a:lumOff val="40000"/>
                  </a:schemeClr>
                </a:solidFill>
              </a:rPr>
              <a:t>名词，处所，地方</a:t>
            </a:r>
            <a:endParaRPr lang="en-US" altLang="zh-CN" sz="3200">
              <a:solidFill>
                <a:schemeClr val="tx2">
                  <a:lumMod val="60000"/>
                  <a:lumOff val="40000"/>
                </a:schemeClr>
              </a:solidFill>
            </a:endParaRPr>
          </a:p>
          <a:p>
            <a:r>
              <a:rPr lang="zh-CN" altLang="en-US" sz="3200">
                <a:solidFill>
                  <a:schemeClr val="tx2">
                    <a:lumMod val="60000"/>
                    <a:lumOff val="40000"/>
                  </a:schemeClr>
                </a:solidFill>
              </a:rPr>
              <a:t>助词，放在动词前构成“所”字结构表示“所</a:t>
            </a:r>
            <a:r>
              <a:rPr lang="en-US" altLang="zh-CN" sz="3200">
                <a:solidFill>
                  <a:schemeClr val="tx2">
                    <a:lumMod val="60000"/>
                    <a:lumOff val="40000"/>
                  </a:schemeClr>
                </a:solidFill>
              </a:rPr>
              <a:t>……</a:t>
            </a:r>
            <a:r>
              <a:rPr lang="zh-CN" altLang="en-US" sz="3200">
                <a:solidFill>
                  <a:schemeClr val="tx2">
                    <a:lumMod val="60000"/>
                    <a:lumOff val="40000"/>
                  </a:schemeClr>
                </a:solidFill>
              </a:rPr>
              <a:t>的人</a:t>
            </a:r>
            <a:r>
              <a:rPr lang="en-US" altLang="zh-CN" sz="3200">
                <a:solidFill>
                  <a:schemeClr val="tx2">
                    <a:lumMod val="60000"/>
                    <a:lumOff val="40000"/>
                  </a:schemeClr>
                </a:solidFill>
              </a:rPr>
              <a:t>\</a:t>
            </a:r>
            <a:r>
              <a:rPr lang="zh-CN" altLang="en-US" sz="3200">
                <a:solidFill>
                  <a:schemeClr val="tx2">
                    <a:lumMod val="60000"/>
                    <a:lumOff val="40000"/>
                  </a:schemeClr>
                </a:solidFill>
              </a:rPr>
              <a:t>所</a:t>
            </a:r>
            <a:r>
              <a:rPr lang="en-US" altLang="zh-CN" sz="3200">
                <a:solidFill>
                  <a:schemeClr val="tx2">
                    <a:lumMod val="60000"/>
                    <a:lumOff val="40000"/>
                  </a:schemeClr>
                </a:solidFill>
              </a:rPr>
              <a:t>……</a:t>
            </a:r>
            <a:r>
              <a:rPr lang="zh-CN" altLang="en-US" sz="3200">
                <a:solidFill>
                  <a:schemeClr val="tx2">
                    <a:lumMod val="60000"/>
                    <a:lumOff val="40000"/>
                  </a:schemeClr>
                </a:solidFill>
              </a:rPr>
              <a:t>的事物</a:t>
            </a:r>
            <a:r>
              <a:rPr lang="en-US" altLang="zh-CN" sz="3200">
                <a:solidFill>
                  <a:schemeClr val="tx2">
                    <a:lumMod val="60000"/>
                    <a:lumOff val="40000"/>
                  </a:schemeClr>
                </a:solidFill>
              </a:rPr>
              <a:t>\</a:t>
            </a:r>
            <a:r>
              <a:rPr lang="zh-CN" altLang="en-US" sz="3200">
                <a:solidFill>
                  <a:schemeClr val="tx2">
                    <a:lumMod val="60000"/>
                    <a:lumOff val="40000"/>
                  </a:schemeClr>
                </a:solidFill>
              </a:rPr>
              <a:t>所</a:t>
            </a:r>
            <a:r>
              <a:rPr lang="en-US" altLang="zh-CN" sz="3200">
                <a:solidFill>
                  <a:schemeClr val="tx2">
                    <a:lumMod val="60000"/>
                    <a:lumOff val="40000"/>
                  </a:schemeClr>
                </a:solidFill>
              </a:rPr>
              <a:t>……</a:t>
            </a:r>
            <a:r>
              <a:rPr lang="zh-CN" altLang="en-US" sz="3200">
                <a:solidFill>
                  <a:schemeClr val="tx2">
                    <a:lumMod val="60000"/>
                    <a:lumOff val="40000"/>
                  </a:schemeClr>
                </a:solidFill>
              </a:rPr>
              <a:t>的情况”等</a:t>
            </a:r>
            <a:endParaRPr lang="en-US" altLang="zh-CN" sz="3200">
              <a:solidFill>
                <a:schemeClr val="tx2">
                  <a:lumMod val="60000"/>
                  <a:lumOff val="40000"/>
                </a:schemeClr>
              </a:solidFill>
            </a:endParaRPr>
          </a:p>
          <a:p>
            <a:r>
              <a:rPr lang="zh-CN" altLang="en-US" sz="3200">
                <a:solidFill>
                  <a:schemeClr val="tx2">
                    <a:lumMod val="60000"/>
                    <a:lumOff val="40000"/>
                  </a:schemeClr>
                </a:solidFill>
              </a:rPr>
              <a:t>所以，表示凭借的方法、方式、依据，相当于“用来</a:t>
            </a:r>
            <a:r>
              <a:rPr lang="en-US" altLang="zh-CN" sz="3200">
                <a:solidFill>
                  <a:schemeClr val="tx2">
                    <a:lumMod val="60000"/>
                    <a:lumOff val="40000"/>
                  </a:schemeClr>
                </a:solidFill>
              </a:rPr>
              <a:t>….</a:t>
            </a:r>
            <a:r>
              <a:rPr lang="zh-CN" altLang="en-US" sz="3200">
                <a:solidFill>
                  <a:schemeClr val="tx2">
                    <a:lumMod val="60000"/>
                    <a:lumOff val="40000"/>
                  </a:schemeClr>
                </a:solidFill>
              </a:rPr>
              <a:t>的方法”“是用来</a:t>
            </a:r>
            <a:r>
              <a:rPr lang="en-US" altLang="zh-CN" sz="3200">
                <a:solidFill>
                  <a:schemeClr val="tx2">
                    <a:lumMod val="60000"/>
                    <a:lumOff val="40000"/>
                  </a:schemeClr>
                </a:solidFill>
              </a:rPr>
              <a:t>…..”</a:t>
            </a:r>
            <a:r>
              <a:rPr lang="zh-CN" altLang="en-US" sz="3200">
                <a:solidFill>
                  <a:schemeClr val="tx2">
                    <a:lumMod val="60000"/>
                    <a:lumOff val="40000"/>
                  </a:schemeClr>
                </a:solidFill>
              </a:rPr>
              <a:t>以及“</a:t>
            </a:r>
            <a:r>
              <a:rPr lang="en-US" altLang="zh-CN" sz="3200">
                <a:solidFill>
                  <a:schemeClr val="tx2">
                    <a:lumMod val="60000"/>
                    <a:lumOff val="40000"/>
                  </a:schemeClr>
                </a:solidFill>
              </a:rPr>
              <a:t>…….</a:t>
            </a:r>
            <a:r>
              <a:rPr lang="zh-CN" altLang="en-US" sz="3200">
                <a:solidFill>
                  <a:schemeClr val="tx2">
                    <a:lumMod val="60000"/>
                    <a:lumOff val="40000"/>
                  </a:schemeClr>
                </a:solidFill>
              </a:rPr>
              <a:t>的原因”</a:t>
            </a:r>
            <a:endParaRPr lang="en-US" altLang="zh-CN" sz="3200">
              <a:solidFill>
                <a:schemeClr val="tx2">
                  <a:lumMod val="60000"/>
                  <a:lumOff val="40000"/>
                </a:schemeClr>
              </a:solidFill>
            </a:endParaRPr>
          </a:p>
          <a:p>
            <a:endParaRPr lang="zh-CN" altLang="en-US"/>
          </a:p>
        </p:txBody>
      </p:sp>
    </p:spTree>
    <p:extLst>
      <p:ext uri="{BB962C8B-B14F-4D97-AF65-F5344CB8AC3E}">
        <p14:creationId xmlns:p14="http://schemas.microsoft.com/office/powerpoint/2010/main" val="2411681658"/>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xmlns="" id="{D8D840FF-9585-41E3-B954-B43037035EB0}"/>
              </a:ext>
            </a:extLst>
          </p:cNvPr>
          <p:cNvSpPr txBox="1"/>
          <p:nvPr/>
        </p:nvSpPr>
        <p:spPr>
          <a:xfrm>
            <a:off x="2567608" y="97236"/>
            <a:ext cx="5112568" cy="830997"/>
          </a:xfrm>
          <a:prstGeom prst="rect">
            <a:avLst/>
          </a:prstGeom>
          <a:noFill/>
        </p:spPr>
        <p:txBody>
          <a:bodyPr wrap="square" rtlCol="0">
            <a:spAutoFit/>
          </a:bodyPr>
          <a:lstStyle/>
          <a:p>
            <a:r>
              <a:rPr lang="zh-CN" altLang="en-US" sz="4800"/>
              <a:t>山川地理</a:t>
            </a:r>
          </a:p>
        </p:txBody>
      </p:sp>
      <p:sp>
        <p:nvSpPr>
          <p:cNvPr id="3" name="文本框 2">
            <a:extLst>
              <a:ext uri="{FF2B5EF4-FFF2-40B4-BE49-F238E27FC236}">
                <a16:creationId xmlns:a16="http://schemas.microsoft.com/office/drawing/2014/main" xmlns="" id="{705A0D82-271B-4DD1-90FA-6A51E359DA1B}"/>
              </a:ext>
            </a:extLst>
          </p:cNvPr>
          <p:cNvSpPr txBox="1"/>
          <p:nvPr/>
        </p:nvSpPr>
        <p:spPr>
          <a:xfrm>
            <a:off x="23561" y="1036120"/>
            <a:ext cx="9145016" cy="461665"/>
          </a:xfrm>
          <a:prstGeom prst="rect">
            <a:avLst/>
          </a:prstGeom>
          <a:noFill/>
        </p:spPr>
        <p:txBody>
          <a:bodyPr wrap="square" rtlCol="0">
            <a:spAutoFit/>
          </a:bodyPr>
          <a:lstStyle/>
          <a:p>
            <a:r>
              <a:rPr lang="zh-CN" altLang="en-US" sz="2400">
                <a:solidFill>
                  <a:schemeClr val="tx2">
                    <a:lumMod val="60000"/>
                    <a:lumOff val="40000"/>
                  </a:schemeClr>
                </a:solidFill>
              </a:rPr>
              <a:t>九州：中国汉族先民自古以来的民族地域概念。</a:t>
            </a:r>
          </a:p>
        </p:txBody>
      </p:sp>
      <p:sp>
        <p:nvSpPr>
          <p:cNvPr id="5" name="文本框 4">
            <a:extLst>
              <a:ext uri="{FF2B5EF4-FFF2-40B4-BE49-F238E27FC236}">
                <a16:creationId xmlns:a16="http://schemas.microsoft.com/office/drawing/2014/main" xmlns="" id="{0B164194-CA4C-434E-8FCA-CCA1B4ABC5F0}"/>
              </a:ext>
            </a:extLst>
          </p:cNvPr>
          <p:cNvSpPr txBox="1"/>
          <p:nvPr/>
        </p:nvSpPr>
        <p:spPr>
          <a:xfrm>
            <a:off x="357603" y="1712440"/>
            <a:ext cx="6482274" cy="830997"/>
          </a:xfrm>
          <a:prstGeom prst="rect">
            <a:avLst/>
          </a:prstGeom>
          <a:noFill/>
        </p:spPr>
        <p:txBody>
          <a:bodyPr wrap="square">
            <a:spAutoFit/>
          </a:bodyPr>
          <a:lstStyle/>
          <a:p>
            <a:r>
              <a:rPr lang="zh-CN" altLang="en-US" sz="2400" b="0" i="0" u="none" strike="noStrike">
                <a:solidFill>
                  <a:srgbClr val="136EC2"/>
                </a:solidFill>
                <a:effectLst/>
                <a:latin typeface="arial" panose="020b0604020202020204" pitchFamily="34" charset="0"/>
                <a:hlinkClick r:id="rId2"/>
              </a:rPr>
              <a:t>冀州</a:t>
            </a:r>
            <a:r>
              <a:rPr lang="zh-CN" altLang="en-US" sz="2400" b="0" i="0">
                <a:solidFill>
                  <a:srgbClr val="333333"/>
                </a:solidFill>
                <a:effectLst/>
                <a:latin typeface="arial" panose="020b0604020202020204" pitchFamily="34" charset="0"/>
              </a:rPr>
              <a:t>、</a:t>
            </a:r>
            <a:r>
              <a:rPr lang="zh-CN" altLang="en-US" sz="2400" b="0" i="0" u="none" strike="noStrike">
                <a:solidFill>
                  <a:srgbClr val="136EC2"/>
                </a:solidFill>
                <a:effectLst/>
                <a:latin typeface="arial" panose="020b0604020202020204" pitchFamily="34" charset="0"/>
                <a:hlinkClick r:id="rId3"/>
              </a:rPr>
              <a:t>兖州</a:t>
            </a:r>
            <a:r>
              <a:rPr lang="zh-CN" altLang="en-US" sz="2400" b="0" i="0">
                <a:solidFill>
                  <a:srgbClr val="333333"/>
                </a:solidFill>
                <a:effectLst/>
                <a:latin typeface="arial" panose="020b0604020202020204" pitchFamily="34" charset="0"/>
              </a:rPr>
              <a:t>、</a:t>
            </a:r>
            <a:r>
              <a:rPr lang="zh-CN" altLang="en-US" sz="2400" b="0" i="0" u="none" strike="noStrike">
                <a:solidFill>
                  <a:srgbClr val="136EC2"/>
                </a:solidFill>
                <a:effectLst/>
                <a:latin typeface="arial" panose="020b0604020202020204" pitchFamily="34" charset="0"/>
                <a:hlinkClick r:id="rId4"/>
              </a:rPr>
              <a:t>青州</a:t>
            </a:r>
            <a:r>
              <a:rPr lang="zh-CN" altLang="en-US" sz="2400" b="0" i="0">
                <a:solidFill>
                  <a:srgbClr val="333333"/>
                </a:solidFill>
                <a:effectLst/>
                <a:latin typeface="arial" panose="020b0604020202020204" pitchFamily="34" charset="0"/>
              </a:rPr>
              <a:t>、</a:t>
            </a:r>
            <a:r>
              <a:rPr lang="zh-CN" altLang="en-US" sz="2400" b="0" i="0" u="none" strike="noStrike">
                <a:solidFill>
                  <a:srgbClr val="136EC2"/>
                </a:solidFill>
                <a:effectLst/>
                <a:latin typeface="arial" panose="020b0604020202020204" pitchFamily="34" charset="0"/>
                <a:hlinkClick r:id="rId5"/>
              </a:rPr>
              <a:t>徐州</a:t>
            </a:r>
            <a:r>
              <a:rPr lang="zh-CN" altLang="en-US" sz="2400" b="0" i="0">
                <a:solidFill>
                  <a:srgbClr val="333333"/>
                </a:solidFill>
                <a:effectLst/>
                <a:latin typeface="arial" panose="020b0604020202020204" pitchFamily="34" charset="0"/>
              </a:rPr>
              <a:t>、</a:t>
            </a:r>
            <a:r>
              <a:rPr lang="zh-CN" altLang="en-US" sz="2400" b="0" i="0" u="none" strike="noStrike">
                <a:solidFill>
                  <a:srgbClr val="136EC2"/>
                </a:solidFill>
                <a:effectLst/>
                <a:latin typeface="arial" panose="020b0604020202020204" pitchFamily="34" charset="0"/>
                <a:hlinkClick r:id="rId6"/>
              </a:rPr>
              <a:t>扬州</a:t>
            </a:r>
            <a:r>
              <a:rPr lang="zh-CN" altLang="en-US" sz="2400" b="0" i="0">
                <a:solidFill>
                  <a:srgbClr val="333333"/>
                </a:solidFill>
                <a:effectLst/>
                <a:latin typeface="arial" panose="020b0604020202020204" pitchFamily="34" charset="0"/>
              </a:rPr>
              <a:t>、</a:t>
            </a:r>
            <a:r>
              <a:rPr lang="zh-CN" altLang="en-US" sz="2400" b="0" i="0" u="none" strike="noStrike">
                <a:solidFill>
                  <a:srgbClr val="136EC2"/>
                </a:solidFill>
                <a:effectLst/>
                <a:latin typeface="arial" panose="020b0604020202020204" pitchFamily="34" charset="0"/>
                <a:hlinkClick r:id="rId7"/>
              </a:rPr>
              <a:t>荆州</a:t>
            </a:r>
            <a:r>
              <a:rPr lang="zh-CN" altLang="en-US" sz="2400" b="0" i="0">
                <a:solidFill>
                  <a:srgbClr val="333333"/>
                </a:solidFill>
                <a:effectLst/>
                <a:latin typeface="arial" panose="020b0604020202020204" pitchFamily="34" charset="0"/>
              </a:rPr>
              <a:t>、</a:t>
            </a:r>
            <a:r>
              <a:rPr lang="zh-CN" altLang="en-US" sz="2400" b="0" i="0" u="none" strike="noStrike">
                <a:solidFill>
                  <a:srgbClr val="136EC2"/>
                </a:solidFill>
                <a:effectLst/>
                <a:latin typeface="arial" panose="020b0604020202020204" pitchFamily="34" charset="0"/>
                <a:hlinkClick r:id="rId8"/>
              </a:rPr>
              <a:t>豫州</a:t>
            </a:r>
            <a:r>
              <a:rPr lang="zh-CN" altLang="en-US" sz="2400" b="0" i="0">
                <a:solidFill>
                  <a:srgbClr val="333333"/>
                </a:solidFill>
                <a:effectLst/>
                <a:latin typeface="arial" panose="020b0604020202020204" pitchFamily="34" charset="0"/>
              </a:rPr>
              <a:t>、</a:t>
            </a:r>
            <a:r>
              <a:rPr lang="zh-CN" altLang="en-US" sz="2400" b="0" i="0" u="none" strike="noStrike">
                <a:solidFill>
                  <a:srgbClr val="136EC2"/>
                </a:solidFill>
                <a:effectLst/>
                <a:latin typeface="arial" panose="020b0604020202020204" pitchFamily="34" charset="0"/>
                <a:hlinkClick r:id="rId9"/>
              </a:rPr>
              <a:t>梁州</a:t>
            </a:r>
            <a:r>
              <a:rPr lang="zh-CN" altLang="en-US" sz="2400" u="none" strike="noStrike">
                <a:solidFill>
                  <a:srgbClr val="333333"/>
                </a:solidFill>
                <a:latin typeface="arial" panose="020b0604020202020204" pitchFamily="34" charset="0"/>
              </a:rPr>
              <a:t>、</a:t>
            </a:r>
            <a:r>
              <a:rPr lang="zh-CN" altLang="en-US" sz="2400" b="0" i="0" u="none" strike="noStrike">
                <a:solidFill>
                  <a:srgbClr val="136EC2"/>
                </a:solidFill>
                <a:effectLst/>
                <a:latin typeface="arial" panose="020b0604020202020204" pitchFamily="34" charset="0"/>
                <a:hlinkClick r:id="rId10"/>
              </a:rPr>
              <a:t>雍州</a:t>
            </a:r>
            <a:r>
              <a:rPr lang="zh-CN" altLang="en-US" b="0" i="0">
                <a:solidFill>
                  <a:srgbClr val="333333"/>
                </a:solidFill>
                <a:effectLst/>
                <a:latin typeface="arial" panose="020b0604020202020204" pitchFamily="34" charset="0"/>
              </a:rPr>
              <a:t>。</a:t>
            </a:r>
            <a:endParaRPr lang="zh-CN" altLang="en-US"/>
          </a:p>
        </p:txBody>
      </p:sp>
      <p:sp>
        <p:nvSpPr>
          <p:cNvPr id="6" name="文本框 5">
            <a:extLst>
              <a:ext uri="{FF2B5EF4-FFF2-40B4-BE49-F238E27FC236}">
                <a16:creationId xmlns:a16="http://schemas.microsoft.com/office/drawing/2014/main" xmlns="" id="{97FB294F-7E71-4A11-81CD-49D1D85BDDB1}"/>
              </a:ext>
            </a:extLst>
          </p:cNvPr>
          <p:cNvSpPr txBox="1"/>
          <p:nvPr/>
        </p:nvSpPr>
        <p:spPr>
          <a:xfrm>
            <a:off x="334195" y="3105834"/>
            <a:ext cx="10082286" cy="954107"/>
          </a:xfrm>
          <a:prstGeom prst="rect">
            <a:avLst/>
          </a:prstGeom>
          <a:noFill/>
        </p:spPr>
        <p:txBody>
          <a:bodyPr wrap="square" rtlCol="0">
            <a:spAutoFit/>
          </a:bodyPr>
          <a:lstStyle/>
          <a:p>
            <a:r>
              <a:rPr lang="zh-CN" altLang="en-US" sz="2800">
                <a:solidFill>
                  <a:schemeClr val="tx2">
                    <a:lumMod val="60000"/>
                    <a:lumOff val="40000"/>
                  </a:schemeClr>
                </a:solidFill>
              </a:rPr>
              <a:t>八荒：指东、西、南、北、东南、东北、西南、西北八面方向，指离中原极远的地方。  四面八方遥远的地方，也可指“天下”。</a:t>
            </a:r>
          </a:p>
        </p:txBody>
      </p:sp>
      <p:sp>
        <p:nvSpPr>
          <p:cNvPr id="7" name="文本框 6">
            <a:extLst>
              <a:ext uri="{FF2B5EF4-FFF2-40B4-BE49-F238E27FC236}">
                <a16:creationId xmlns:a16="http://schemas.microsoft.com/office/drawing/2014/main" xmlns="" id="{DF08F2DC-5056-45BC-805D-CCA0585EDFF4}"/>
              </a:ext>
            </a:extLst>
          </p:cNvPr>
          <p:cNvSpPr txBox="1"/>
          <p:nvPr/>
        </p:nvSpPr>
        <p:spPr>
          <a:xfrm>
            <a:off x="347597" y="4510862"/>
            <a:ext cx="11378818" cy="523220"/>
          </a:xfrm>
          <a:prstGeom prst="rect">
            <a:avLst/>
          </a:prstGeom>
          <a:noFill/>
        </p:spPr>
        <p:txBody>
          <a:bodyPr wrap="square" rtlCol="0">
            <a:spAutoFit/>
          </a:bodyPr>
          <a:lstStyle/>
          <a:p>
            <a:r>
              <a:rPr lang="zh-CN" altLang="en-US" sz="2800">
                <a:solidFill>
                  <a:schemeClr val="tx2">
                    <a:lumMod val="60000"/>
                    <a:lumOff val="40000"/>
                  </a:schemeClr>
                </a:solidFill>
              </a:rPr>
              <a:t>六合：指上下和四方，泛指天地或宇宙。</a:t>
            </a:r>
          </a:p>
        </p:txBody>
      </p:sp>
      <p:sp>
        <p:nvSpPr>
          <p:cNvPr id="8" name="文本框 7">
            <a:extLst>
              <a:ext uri="{FF2B5EF4-FFF2-40B4-BE49-F238E27FC236}">
                <a16:creationId xmlns:a16="http://schemas.microsoft.com/office/drawing/2014/main" xmlns="" id="{719F7FF8-8C26-47A9-9749-B4C4A1ABE9EA}"/>
              </a:ext>
            </a:extLst>
          </p:cNvPr>
          <p:cNvSpPr txBox="1"/>
          <p:nvPr/>
        </p:nvSpPr>
        <p:spPr>
          <a:xfrm>
            <a:off x="347597" y="5494982"/>
            <a:ext cx="8496944" cy="954107"/>
          </a:xfrm>
          <a:prstGeom prst="rect">
            <a:avLst/>
          </a:prstGeom>
          <a:noFill/>
        </p:spPr>
        <p:txBody>
          <a:bodyPr wrap="square" rtlCol="0">
            <a:spAutoFit/>
          </a:bodyPr>
          <a:lstStyle/>
          <a:p>
            <a:r>
              <a:rPr lang="zh-CN" altLang="en-US" sz="2800">
                <a:solidFill>
                  <a:schemeClr val="tx2">
                    <a:lumMod val="60000"/>
                    <a:lumOff val="40000"/>
                  </a:schemeClr>
                </a:solidFill>
              </a:rPr>
              <a:t>五岳：五大名山总称，为中岳嵩山、东岳泰山、西岳华山、南岳衡山、北岳恒山。</a:t>
            </a:r>
          </a:p>
        </p:txBody>
      </p:sp>
      <p:sp>
        <p:nvSpPr>
          <p:cNvPr id="10" name="文本框 9">
            <a:extLst>
              <a:ext uri="{FF2B5EF4-FFF2-40B4-BE49-F238E27FC236}">
                <a16:creationId xmlns:a16="http://schemas.microsoft.com/office/drawing/2014/main" xmlns="" id="{03B67FF5-E3F6-4D4A-ADCA-52CCA3BA862F}"/>
              </a:ext>
            </a:extLst>
          </p:cNvPr>
          <p:cNvSpPr txBox="1"/>
          <p:nvPr/>
        </p:nvSpPr>
        <p:spPr>
          <a:xfrm>
            <a:off x="7140116" y="796884"/>
            <a:ext cx="4968552" cy="1815882"/>
          </a:xfrm>
          <a:prstGeom prst="rect">
            <a:avLst/>
          </a:prstGeom>
          <a:noFill/>
        </p:spPr>
        <p:txBody>
          <a:bodyPr wrap="square" rtlCol="0">
            <a:spAutoFit/>
          </a:bodyPr>
          <a:lstStyle/>
          <a:p>
            <a:r>
              <a:rPr lang="zh-CN" altLang="en-US" sz="2800">
                <a:solidFill>
                  <a:schemeClr val="tx2">
                    <a:lumMod val="60000"/>
                    <a:lumOff val="40000"/>
                  </a:schemeClr>
                </a:solidFill>
              </a:rPr>
              <a:t>三秦：陕西的陕南，陕北，关中一带。项羽将秦国故地陕西一分为三，分封诸侯，故称三秦。</a:t>
            </a:r>
          </a:p>
        </p:txBody>
      </p:sp>
    </p:spTree>
    <p:extLst>
      <p:ext uri="{BB962C8B-B14F-4D97-AF65-F5344CB8AC3E}">
        <p14:creationId xmlns:p14="http://schemas.microsoft.com/office/powerpoint/2010/main" val="1921773222"/>
      </p:ext>
    </p:extLst>
  </p:cSld>
  <p:clrMapOvr>
    <a:masterClrMapping/>
  </p:clrMapOvr>
  <mc:AlternateContent>
    <mc:Choice xmlns:p15="http://schemas.microsoft.com/office/powerpoint/2012/main" Requires="p15">
      <p:transition spd="slow" p14:dur="1250">
        <p15:prstTrans prst="airplane"/>
        <p:sndAc>
          <p:stSnd>
            <p:snd r:embed="rId11" name="wind.wav"/>
          </p:stSnd>
        </p:sndAc>
      </p:transition>
    </mc:Choice>
    <mc:Fallback>
      <p:transition spd="slow">
        <p:fade/>
        <p:sndAc>
          <p:stSnd>
            <p:snd r:embed="rId11" name="wind.wav"/>
          </p:stSnd>
        </p:sndAc>
      </p:transition>
    </mc:Fallback>
  </mc:AlternateConten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7">
            <a:extLst>
              <a:ext uri="{FF2B5EF4-FFF2-40B4-BE49-F238E27FC236}">
                <a16:creationId xmlns:a16="http://schemas.microsoft.com/office/drawing/2014/main" xmlns="" id="{0E118163-7A7F-4CFF-B6AC-B63D3051AACA}"/>
              </a:ext>
            </a:extLst>
          </p:cNvPr>
          <p:cNvSpPr txBox="1">
            <a:spLocks noChangeArrowheads="1"/>
          </p:cNvSpPr>
          <p:nvPr/>
        </p:nvSpPr>
        <p:spPr bwMode="auto">
          <a:xfrm>
            <a:off x="2783632" y="1412776"/>
            <a:ext cx="9013576" cy="3446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zh-CN" altLang="en-US" sz="8800" b="1">
                <a:solidFill>
                  <a:srgbClr val="0000FF"/>
                </a:solidFill>
                <a:effectLst>
                  <a:outerShdw blurRad="38100" dist="38100" dir="2700000" algn="tl">
                    <a:srgbClr val="C0C0C0"/>
                  </a:outerShdw>
                </a:effectLst>
                <a:latin typeface="Wingdings 2" panose="05020102010507070707" pitchFamily="18" charset="2"/>
              </a:rPr>
              <a:t>文言文</a:t>
            </a:r>
          </a:p>
          <a:p>
            <a:pPr>
              <a:spcBef>
                <a:spcPct val="50000"/>
              </a:spcBef>
            </a:pPr>
            <a:r>
              <a:rPr lang="zh-CN" altLang="en-US" sz="8800" b="1">
                <a:solidFill>
                  <a:srgbClr val="FF0000"/>
                </a:solidFill>
                <a:effectLst>
                  <a:outerShdw blurRad="38100" dist="38100" dir="2700000" algn="tl">
                    <a:srgbClr val="C0C0C0"/>
                  </a:outerShdw>
                </a:effectLst>
                <a:latin typeface="Wingdings 2" panose="05020102010507070707" pitchFamily="18" charset="2"/>
              </a:rPr>
              <a:t>  特殊句式</a:t>
            </a:r>
          </a:p>
        </p:txBody>
      </p:sp>
      <p:pic>
        <p:nvPicPr>
          <p:cNvPr id="3" name="图片 2" descr="猫5">
            <a:extLst>
              <a:ext uri="{FF2B5EF4-FFF2-40B4-BE49-F238E27FC236}">
                <a16:creationId xmlns:a16="http://schemas.microsoft.com/office/drawing/2014/main" xmlns="" id="{B77C12ED-1437-42DF-9D01-A61368F17F12}"/>
              </a:ext>
            </a:extLst>
          </p:cNvPr>
          <p:cNvPicPr>
            <a:picLocks noChangeAspect="1"/>
          </p:cNvPicPr>
          <p:nvPr/>
        </p:nvPicPr>
        <p:blipFill>
          <a:blip r:embed="rId2"/>
          <a:srcRect l="4344" t="560" r="7865" b="4048"/>
          <a:stretch>
            <a:fillRect/>
          </a:stretch>
        </p:blipFill>
        <p:spPr>
          <a:xfrm>
            <a:off x="767408" y="1484784"/>
            <a:ext cx="3481993" cy="3446462"/>
          </a:xfrm>
          <a:prstGeom prst="ellipse">
            <a:avLst/>
          </a:prstGeom>
        </p:spPr>
      </p:pic>
    </p:spTree>
    <p:extLst>
      <p:ext uri="{BB962C8B-B14F-4D97-AF65-F5344CB8AC3E}">
        <p14:creationId xmlns:p14="http://schemas.microsoft.com/office/powerpoint/2010/main" val="3444738526"/>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nodeType="afterGroup">
                            <p:stCondLst>
                              <p:cond delay="2000"/>
                            </p:stCondLst>
                            <p:childTnLst>
                              <p:par>
                                <p:cTn id="22" presetID="8" presetClass="emph" presetSubtype="0" fill="hold" nodeType="afterEffect">
                                  <p:stCondLst>
                                    <p:cond delay="0"/>
                                  </p:stCondLst>
                                  <p:childTnLst>
                                    <p:animRot by="21600000">
                                      <p:cBhvr>
                                        <p:cTn id="23"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5">
            <a:extLst>
              <a:ext uri="{FF2B5EF4-FFF2-40B4-BE49-F238E27FC236}">
                <a16:creationId xmlns:a16="http://schemas.microsoft.com/office/drawing/2014/main" xmlns="" id="{301563FE-9AC6-4D0C-AA24-766CEFEC69B3}"/>
              </a:ext>
            </a:extLst>
          </p:cNvPr>
          <p:cNvSpPr txBox="1">
            <a:spLocks noChangeArrowheads="1"/>
          </p:cNvSpPr>
          <p:nvPr/>
        </p:nvSpPr>
        <p:spPr bwMode="auto">
          <a:xfrm>
            <a:off x="2351584" y="1124744"/>
            <a:ext cx="8496944"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4000" b="1">
                <a:solidFill>
                  <a:srgbClr val="0000CC"/>
                </a:solidFill>
                <a:effectLst>
                  <a:outerShdw blurRad="38100" dist="38100" dir="2700000" algn="tl">
                    <a:srgbClr val="C0C0C0"/>
                  </a:outerShdw>
                </a:effectLst>
                <a:latin typeface="黑体" panose="02010609060101010101" pitchFamily="49" charset="-122"/>
              </a:rPr>
              <a:t>考纲要求</a:t>
            </a:r>
            <a:r>
              <a:rPr lang="en-US" altLang="zh-CN" sz="4000" b="1">
                <a:solidFill>
                  <a:srgbClr val="0000CC"/>
                </a:solidFill>
                <a:effectLst>
                  <a:outerShdw blurRad="38100" dist="38100" dir="2700000" algn="tl">
                    <a:srgbClr val="C0C0C0"/>
                  </a:outerShdw>
                </a:effectLst>
                <a:latin typeface="黑体" panose="02010609060101010101" pitchFamily="49" charset="-122"/>
              </a:rPr>
              <a:t>:</a:t>
            </a:r>
          </a:p>
          <a:p>
            <a:r>
              <a:rPr lang="en-US" altLang="zh-CN" sz="4000" b="1">
                <a:solidFill>
                  <a:srgbClr val="0000CC"/>
                </a:solidFill>
                <a:effectLst>
                  <a:outerShdw blurRad="38100" dist="38100" dir="2700000" algn="tl">
                    <a:srgbClr val="C0C0C0"/>
                  </a:outerShdw>
                </a:effectLst>
                <a:latin typeface="黑体" panose="02010609060101010101" pitchFamily="49" charset="-122"/>
              </a:rPr>
              <a:t>   </a:t>
            </a:r>
          </a:p>
          <a:p>
            <a:r>
              <a:rPr lang="en-US" altLang="zh-CN" sz="4000" b="1">
                <a:solidFill>
                  <a:srgbClr val="0000CC"/>
                </a:solidFill>
                <a:effectLst>
                  <a:outerShdw blurRad="38100" dist="38100" dir="2700000" algn="tl">
                    <a:srgbClr val="C0C0C0"/>
                  </a:outerShdw>
                </a:effectLst>
                <a:latin typeface="黑体" panose="02010609060101010101" pitchFamily="49" charset="-122"/>
              </a:rPr>
              <a:t>    </a:t>
            </a:r>
            <a:r>
              <a:rPr lang="zh-CN" altLang="en-US" sz="4000" b="1">
                <a:solidFill>
                  <a:srgbClr val="0000CC"/>
                </a:solidFill>
                <a:effectLst>
                  <a:outerShdw blurRad="38100" dist="38100" dir="2700000" algn="tl">
                    <a:srgbClr val="C0C0C0"/>
                  </a:outerShdw>
                </a:effectLst>
                <a:latin typeface="黑体" panose="02010609060101010101" pitchFamily="49" charset="-122"/>
              </a:rPr>
              <a:t>理解与现代汉语不同的句式。</a:t>
            </a:r>
          </a:p>
          <a:p>
            <a:endParaRPr lang="zh-CN" altLang="en-US" sz="4000" b="1">
              <a:solidFill>
                <a:srgbClr val="0000CC"/>
              </a:solidFill>
              <a:effectLst>
                <a:outerShdw blurRad="38100" dist="38100" dir="2700000" algn="tl">
                  <a:srgbClr val="C0C0C0"/>
                </a:outerShdw>
              </a:effectLst>
              <a:latin typeface="黑体" panose="02010609060101010101" pitchFamily="49" charset="-122"/>
            </a:endParaRPr>
          </a:p>
          <a:p>
            <a:r>
              <a:rPr lang="zh-CN" altLang="en-US" sz="4000" b="1">
                <a:solidFill>
                  <a:srgbClr val="0000CC"/>
                </a:solidFill>
                <a:effectLst>
                  <a:outerShdw blurRad="38100" dist="38100" dir="2700000" algn="tl">
                    <a:srgbClr val="C0C0C0"/>
                  </a:outerShdw>
                </a:effectLst>
                <a:latin typeface="黑体" panose="02010609060101010101" pitchFamily="49" charset="-122"/>
              </a:rPr>
              <a:t>高考题型</a:t>
            </a:r>
            <a:r>
              <a:rPr lang="en-US" altLang="zh-CN" sz="4000" b="1">
                <a:solidFill>
                  <a:srgbClr val="0000CC"/>
                </a:solidFill>
                <a:effectLst>
                  <a:outerShdw blurRad="38100" dist="38100" dir="2700000" algn="tl">
                    <a:srgbClr val="C0C0C0"/>
                  </a:outerShdw>
                </a:effectLst>
                <a:latin typeface="黑体" panose="02010609060101010101" pitchFamily="49" charset="-122"/>
              </a:rPr>
              <a:t>:</a:t>
            </a:r>
          </a:p>
          <a:p>
            <a:r>
              <a:rPr lang="en-US" altLang="zh-CN" sz="4000" b="1">
                <a:solidFill>
                  <a:srgbClr val="0000CC"/>
                </a:solidFill>
                <a:effectLst>
                  <a:outerShdw blurRad="38100" dist="38100" dir="2700000" algn="tl">
                    <a:srgbClr val="C0C0C0"/>
                  </a:outerShdw>
                </a:effectLst>
                <a:latin typeface="黑体" panose="02010609060101010101" pitchFamily="49" charset="-122"/>
              </a:rPr>
              <a:t>    </a:t>
            </a:r>
            <a:r>
              <a:rPr lang="zh-CN" altLang="en-US" sz="4000" b="1">
                <a:solidFill>
                  <a:srgbClr val="0000CC"/>
                </a:solidFill>
                <a:effectLst>
                  <a:outerShdw blurRad="38100" dist="38100" dir="2700000" algn="tl">
                    <a:srgbClr val="C0C0C0"/>
                  </a:outerShdw>
                </a:effectLst>
                <a:latin typeface="黑体" panose="02010609060101010101" pitchFamily="49" charset="-122"/>
              </a:rPr>
              <a:t>句子翻译</a:t>
            </a:r>
          </a:p>
          <a:p>
            <a:r>
              <a:rPr lang="zh-CN" altLang="en-US" sz="4000" b="1">
                <a:solidFill>
                  <a:srgbClr val="0000CC"/>
                </a:solidFill>
                <a:effectLst>
                  <a:outerShdw blurRad="38100" dist="38100" dir="2700000" algn="tl">
                    <a:srgbClr val="C0C0C0"/>
                  </a:outerShdw>
                </a:effectLst>
                <a:latin typeface="黑体" panose="02010609060101010101" pitchFamily="49" charset="-122"/>
              </a:rPr>
              <a:t>    </a:t>
            </a:r>
          </a:p>
          <a:p>
            <a:r>
              <a:rPr lang="zh-CN" altLang="en-US" sz="4000" b="1">
                <a:solidFill>
                  <a:srgbClr val="0000CC"/>
                </a:solidFill>
                <a:effectLst>
                  <a:outerShdw blurRad="38100" dist="38100" dir="2700000" algn="tl">
                    <a:srgbClr val="C0C0C0"/>
                  </a:outerShdw>
                </a:effectLst>
                <a:latin typeface="华文中宋" panose="02010600040101010101" pitchFamily="2" charset="-122"/>
                <a:ea typeface="华文中宋" panose="02010600040101010101" pitchFamily="2" charset="-122"/>
              </a:rPr>
              <a:t>       </a:t>
            </a:r>
          </a:p>
          <a:p>
            <a:endParaRPr lang="en-US" altLang="zh-CN" sz="4000" b="1">
              <a:solidFill>
                <a:srgbClr val="0000CC"/>
              </a:solidFill>
              <a:effectLst>
                <a:outerShdw blurRad="38100" dist="38100" dir="2700000" algn="tl">
                  <a:srgbClr val="C0C0C0"/>
                </a:outerShdw>
              </a:effectLst>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067256793"/>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5">
            <a:extLst>
              <a:ext uri="{FF2B5EF4-FFF2-40B4-BE49-F238E27FC236}">
                <a16:creationId xmlns:a16="http://schemas.microsoft.com/office/drawing/2014/main" xmlns="" id="{D00CE757-DF96-4B68-A565-0F9A56148E57}"/>
              </a:ext>
            </a:extLst>
          </p:cNvPr>
          <p:cNvSpPr txBox="1">
            <a:spLocks noChangeArrowheads="1"/>
          </p:cNvSpPr>
          <p:nvPr/>
        </p:nvSpPr>
        <p:spPr bwMode="auto">
          <a:xfrm>
            <a:off x="983433" y="1011992"/>
            <a:ext cx="10153128" cy="5372625"/>
          </a:xfrm>
          <a:prstGeom prst="rect">
            <a:avLst/>
          </a:prstGeom>
          <a:noFill/>
          <a:ln>
            <a:noFill/>
          </a:ln>
          <a:effectLst/>
          <a:extLst>
            <a:ext uri="{909E8E84-426E-40DD-AFC4-6F175D3DCCD1}">
              <a14:hiddenFill xmlns:a14="http://schemas.microsoft.com/office/drawing/2010/main">
                <a:solidFill>
                  <a:srgbClr val="A50021"/>
                </a:solidFill>
              </a14:hiddenFill>
            </a:ext>
            <a:ext uri="{91240B29-F687-4F45-9708-019B960494DF}">
              <a14:hiddenLine xmlns:a14="http://schemas.microsoft.com/office/drawing/2010/main" w="57150" cap="rnd">
                <a:solidFill>
                  <a:srgbClr val="0000CC"/>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5000"/>
              </a:lnSpc>
              <a:spcBef>
                <a:spcPct val="50000"/>
              </a:spcBef>
            </a:pPr>
            <a:r>
              <a:rPr kumimoji="1" lang="en-US" altLang="zh-CN" sz="2800" b="1">
                <a:solidFill>
                  <a:srgbClr val="080001"/>
                </a:solidFill>
                <a:effectLst>
                  <a:outerShdw blurRad="38100" dist="38100" dir="2700000" algn="tl">
                    <a:srgbClr val="C0C0C0"/>
                  </a:outerShdw>
                </a:effectLst>
                <a:latin typeface="楷体_GB2312"/>
                <a:ea typeface="楷体_GB2312"/>
                <a:cs typeface="楷体_GB2312"/>
              </a:rPr>
              <a:t>       </a:t>
            </a:r>
            <a:r>
              <a:rPr kumimoji="1" lang="zh-CN" altLang="en-US" sz="2800" b="1">
                <a:solidFill>
                  <a:schemeClr val="tx2"/>
                </a:solidFill>
                <a:effectLst>
                  <a:outerShdw blurRad="38100" dist="38100" dir="2700000" algn="tl">
                    <a:srgbClr val="C0C0C0"/>
                  </a:outerShdw>
                </a:effectLst>
                <a:latin typeface="楷体_GB2312"/>
                <a:ea typeface="楷体_GB2312"/>
                <a:cs typeface="楷体_GB2312"/>
              </a:rPr>
              <a:t>古代汉语和现代汉语的句法大致相同，由于语言的发展和演变，也存在一些差异。掌握有别于现代汉语的常见文言句式，是文言文阅读所必需的能力。从历年的高考情况来看，需重点掌握：</a:t>
            </a:r>
          </a:p>
          <a:p>
            <a:pPr algn="just">
              <a:lnSpc>
                <a:spcPct val="125000"/>
              </a:lnSpc>
              <a:spcBef>
                <a:spcPct val="50000"/>
              </a:spcBef>
            </a:pPr>
            <a:r>
              <a:rPr kumimoji="1" lang="zh-CN" altLang="en-US" sz="4000" b="1">
                <a:solidFill>
                  <a:srgbClr val="FF0000"/>
                </a:solidFill>
                <a:effectLst>
                  <a:outerShdw blurRad="38100" dist="38100" dir="2700000" algn="tl">
                    <a:srgbClr val="C0C0C0"/>
                  </a:outerShdw>
                </a:effectLst>
                <a:latin typeface="黑体" panose="02010609060101010101" pitchFamily="49" charset="-122"/>
              </a:rPr>
              <a:t>        判断句、被动句、</a:t>
            </a:r>
          </a:p>
          <a:p>
            <a:pPr algn="just">
              <a:lnSpc>
                <a:spcPct val="125000"/>
              </a:lnSpc>
              <a:spcBef>
                <a:spcPct val="50000"/>
              </a:spcBef>
            </a:pPr>
            <a:r>
              <a:rPr kumimoji="1" lang="zh-CN" altLang="en-US" sz="4000" b="1">
                <a:solidFill>
                  <a:srgbClr val="FF0000"/>
                </a:solidFill>
                <a:effectLst>
                  <a:outerShdw blurRad="38100" dist="38100" dir="2700000" algn="tl">
                    <a:srgbClr val="C0C0C0"/>
                  </a:outerShdw>
                </a:effectLst>
                <a:latin typeface="黑体" panose="02010609060101010101" pitchFamily="49" charset="-122"/>
              </a:rPr>
              <a:t>        倒装（变式）句、省略句</a:t>
            </a:r>
            <a:r>
              <a:rPr kumimoji="1" lang="zh-CN" altLang="en-US" sz="2800" b="1">
                <a:solidFill>
                  <a:schemeClr val="tx2"/>
                </a:solidFill>
                <a:effectLst>
                  <a:outerShdw blurRad="38100" dist="38100" dir="2700000" algn="tl">
                    <a:srgbClr val="C0C0C0"/>
                  </a:outerShdw>
                </a:effectLst>
                <a:latin typeface="楷体_GB2312"/>
                <a:ea typeface="楷体_GB2312"/>
                <a:cs typeface="楷体_GB2312"/>
              </a:rPr>
              <a:t>四种</a:t>
            </a:r>
            <a:endParaRPr kumimoji="1" lang="en-US" altLang="zh-CN" sz="2800" b="1">
              <a:solidFill>
                <a:schemeClr val="tx2"/>
              </a:solidFill>
              <a:effectLst>
                <a:outerShdw blurRad="38100" dist="38100" dir="2700000" algn="tl">
                  <a:srgbClr val="C0C0C0"/>
                </a:outerShdw>
              </a:effectLst>
              <a:latin typeface="楷体_GB2312"/>
              <a:ea typeface="楷体_GB2312"/>
              <a:cs typeface="楷体_GB2312"/>
            </a:endParaRPr>
          </a:p>
          <a:p>
            <a:pPr algn="just">
              <a:lnSpc>
                <a:spcPct val="125000"/>
              </a:lnSpc>
              <a:spcBef>
                <a:spcPct val="50000"/>
              </a:spcBef>
            </a:pPr>
            <a:r>
              <a:rPr kumimoji="1" lang="zh-CN" altLang="en-US" sz="2800" b="1">
                <a:solidFill>
                  <a:srgbClr val="080001"/>
                </a:solidFill>
                <a:effectLst>
                  <a:outerShdw blurRad="38100" dist="38100" dir="2700000" algn="tl">
                    <a:srgbClr val="C0C0C0"/>
                  </a:outerShdw>
                </a:effectLst>
                <a:latin typeface="楷体_GB2312"/>
                <a:ea typeface="楷体_GB2312"/>
                <a:cs typeface="楷体_GB2312"/>
              </a:rPr>
              <a:t>                    </a:t>
            </a:r>
            <a:r>
              <a:rPr kumimoji="1" lang="zh-CN" altLang="en-US" sz="2800" b="1">
                <a:solidFill>
                  <a:schemeClr val="tx2"/>
                </a:solidFill>
                <a:effectLst>
                  <a:outerShdw blurRad="38100" dist="38100" dir="2700000" algn="tl">
                    <a:srgbClr val="C0C0C0"/>
                  </a:outerShdw>
                </a:effectLst>
                <a:latin typeface="楷体_GB2312"/>
                <a:ea typeface="楷体_GB2312"/>
                <a:cs typeface="楷体_GB2312"/>
              </a:rPr>
              <a:t>此外还有</a:t>
            </a:r>
            <a:r>
              <a:rPr kumimoji="1" lang="zh-CN" altLang="en-US" sz="4000" b="1">
                <a:solidFill>
                  <a:srgbClr val="FF0000"/>
                </a:solidFill>
                <a:effectLst>
                  <a:outerShdw blurRad="38100" dist="38100" dir="2700000" algn="tl">
                    <a:srgbClr val="C0C0C0"/>
                  </a:outerShdw>
                </a:effectLst>
                <a:latin typeface="黑体" panose="02010609060101010101" pitchFamily="49" charset="-122"/>
              </a:rPr>
              <a:t>固定句式。</a:t>
            </a:r>
          </a:p>
        </p:txBody>
      </p:sp>
    </p:spTree>
    <p:extLst>
      <p:ext uri="{BB962C8B-B14F-4D97-AF65-F5344CB8AC3E}">
        <p14:creationId xmlns:p14="http://schemas.microsoft.com/office/powerpoint/2010/main" val="848956508"/>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WordArt 5">
            <a:extLst>
              <a:ext uri="{FF2B5EF4-FFF2-40B4-BE49-F238E27FC236}">
                <a16:creationId xmlns:a16="http://schemas.microsoft.com/office/drawing/2014/main" xmlns="" id="{B016D630-E503-4F41-80F2-F62C276B433E}"/>
              </a:ext>
            </a:extLst>
          </p:cNvPr>
          <p:cNvSpPr>
            <a:spLocks noChangeArrowheads="1" noChangeShapeType="1" noTextEdit="1"/>
          </p:cNvSpPr>
          <p:nvPr/>
        </p:nvSpPr>
        <p:spPr bwMode="auto">
          <a:xfrm rot="5400000">
            <a:off x="-939725" y="3068960"/>
            <a:ext cx="3672410" cy="72008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eaVert" wrap="none" fromWordArt="1">
            <a:prstTxWarp prst="textPlain">
              <a:avLst>
                <a:gd name="adj" fmla="val 50000"/>
              </a:avLst>
            </a:prstTxWarp>
          </a:bodyPr>
          <a:lstStyle/>
          <a:p>
            <a:pPr algn="ctr" fontAlgn="auto"/>
            <a:r>
              <a:rPr lang="zh-CN" altLang="en-US" sz="3600" b="1" kern="10">
                <a:solidFill>
                  <a:srgbClr val="336699"/>
                </a:solidFill>
                <a:effectLst>
                  <a:outerShdw dist="45791" dir="2021404" algn="ctr" rotWithShape="0">
                    <a:srgbClr val="B2B2B2">
                      <a:alpha val="80000"/>
                    </a:srgbClr>
                  </a:outerShdw>
                </a:effectLst>
                <a:latin typeface="仿宋" panose="02010609060101010101" pitchFamily="49" charset="-122"/>
                <a:ea typeface="仿宋" panose="02010609060101010101" pitchFamily="49" charset="-122"/>
              </a:rPr>
              <a:t>被 动 句</a:t>
            </a:r>
          </a:p>
        </p:txBody>
      </p:sp>
      <p:sp>
        <p:nvSpPr>
          <p:cNvPr id="3" name="Text Box 2">
            <a:extLst>
              <a:ext uri="{FF2B5EF4-FFF2-40B4-BE49-F238E27FC236}">
                <a16:creationId xmlns:a16="http://schemas.microsoft.com/office/drawing/2014/main" xmlns="" id="{4AF06584-CF8F-46CB-982C-A873E6760DB7}"/>
              </a:ext>
            </a:extLst>
          </p:cNvPr>
          <p:cNvSpPr txBox="1">
            <a:spLocks noChangeArrowheads="1"/>
          </p:cNvSpPr>
          <p:nvPr/>
        </p:nvSpPr>
        <p:spPr bwMode="auto">
          <a:xfrm>
            <a:off x="2495600" y="2492896"/>
            <a:ext cx="7848872" cy="221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4000" b="1">
                <a:solidFill>
                  <a:srgbClr val="FF0000"/>
                </a:solidFill>
                <a:effectLst>
                  <a:outerShdw blurRad="38100" dist="38100" dir="2700000" algn="tl">
                    <a:srgbClr val="000000"/>
                  </a:outerShdw>
                </a:effectLst>
                <a:latin typeface="黑体" panose="02010609060101010101" pitchFamily="49" charset="-122"/>
              </a:rPr>
              <a:t>被动句</a:t>
            </a:r>
            <a:r>
              <a:rPr lang="zh-CN" altLang="en-US" sz="4000" b="1">
                <a:solidFill>
                  <a:schemeClr val="tx2"/>
                </a:solidFill>
                <a:effectLst>
                  <a:outerShdw blurRad="38100" dist="38100" dir="2700000" algn="tl">
                    <a:srgbClr val="FFFFFF"/>
                  </a:outerShdw>
                </a:effectLst>
                <a:latin typeface="黑体" panose="02010609060101010101" pitchFamily="49" charset="-122"/>
              </a:rPr>
              <a:t>是表示被动意义的句子。现代汉语中多用“被”字表被动，文言中则常常借助一些</a:t>
            </a:r>
            <a:r>
              <a:rPr lang="zh-CN" altLang="en-US" sz="4000" b="1">
                <a:solidFill>
                  <a:srgbClr val="FF0000"/>
                </a:solidFill>
                <a:effectLst>
                  <a:outerShdw blurRad="38100" dist="38100" dir="2700000" algn="tl">
                    <a:srgbClr val="000000"/>
                  </a:outerShdw>
                </a:effectLst>
                <a:latin typeface="黑体" panose="02010609060101010101" pitchFamily="49" charset="-122"/>
              </a:rPr>
              <a:t>介词</a:t>
            </a:r>
            <a:r>
              <a:rPr lang="zh-CN" altLang="en-US" sz="4000" b="1">
                <a:solidFill>
                  <a:schemeClr val="tx2"/>
                </a:solidFill>
                <a:effectLst>
                  <a:outerShdw blurRad="38100" dist="38100" dir="2700000" algn="tl">
                    <a:srgbClr val="FFFFFF"/>
                  </a:outerShdw>
                </a:effectLst>
                <a:latin typeface="黑体" panose="02010609060101010101" pitchFamily="49" charset="-122"/>
              </a:rPr>
              <a:t>表示被动。</a:t>
            </a:r>
            <a:endParaRPr lang="zh-CN" altLang="en-US" sz="3600" b="1">
              <a:solidFill>
                <a:schemeClr val="tx2"/>
              </a:solidFill>
              <a:effectLst>
                <a:outerShdw blurRad="38100" dist="38100" dir="2700000" algn="tl">
                  <a:srgbClr val="FFFFFF"/>
                </a:outerShdw>
              </a:effectLst>
              <a:latin typeface="黑体" panose="02010609060101010101" pitchFamily="49" charset="-122"/>
            </a:endParaRPr>
          </a:p>
        </p:txBody>
      </p:sp>
    </p:spTree>
    <p:extLst>
      <p:ext uri="{BB962C8B-B14F-4D97-AF65-F5344CB8AC3E}">
        <p14:creationId xmlns:p14="http://schemas.microsoft.com/office/powerpoint/2010/main" val="3066309403"/>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2">
            <a:extLst>
              <a:ext uri="{FF2B5EF4-FFF2-40B4-BE49-F238E27FC236}">
                <a16:creationId xmlns:a16="http://schemas.microsoft.com/office/drawing/2014/main" xmlns="" id="{378D1709-1C5A-432B-84A7-31044460DE1B}"/>
              </a:ext>
            </a:extLst>
          </p:cNvPr>
          <p:cNvSpPr txBox="1">
            <a:spLocks noChangeArrowheads="1"/>
          </p:cNvSpPr>
          <p:nvPr/>
        </p:nvSpPr>
        <p:spPr bwMode="auto">
          <a:xfrm>
            <a:off x="1559496" y="385762"/>
            <a:ext cx="691276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200" b="1">
                <a:effectLst>
                  <a:outerShdw blurRad="38100" dist="38100" dir="2700000" algn="tl">
                    <a:srgbClr val="FFFFFF"/>
                  </a:outerShdw>
                </a:effectLst>
                <a:ea typeface="华文中宋" panose="02010600040101010101" pitchFamily="2" charset="-122"/>
              </a:rPr>
              <a:t>文言文被动句常见的有以下几种形式：</a:t>
            </a:r>
          </a:p>
        </p:txBody>
      </p:sp>
      <p:sp>
        <p:nvSpPr>
          <p:cNvPr id="5" name="Text Box 3">
            <a:extLst>
              <a:ext uri="{FF2B5EF4-FFF2-40B4-BE49-F238E27FC236}">
                <a16:creationId xmlns:a16="http://schemas.microsoft.com/office/drawing/2014/main" xmlns="" id="{6F105293-B84E-4ED4-877E-AC3BCF8BC60D}"/>
              </a:ext>
            </a:extLst>
          </p:cNvPr>
          <p:cNvSpPr txBox="1">
            <a:spLocks noChangeArrowheads="1"/>
          </p:cNvSpPr>
          <p:nvPr/>
        </p:nvSpPr>
        <p:spPr bwMode="auto">
          <a:xfrm>
            <a:off x="1570517" y="1099538"/>
            <a:ext cx="8066087"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effectLst>
                  <a:outerShdw blurRad="38100" dist="38100" dir="2700000" algn="tl">
                    <a:srgbClr val="FFFFFF"/>
                  </a:outerShdw>
                </a:effectLst>
                <a:latin typeface="黑体" panose="02010609060101010101" pitchFamily="49" charset="-122"/>
              </a:rPr>
              <a:t>1</a:t>
            </a:r>
            <a:r>
              <a:rPr lang="zh-CN" altLang="en-US" sz="2800" b="1">
                <a:effectLst>
                  <a:outerShdw blurRad="38100" dist="38100" dir="2700000" algn="tl">
                    <a:srgbClr val="FFFFFF"/>
                  </a:outerShdw>
                </a:effectLst>
                <a:latin typeface="黑体" panose="02010609060101010101" pitchFamily="49" charset="-122"/>
              </a:rPr>
              <a:t>、用介词</a:t>
            </a:r>
            <a:r>
              <a:rPr lang="zh-CN" altLang="en-US"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solidFill>
                  <a:srgbClr val="FF3300"/>
                </a:solidFill>
                <a:effectLst>
                  <a:outerShdw blurRad="38100" dist="38100" dir="2700000" algn="tl">
                    <a:srgbClr val="000000"/>
                  </a:outerShdw>
                </a:effectLst>
                <a:latin typeface="黑体" panose="02010609060101010101" pitchFamily="49" charset="-122"/>
              </a:rPr>
              <a:t>于</a:t>
            </a:r>
            <a:r>
              <a:rPr lang="zh-CN" altLang="en-US"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solidFill>
                  <a:srgbClr val="FF3300"/>
                </a:solidFill>
                <a:effectLst>
                  <a:outerShdw blurRad="38100" dist="38100" dir="2700000" algn="tl">
                    <a:srgbClr val="000000"/>
                  </a:outerShdw>
                </a:effectLst>
                <a:latin typeface="黑体" panose="02010609060101010101" pitchFamily="49" charset="-122"/>
              </a:rPr>
              <a:t>受</a:t>
            </a:r>
            <a:r>
              <a:rPr lang="en-US" altLang="zh-CN"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solidFill>
                  <a:srgbClr val="FF3300"/>
                </a:solidFill>
                <a:effectLst>
                  <a:outerShdw blurRad="38100" dist="38100" dir="2700000" algn="tl">
                    <a:srgbClr val="000000"/>
                  </a:outerShdw>
                </a:effectLst>
                <a:latin typeface="黑体" panose="02010609060101010101" pitchFamily="49" charset="-122"/>
              </a:rPr>
              <a:t>于</a:t>
            </a:r>
            <a:r>
              <a:rPr lang="en-US" altLang="zh-CN"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表示被动，</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于</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引进动作行为的主动者。</a:t>
            </a:r>
          </a:p>
        </p:txBody>
      </p:sp>
      <p:sp>
        <p:nvSpPr>
          <p:cNvPr id="6" name="Text Box 4">
            <a:extLst>
              <a:ext uri="{FF2B5EF4-FFF2-40B4-BE49-F238E27FC236}">
                <a16:creationId xmlns:a16="http://schemas.microsoft.com/office/drawing/2014/main" xmlns="" id="{9287796F-17EB-40D2-91C4-D426CED87D16}"/>
              </a:ext>
            </a:extLst>
          </p:cNvPr>
          <p:cNvSpPr txBox="1">
            <a:spLocks noChangeArrowheads="1"/>
          </p:cNvSpPr>
          <p:nvPr/>
        </p:nvSpPr>
        <p:spPr bwMode="auto">
          <a:xfrm>
            <a:off x="1572207" y="2294182"/>
            <a:ext cx="74898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effectLst>
                  <a:outerShdw blurRad="38100" dist="38100" dir="2700000" algn="tl">
                    <a:srgbClr val="FFFFFF"/>
                  </a:outerShdw>
                </a:effectLst>
                <a:latin typeface="黑体" panose="02010609060101010101" pitchFamily="49" charset="-122"/>
              </a:rPr>
              <a:t>2</a:t>
            </a:r>
            <a:r>
              <a:rPr lang="zh-CN" altLang="en-US" sz="2800" b="1">
                <a:effectLst>
                  <a:outerShdw blurRad="38100" dist="38100" dir="2700000" algn="tl">
                    <a:srgbClr val="FFFFFF"/>
                  </a:outerShdw>
                </a:effectLst>
                <a:latin typeface="黑体" panose="02010609060101010101" pitchFamily="49" charset="-122"/>
              </a:rPr>
              <a:t>、用</a:t>
            </a:r>
            <a:r>
              <a:rPr lang="zh-CN" altLang="en-US"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solidFill>
                  <a:srgbClr val="FF3300"/>
                </a:solidFill>
                <a:effectLst>
                  <a:outerShdw blurRad="38100" dist="38100" dir="2700000" algn="tl">
                    <a:srgbClr val="000000"/>
                  </a:outerShdw>
                </a:effectLst>
                <a:latin typeface="黑体" panose="02010609060101010101" pitchFamily="49" charset="-122"/>
              </a:rPr>
              <a:t>为</a:t>
            </a:r>
            <a:r>
              <a:rPr lang="zh-CN" altLang="en-US"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solidFill>
                  <a:srgbClr val="FF3300"/>
                </a:solidFill>
                <a:effectLst>
                  <a:outerShdw blurRad="38100" dist="38100" dir="2700000" algn="tl">
                    <a:srgbClr val="000000"/>
                  </a:outerShdw>
                </a:effectLst>
                <a:latin typeface="黑体" panose="02010609060101010101" pitchFamily="49" charset="-122"/>
              </a:rPr>
              <a:t>为</a:t>
            </a:r>
            <a:r>
              <a:rPr lang="en-US" altLang="zh-CN"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solidFill>
                  <a:srgbClr val="FF3300"/>
                </a:solidFill>
                <a:effectLst>
                  <a:outerShdw blurRad="38100" dist="38100" dir="2700000" algn="tl">
                    <a:srgbClr val="000000"/>
                  </a:outerShdw>
                </a:effectLst>
                <a:latin typeface="黑体" panose="02010609060101010101" pitchFamily="49" charset="-122"/>
              </a:rPr>
              <a:t>所</a:t>
            </a:r>
            <a:r>
              <a:rPr lang="en-US" altLang="zh-CN"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为</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引出动作的主动者）</a:t>
            </a:r>
            <a:r>
              <a:rPr lang="zh-CN" altLang="en-US" sz="2800" b="1">
                <a:solidFill>
                  <a:srgbClr val="FF0000"/>
                </a:solidFill>
                <a:effectLst>
                  <a:outerShdw blurRad="38100" dist="38100" dir="2700000" algn="tl">
                    <a:srgbClr val="000000"/>
                  </a:outerShdw>
                </a:effectLst>
                <a:latin typeface="华文中宋" panose="02010600040101010101" pitchFamily="2" charset="-122"/>
              </a:rPr>
              <a:t>“</a:t>
            </a:r>
            <a:r>
              <a:rPr lang="en-US" altLang="zh-CN" sz="2800" b="1">
                <a:solidFill>
                  <a:srgbClr val="FF0000"/>
                </a:solidFill>
                <a:effectLst>
                  <a:outerShdw blurRad="38100" dist="38100" dir="2700000" algn="tl">
                    <a:srgbClr val="000000"/>
                  </a:outerShdw>
                </a:effectLst>
                <a:latin typeface="华文中宋" panose="02010600040101010101" pitchFamily="2" charset="-122"/>
              </a:rPr>
              <a:t>……</a:t>
            </a:r>
            <a:r>
              <a:rPr lang="zh-CN" altLang="en-US" sz="2800" b="1">
                <a:solidFill>
                  <a:srgbClr val="FF0000"/>
                </a:solidFill>
                <a:effectLst>
                  <a:outerShdw blurRad="38100" dist="38100" dir="2700000" algn="tl">
                    <a:srgbClr val="000000"/>
                  </a:outerShdw>
                </a:effectLst>
                <a:latin typeface="黑体" panose="02010609060101010101" pitchFamily="49" charset="-122"/>
              </a:rPr>
              <a:t>为所</a:t>
            </a:r>
            <a:r>
              <a:rPr lang="en-US" altLang="zh-CN" sz="2800" b="1">
                <a:solidFill>
                  <a:srgbClr val="FF0000"/>
                </a:solidFill>
                <a:effectLst>
                  <a:outerShdw blurRad="38100" dist="38100" dir="2700000" algn="tl">
                    <a:srgbClr val="000000"/>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表示被动。</a:t>
            </a:r>
            <a:r>
              <a:rPr lang="zh-CN" altLang="en-US" sz="2800">
                <a:effectLst>
                  <a:outerShdw blurRad="38100" dist="38100" dir="2700000" algn="tl">
                    <a:srgbClr val="FFFFFF"/>
                  </a:outerShdw>
                </a:effectLst>
                <a:latin typeface="黑体" panose="02010609060101010101" pitchFamily="49" charset="-122"/>
              </a:rPr>
              <a:t> </a:t>
            </a:r>
          </a:p>
        </p:txBody>
      </p:sp>
      <p:sp>
        <p:nvSpPr>
          <p:cNvPr id="7" name="Text Box 5">
            <a:extLst>
              <a:ext uri="{FF2B5EF4-FFF2-40B4-BE49-F238E27FC236}">
                <a16:creationId xmlns:a16="http://schemas.microsoft.com/office/drawing/2014/main" xmlns="" id="{BEB19C9F-4A92-4FE6-8782-53B4423259D1}"/>
              </a:ext>
            </a:extLst>
          </p:cNvPr>
          <p:cNvSpPr txBox="1">
            <a:spLocks noChangeArrowheads="1"/>
          </p:cNvSpPr>
          <p:nvPr/>
        </p:nvSpPr>
        <p:spPr bwMode="auto">
          <a:xfrm>
            <a:off x="1584175" y="3443402"/>
            <a:ext cx="739214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800" b="1">
                <a:effectLst>
                  <a:outerShdw blurRad="38100" dist="38100" dir="2700000" algn="tl">
                    <a:srgbClr val="FFFFFF"/>
                  </a:outerShdw>
                </a:effectLst>
                <a:latin typeface="黑体" panose="02010609060101010101" pitchFamily="49" charset="-122"/>
              </a:rPr>
              <a:t>3</a:t>
            </a:r>
            <a:r>
              <a:rPr lang="zh-CN" altLang="en-US" sz="2800" b="1">
                <a:effectLst>
                  <a:outerShdw blurRad="38100" dist="38100" dir="2700000" algn="tl">
                    <a:srgbClr val="FFFFFF"/>
                  </a:outerShdw>
                </a:effectLst>
                <a:latin typeface="黑体" panose="02010609060101010101" pitchFamily="49" charset="-122"/>
              </a:rPr>
              <a:t>、用</a:t>
            </a:r>
            <a:r>
              <a:rPr lang="zh-CN" altLang="en-US"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solidFill>
                  <a:srgbClr val="FF3300"/>
                </a:solidFill>
                <a:effectLst>
                  <a:outerShdw blurRad="38100" dist="38100" dir="2700000" algn="tl">
                    <a:srgbClr val="000000"/>
                  </a:outerShdw>
                </a:effectLst>
                <a:latin typeface="黑体" panose="02010609060101010101" pitchFamily="49" charset="-122"/>
              </a:rPr>
              <a:t>见</a:t>
            </a:r>
            <a:r>
              <a:rPr lang="zh-CN" altLang="en-US"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solidFill>
                  <a:srgbClr val="FF3300"/>
                </a:solidFill>
                <a:effectLst>
                  <a:outerShdw blurRad="38100" dist="38100" dir="2700000" algn="tl">
                    <a:srgbClr val="000000"/>
                  </a:outerShdw>
                </a:effectLst>
                <a:latin typeface="黑体" panose="02010609060101010101" pitchFamily="49" charset="-122"/>
              </a:rPr>
              <a:t>见</a:t>
            </a:r>
            <a:r>
              <a:rPr lang="en-US" altLang="zh-CN"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solidFill>
                  <a:srgbClr val="FF3300"/>
                </a:solidFill>
                <a:effectLst>
                  <a:outerShdw blurRad="38100" dist="38100" dir="2700000" algn="tl">
                    <a:srgbClr val="000000"/>
                  </a:outerShdw>
                </a:effectLst>
                <a:latin typeface="黑体" panose="02010609060101010101" pitchFamily="49" charset="-122"/>
              </a:rPr>
              <a:t>于</a:t>
            </a:r>
            <a:r>
              <a:rPr lang="en-US" altLang="zh-CN"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表被动</a:t>
            </a:r>
            <a:r>
              <a:rPr lang="en-US" altLang="zh-CN" sz="2800" b="1">
                <a:effectLst>
                  <a:outerShdw blurRad="38100" dist="38100" dir="2700000" algn="tl">
                    <a:srgbClr val="FFFFFF"/>
                  </a:outerShdw>
                </a:effectLst>
                <a:latin typeface="黑体" panose="02010609060101010101" pitchFamily="49" charset="-122"/>
              </a:rPr>
              <a:t>(</a:t>
            </a:r>
            <a:r>
              <a:rPr lang="en-US" altLang="zh-CN"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于</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引出动作的主动者</a:t>
            </a:r>
            <a:r>
              <a:rPr lang="en-US" altLang="zh-CN" sz="2800" b="1">
                <a:effectLst>
                  <a:outerShdw blurRad="38100" dist="38100" dir="2700000" algn="tl">
                    <a:srgbClr val="FFFFFF"/>
                  </a:outerShdw>
                </a:effectLst>
                <a:latin typeface="黑体" panose="02010609060101010101" pitchFamily="49" charset="-122"/>
              </a:rPr>
              <a:t>)</a:t>
            </a:r>
            <a:r>
              <a:rPr lang="zh-CN" altLang="en-US" sz="2800" b="1">
                <a:effectLst>
                  <a:outerShdw blurRad="38100" dist="38100" dir="2700000" algn="tl">
                    <a:srgbClr val="FFFFFF"/>
                  </a:outerShdw>
                </a:effectLst>
                <a:latin typeface="黑体" panose="02010609060101010101" pitchFamily="49" charset="-122"/>
              </a:rPr>
              <a:t>。 </a:t>
            </a:r>
          </a:p>
        </p:txBody>
      </p:sp>
      <p:sp>
        <p:nvSpPr>
          <p:cNvPr id="8" name="Text Box 6">
            <a:extLst>
              <a:ext uri="{FF2B5EF4-FFF2-40B4-BE49-F238E27FC236}">
                <a16:creationId xmlns:a16="http://schemas.microsoft.com/office/drawing/2014/main" xmlns="" id="{56892C79-0DC2-4056-BD54-3C69B951C6E6}"/>
              </a:ext>
            </a:extLst>
          </p:cNvPr>
          <p:cNvSpPr txBox="1">
            <a:spLocks noChangeArrowheads="1"/>
          </p:cNvSpPr>
          <p:nvPr/>
        </p:nvSpPr>
        <p:spPr bwMode="auto">
          <a:xfrm>
            <a:off x="1611795" y="4829758"/>
            <a:ext cx="44672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effectLst>
                  <a:outerShdw blurRad="38100" dist="38100" dir="2700000" algn="tl">
                    <a:srgbClr val="FFFFFF"/>
                  </a:outerShdw>
                </a:effectLst>
                <a:latin typeface="黑体" panose="02010609060101010101" pitchFamily="49" charset="-122"/>
              </a:rPr>
              <a:t>4</a:t>
            </a:r>
            <a:r>
              <a:rPr lang="zh-CN" altLang="en-US" sz="2800" b="1">
                <a:effectLst>
                  <a:outerShdw blurRad="38100" dist="38100" dir="2700000" algn="tl">
                    <a:srgbClr val="FFFFFF"/>
                  </a:outerShdw>
                </a:effectLst>
                <a:latin typeface="黑体" panose="02010609060101010101" pitchFamily="49" charset="-122"/>
              </a:rPr>
              <a:t>、用介词</a:t>
            </a:r>
            <a:r>
              <a:rPr lang="zh-CN" altLang="en-US"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solidFill>
                  <a:srgbClr val="FF3300"/>
                </a:solidFill>
                <a:effectLst>
                  <a:outerShdw blurRad="38100" dist="38100" dir="2700000" algn="tl">
                    <a:srgbClr val="000000"/>
                  </a:outerShdw>
                </a:effectLst>
                <a:latin typeface="黑体" panose="02010609060101010101" pitchFamily="49" charset="-122"/>
              </a:rPr>
              <a:t>被</a:t>
            </a:r>
            <a:r>
              <a:rPr lang="zh-CN" altLang="en-US" sz="2800" b="1">
                <a:solidFill>
                  <a:srgbClr val="FF3300"/>
                </a:solidFill>
                <a:effectLst>
                  <a:outerShdw blurRad="38100" dist="38100" dir="2700000" algn="tl">
                    <a:srgbClr val="000000"/>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表被动。</a:t>
            </a:r>
            <a:r>
              <a:rPr lang="zh-CN" altLang="en-US" sz="2800">
                <a:effectLst>
                  <a:outerShdw blurRad="38100" dist="38100" dir="2700000" algn="tl">
                    <a:srgbClr val="FFFFFF"/>
                  </a:outerShdw>
                </a:effectLst>
                <a:latin typeface="黑体" panose="02010609060101010101" pitchFamily="49" charset="-122"/>
              </a:rPr>
              <a:t> </a:t>
            </a:r>
          </a:p>
        </p:txBody>
      </p:sp>
      <p:sp>
        <p:nvSpPr>
          <p:cNvPr id="9" name="Text Box 7">
            <a:extLst>
              <a:ext uri="{FF2B5EF4-FFF2-40B4-BE49-F238E27FC236}">
                <a16:creationId xmlns:a16="http://schemas.microsoft.com/office/drawing/2014/main" xmlns="" id="{8E4673F8-6908-42BA-B382-A24E553D8DE8}"/>
              </a:ext>
            </a:extLst>
          </p:cNvPr>
          <p:cNvSpPr txBox="1">
            <a:spLocks noChangeArrowheads="1"/>
          </p:cNvSpPr>
          <p:nvPr/>
        </p:nvSpPr>
        <p:spPr bwMode="auto">
          <a:xfrm>
            <a:off x="1603659" y="5661248"/>
            <a:ext cx="37560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effectLst>
                  <a:outerShdw blurRad="38100" dist="38100" dir="2700000" algn="tl">
                    <a:srgbClr val="FFFFFF"/>
                  </a:outerShdw>
                </a:effectLst>
                <a:latin typeface="黑体" panose="02010609060101010101" pitchFamily="49" charset="-122"/>
              </a:rPr>
              <a:t>5</a:t>
            </a:r>
            <a:r>
              <a:rPr lang="zh-CN" altLang="en-US" sz="2800" b="1">
                <a:effectLst>
                  <a:outerShdw blurRad="38100" dist="38100" dir="2700000" algn="tl">
                    <a:srgbClr val="FFFFFF"/>
                  </a:outerShdw>
                </a:effectLst>
                <a:latin typeface="黑体" panose="02010609060101010101" pitchFamily="49" charset="-122"/>
              </a:rPr>
              <a:t>、动词</a:t>
            </a:r>
            <a:r>
              <a:rPr lang="zh-CN" altLang="en-US" sz="2800" b="1">
                <a:solidFill>
                  <a:srgbClr val="FF3300"/>
                </a:solidFill>
                <a:effectLst>
                  <a:outerShdw blurRad="38100" dist="38100" dir="2700000" algn="tl">
                    <a:srgbClr val="000000"/>
                  </a:outerShdw>
                </a:effectLst>
                <a:latin typeface="黑体" panose="02010609060101010101" pitchFamily="49" charset="-122"/>
              </a:rPr>
              <a:t>本身</a:t>
            </a:r>
            <a:r>
              <a:rPr lang="zh-CN" altLang="en-US" sz="2800" b="1">
                <a:effectLst>
                  <a:outerShdw blurRad="38100" dist="38100" dir="2700000" algn="tl">
                    <a:srgbClr val="FFFFFF"/>
                  </a:outerShdw>
                </a:effectLst>
                <a:latin typeface="黑体" panose="02010609060101010101" pitchFamily="49" charset="-122"/>
              </a:rPr>
              <a:t>表被动。</a:t>
            </a:r>
            <a:r>
              <a:rPr lang="zh-CN" altLang="en-US" sz="2800">
                <a:effectLst>
                  <a:outerShdw blurRad="38100" dist="38100" dir="2700000" algn="tl">
                    <a:srgbClr val="FFFFFF"/>
                  </a:outerShdw>
                </a:effectLst>
                <a:latin typeface="黑体" panose="02010609060101010101" pitchFamily="49" charset="-122"/>
              </a:rPr>
              <a:t> </a:t>
            </a:r>
          </a:p>
        </p:txBody>
      </p:sp>
    </p:spTree>
    <p:extLst>
      <p:ext uri="{BB962C8B-B14F-4D97-AF65-F5344CB8AC3E}">
        <p14:creationId xmlns:p14="http://schemas.microsoft.com/office/powerpoint/2010/main" val="1323635094"/>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4" presetClass="entr" presetSubtype="0" accel="10000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strVal val="#ppt_w*0.05"/>
                                          </p:val>
                                        </p:tav>
                                        <p:tav tm="100000">
                                          <p:val>
                                            <p:strVal val="#ppt_w"/>
                                          </p:val>
                                        </p:tav>
                                      </p:tavLst>
                                    </p:anim>
                                    <p:anim calcmode="lin" valueType="num">
                                      <p:cBhvr>
                                        <p:cTn id="19" dur="500" fill="hold"/>
                                        <p:tgtEl>
                                          <p:spTgt spid="5"/>
                                        </p:tgtEl>
                                        <p:attrNameLst>
                                          <p:attrName>ppt_h</p:attrName>
                                        </p:attrNameLst>
                                      </p:cBhvr>
                                      <p:tavLst>
                                        <p:tav tm="0">
                                          <p:val>
                                            <p:strVal val="#ppt_h"/>
                                          </p:val>
                                        </p:tav>
                                        <p:tav tm="100000">
                                          <p:val>
                                            <p:strVal val="#ppt_h"/>
                                          </p:val>
                                        </p:tav>
                                      </p:tavLst>
                                    </p:anim>
                                    <p:anim calcmode="lin" valueType="num">
                                      <p:cBhvr>
                                        <p:cTn id="20" dur="500" fill="hold"/>
                                        <p:tgtEl>
                                          <p:spTgt spid="5"/>
                                        </p:tgtEl>
                                        <p:attrNameLst>
                                          <p:attrName>ppt_x</p:attrName>
                                        </p:attrNameLst>
                                      </p:cBhvr>
                                      <p:tavLst>
                                        <p:tav tm="0">
                                          <p:val>
                                            <p:strVal val="#ppt_x-.2"/>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animEffect transition="in" filter="fade">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6"/>
                                        </p:tgtEl>
                                        <p:attrNameLst>
                                          <p:attrName>style.visibility</p:attrName>
                                        </p:attrNameLst>
                                      </p:cBhvr>
                                      <p:to>
                                        <p:strVal val="visible"/>
                                      </p:to>
                                    </p:set>
                                    <p:anim calcmode="discrete" valueType="clr">
                                      <p:cBhvr override="childStyle">
                                        <p:cTn id="2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6"/>
                                        </p:tgtEl>
                                        <p:attrNameLst>
                                          <p:attrName>fillcolor</p:attrName>
                                        </p:attrNameLst>
                                      </p:cBhvr>
                                      <p:tavLst>
                                        <p:tav tm="0">
                                          <p:val>
                                            <p:clrVal>
                                              <a:schemeClr val="accent2"/>
                                            </p:clrVal>
                                          </p:val>
                                        </p:tav>
                                        <p:tav tm="50000">
                                          <p:val>
                                            <p:clrVal>
                                              <a:schemeClr val="hlink"/>
                                            </p:clrVal>
                                          </p:val>
                                        </p:tav>
                                      </p:tavLst>
                                    </p:anim>
                                    <p:set>
                                      <p:cBhvr>
                                        <p:cTn id="29" dur="80"/>
                                        <p:tgtEl>
                                          <p:spTgt spid="6"/>
                                        </p:tgtEl>
                                        <p:attrNameLst>
                                          <p:attrName>fill.type</p:attrName>
                                        </p:attrNameLst>
                                      </p:cBhvr>
                                      <p:to>
                                        <p:strVal val="solid"/>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7"/>
                                        </p:tgtEl>
                                        <p:attrNameLst>
                                          <p:attrName>style.visibility</p:attrName>
                                        </p:attrNameLst>
                                      </p:cBhvr>
                                      <p:to>
                                        <p:strVal val="visible"/>
                                      </p:to>
                                    </p:set>
                                    <p:anim calcmode="discrete" valueType="clr">
                                      <p:cBhvr override="childStyle">
                                        <p:cTn id="34"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7"/>
                                        </p:tgtEl>
                                        <p:attrNameLst>
                                          <p:attrName>fillcolor</p:attrName>
                                        </p:attrNameLst>
                                      </p:cBhvr>
                                      <p:tavLst>
                                        <p:tav tm="0">
                                          <p:val>
                                            <p:clrVal>
                                              <a:schemeClr val="accent2"/>
                                            </p:clrVal>
                                          </p:val>
                                        </p:tav>
                                        <p:tav tm="50000">
                                          <p:val>
                                            <p:clrVal>
                                              <a:schemeClr val="hlink"/>
                                            </p:clrVal>
                                          </p:val>
                                        </p:tav>
                                      </p:tavLst>
                                    </p:anim>
                                    <p:set>
                                      <p:cBhvr>
                                        <p:cTn id="36" dur="80"/>
                                        <p:tgtEl>
                                          <p:spTgt spid="7"/>
                                        </p:tgtEl>
                                        <p:attrNameLst>
                                          <p:attrName>fill.type</p:attrName>
                                        </p:attrNameLst>
                                      </p:cBhvr>
                                      <p:to>
                                        <p:strVal val="solid"/>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8"/>
                                        </p:tgtEl>
                                        <p:attrNameLst>
                                          <p:attrName>style.visibility</p:attrName>
                                        </p:attrNameLst>
                                      </p:cBhvr>
                                      <p:to>
                                        <p:strVal val="visible"/>
                                      </p:to>
                                    </p:set>
                                    <p:anim calcmode="discrete" valueType="clr">
                                      <p:cBhvr override="childStyle">
                                        <p:cTn id="41"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8"/>
                                        </p:tgtEl>
                                        <p:attrNameLst>
                                          <p:attrName>fillcolor</p:attrName>
                                        </p:attrNameLst>
                                      </p:cBhvr>
                                      <p:tavLst>
                                        <p:tav tm="0">
                                          <p:val>
                                            <p:clrVal>
                                              <a:schemeClr val="accent2"/>
                                            </p:clrVal>
                                          </p:val>
                                        </p:tav>
                                        <p:tav tm="50000">
                                          <p:val>
                                            <p:clrVal>
                                              <a:schemeClr val="hlink"/>
                                            </p:clrVal>
                                          </p:val>
                                        </p:tav>
                                      </p:tavLst>
                                    </p:anim>
                                    <p:set>
                                      <p:cBhvr>
                                        <p:cTn id="43" dur="80"/>
                                        <p:tgtEl>
                                          <p:spTgt spid="8"/>
                                        </p:tgtEl>
                                        <p:attrNameLst>
                                          <p:attrName>fill.type</p:attrName>
                                        </p:attrNameLst>
                                      </p:cBhvr>
                                      <p:to>
                                        <p:strVal val="solid"/>
                                      </p:to>
                                    </p:set>
                                  </p:childTnLst>
                                </p:cTn>
                              </p:par>
                            </p:childTnLst>
                          </p:cTn>
                        </p:par>
                      </p:childTnLst>
                    </p:cTn>
                  </p:par>
                  <p:par>
                    <p:cTn id="44" fill="hold" nodeType="clickPar">
                      <p:stCondLst>
                        <p:cond delay="indefinite"/>
                      </p:stCondLst>
                      <p:childTnLst>
                        <p:par>
                          <p:cTn id="45" fill="hold" nodeType="afterGroup">
                            <p:stCondLst>
                              <p:cond delay="0"/>
                            </p:stCondLst>
                            <p:childTnLst>
                              <p:par>
                                <p:cTn id="46" presetID="27" presetClass="entr" presetSubtype="0" fill="hold" grpId="0" nodeType="clickEffect">
                                  <p:stCondLst>
                                    <p:cond delay="0"/>
                                  </p:stCondLst>
                                  <p:iterate type="lt">
                                    <p:tmPct val="50000"/>
                                  </p:iterate>
                                  <p:childTnLst>
                                    <p:set>
                                      <p:cBhvr>
                                        <p:cTn id="47" dur="1" fill="hold">
                                          <p:stCondLst>
                                            <p:cond delay="0"/>
                                          </p:stCondLst>
                                        </p:cTn>
                                        <p:tgtEl>
                                          <p:spTgt spid="9"/>
                                        </p:tgtEl>
                                        <p:attrNameLst>
                                          <p:attrName>style.visibility</p:attrName>
                                        </p:attrNameLst>
                                      </p:cBhvr>
                                      <p:to>
                                        <p:strVal val="visible"/>
                                      </p:to>
                                    </p:set>
                                    <p:anim calcmode="discrete" valueType="clr">
                                      <p:cBhvr override="childStyle">
                                        <p:cTn id="48"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9"/>
                                        </p:tgtEl>
                                        <p:attrNameLst>
                                          <p:attrName>fillcolor</p:attrName>
                                        </p:attrNameLst>
                                      </p:cBhvr>
                                      <p:tavLst>
                                        <p:tav tm="0">
                                          <p:val>
                                            <p:clrVal>
                                              <a:schemeClr val="accent2"/>
                                            </p:clrVal>
                                          </p:val>
                                        </p:tav>
                                        <p:tav tm="50000">
                                          <p:val>
                                            <p:clrVal>
                                              <a:schemeClr val="hlink"/>
                                            </p:clrVal>
                                          </p:val>
                                        </p:tav>
                                      </p:tavLst>
                                    </p:anim>
                                    <p:set>
                                      <p:cBhvr>
                                        <p:cTn id="50"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3">
            <a:extLst>
              <a:ext uri="{FF2B5EF4-FFF2-40B4-BE49-F238E27FC236}">
                <a16:creationId xmlns:a16="http://schemas.microsoft.com/office/drawing/2014/main" xmlns="" id="{7885853D-91DE-417E-A22F-04D832D9D685}"/>
              </a:ext>
            </a:extLst>
          </p:cNvPr>
          <p:cNvSpPr txBox="1">
            <a:spLocks noChangeArrowheads="1"/>
          </p:cNvSpPr>
          <p:nvPr/>
        </p:nvSpPr>
        <p:spPr bwMode="auto">
          <a:xfrm>
            <a:off x="2351584" y="1556792"/>
            <a:ext cx="8136904" cy="1238801"/>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5000"/>
              </a:lnSpc>
            </a:pPr>
            <a:r>
              <a:rPr lang="en-US" altLang="zh-CN" sz="3200" b="1">
                <a:effectLst>
                  <a:outerShdw blurRad="38100" dist="38100" dir="2700000" algn="tl">
                    <a:srgbClr val="FFFFFF"/>
                  </a:outerShdw>
                </a:effectLst>
                <a:latin typeface="黑体" panose="02010609060101010101" pitchFamily="49" charset="-122"/>
              </a:rPr>
              <a:t>1</a:t>
            </a:r>
            <a:r>
              <a:rPr lang="zh-CN" altLang="en-US" sz="3200" b="1">
                <a:effectLst>
                  <a:outerShdw blurRad="38100" dist="38100" dir="2700000" algn="tl">
                    <a:srgbClr val="FFFFFF"/>
                  </a:outerShdw>
                </a:effectLst>
                <a:latin typeface="黑体" panose="02010609060101010101" pitchFamily="49" charset="-122"/>
              </a:rPr>
              <a:t>、用介词</a:t>
            </a:r>
            <a:r>
              <a:rPr lang="zh-CN" altLang="en-US" sz="3200" b="1">
                <a:solidFill>
                  <a:srgbClr val="FF0000"/>
                </a:solidFill>
                <a:effectLst>
                  <a:outerShdw blurRad="38100" dist="38100" dir="2700000" algn="tl">
                    <a:srgbClr val="000000"/>
                  </a:outerShdw>
                </a:effectLst>
                <a:latin typeface="华文中宋" panose="02010600040101010101" pitchFamily="2" charset="-122"/>
              </a:rPr>
              <a:t>“</a:t>
            </a:r>
            <a:r>
              <a:rPr lang="zh-CN" altLang="en-US" sz="3200" b="1">
                <a:solidFill>
                  <a:srgbClr val="FF0000"/>
                </a:solidFill>
                <a:effectLst>
                  <a:outerShdw blurRad="38100" dist="38100" dir="2700000" algn="tl">
                    <a:srgbClr val="000000"/>
                  </a:outerShdw>
                </a:effectLst>
                <a:latin typeface="黑体" panose="02010609060101010101" pitchFamily="49" charset="-122"/>
              </a:rPr>
              <a:t>于</a:t>
            </a:r>
            <a:r>
              <a:rPr lang="zh-CN" altLang="en-US" sz="3200" b="1">
                <a:solidFill>
                  <a:srgbClr val="FF0000"/>
                </a:solidFill>
                <a:effectLst>
                  <a:outerShdw blurRad="38100" dist="38100" dir="2700000" algn="tl">
                    <a:srgbClr val="000000"/>
                  </a:outerShdw>
                </a:effectLst>
                <a:latin typeface="华文中宋" panose="02010600040101010101" pitchFamily="2" charset="-122"/>
              </a:rPr>
              <a:t>”“</a:t>
            </a:r>
            <a:r>
              <a:rPr lang="zh-CN" altLang="en-US" sz="3200" b="1">
                <a:solidFill>
                  <a:srgbClr val="FF0000"/>
                </a:solidFill>
                <a:effectLst>
                  <a:outerShdw blurRad="38100" dist="38100" dir="2700000" algn="tl">
                    <a:srgbClr val="000000"/>
                  </a:outerShdw>
                </a:effectLst>
                <a:latin typeface="黑体" panose="02010609060101010101" pitchFamily="49" charset="-122"/>
              </a:rPr>
              <a:t>受</a:t>
            </a:r>
            <a:r>
              <a:rPr lang="en-US" altLang="zh-CN" sz="3200" b="1">
                <a:solidFill>
                  <a:srgbClr val="FF0000"/>
                </a:solidFill>
                <a:effectLst>
                  <a:outerShdw blurRad="38100" dist="38100" dir="2700000" algn="tl">
                    <a:srgbClr val="000000"/>
                  </a:outerShdw>
                </a:effectLst>
                <a:latin typeface="华文中宋" panose="02010600040101010101" pitchFamily="2" charset="-122"/>
              </a:rPr>
              <a:t>……</a:t>
            </a:r>
            <a:r>
              <a:rPr lang="zh-CN" altLang="en-US" sz="3200" b="1">
                <a:solidFill>
                  <a:srgbClr val="FF0000"/>
                </a:solidFill>
                <a:effectLst>
                  <a:outerShdw blurRad="38100" dist="38100" dir="2700000" algn="tl">
                    <a:srgbClr val="000000"/>
                  </a:outerShdw>
                </a:effectLst>
                <a:latin typeface="黑体" panose="02010609060101010101" pitchFamily="49" charset="-122"/>
              </a:rPr>
              <a:t>于</a:t>
            </a:r>
            <a:r>
              <a:rPr lang="en-US" altLang="zh-CN" sz="3200" b="1">
                <a:solidFill>
                  <a:srgbClr val="FF0000"/>
                </a:solidFill>
                <a:effectLst>
                  <a:outerShdw blurRad="38100" dist="38100" dir="2700000" algn="tl">
                    <a:srgbClr val="000000"/>
                  </a:outerShdw>
                </a:effectLst>
                <a:latin typeface="华文中宋" panose="02010600040101010101" pitchFamily="2" charset="-122"/>
              </a:rPr>
              <a:t>……”</a:t>
            </a:r>
            <a:r>
              <a:rPr lang="zh-CN" altLang="en-US" sz="3200" b="1">
                <a:effectLst>
                  <a:outerShdw blurRad="38100" dist="38100" dir="2700000" algn="tl">
                    <a:srgbClr val="FFFFFF"/>
                  </a:outerShdw>
                </a:effectLst>
                <a:latin typeface="黑体" panose="02010609060101010101" pitchFamily="49" charset="-122"/>
              </a:rPr>
              <a:t>表示被动，</a:t>
            </a:r>
            <a:r>
              <a:rPr lang="zh-CN" altLang="en-US" sz="3200" b="1">
                <a:effectLst>
                  <a:outerShdw blurRad="38100" dist="38100" dir="2700000" algn="tl">
                    <a:srgbClr val="FFFFFF"/>
                  </a:outerShdw>
                </a:effectLst>
                <a:latin typeface="华文中宋" panose="02010600040101010101" pitchFamily="2" charset="-122"/>
              </a:rPr>
              <a:t>“</a:t>
            </a:r>
            <a:r>
              <a:rPr lang="zh-CN" altLang="en-US" sz="3200" b="1">
                <a:effectLst>
                  <a:outerShdw blurRad="38100" dist="38100" dir="2700000" algn="tl">
                    <a:srgbClr val="FFFFFF"/>
                  </a:outerShdw>
                </a:effectLst>
                <a:latin typeface="黑体" panose="02010609060101010101" pitchFamily="49" charset="-122"/>
              </a:rPr>
              <a:t>于</a:t>
            </a:r>
            <a:r>
              <a:rPr lang="zh-CN" altLang="en-US" sz="3200" b="1">
                <a:effectLst>
                  <a:outerShdw blurRad="38100" dist="38100" dir="2700000" algn="tl">
                    <a:srgbClr val="FFFFFF"/>
                  </a:outerShdw>
                </a:effectLst>
                <a:latin typeface="华文中宋" panose="02010600040101010101" pitchFamily="2" charset="-122"/>
              </a:rPr>
              <a:t>”</a:t>
            </a:r>
            <a:r>
              <a:rPr lang="zh-CN" altLang="en-US" sz="3200" b="1">
                <a:effectLst>
                  <a:outerShdw blurRad="38100" dist="38100" dir="2700000" algn="tl">
                    <a:srgbClr val="FFFFFF"/>
                  </a:outerShdw>
                </a:effectLst>
                <a:latin typeface="黑体" panose="02010609060101010101" pitchFamily="49" charset="-122"/>
              </a:rPr>
              <a:t>引进动作行为的主动者。</a:t>
            </a:r>
          </a:p>
        </p:txBody>
      </p:sp>
      <p:sp>
        <p:nvSpPr>
          <p:cNvPr id="3" name="Text Box 4">
            <a:extLst>
              <a:ext uri="{FF2B5EF4-FFF2-40B4-BE49-F238E27FC236}">
                <a16:creationId xmlns:a16="http://schemas.microsoft.com/office/drawing/2014/main" xmlns="" id="{82719AC0-EDDC-4DBB-B963-554973D609E9}"/>
              </a:ext>
            </a:extLst>
          </p:cNvPr>
          <p:cNvSpPr txBox="1">
            <a:spLocks noChangeArrowheads="1"/>
          </p:cNvSpPr>
          <p:nvPr/>
        </p:nvSpPr>
        <p:spPr bwMode="auto">
          <a:xfrm>
            <a:off x="2328069" y="3262541"/>
            <a:ext cx="7535862" cy="1599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sz="2800" b="1">
                <a:effectLst>
                  <a:outerShdw blurRad="38100" dist="38100" dir="2700000" algn="tl">
                    <a:srgbClr val="FFFFFF"/>
                  </a:outerShdw>
                </a:effectLst>
                <a:latin typeface="楷体_GB2312"/>
                <a:ea typeface="楷体_GB2312"/>
                <a:cs typeface="楷体_GB2312"/>
              </a:rPr>
              <a:t> ①</a:t>
            </a:r>
            <a:r>
              <a:rPr lang="zh-CN" altLang="en-US" sz="2800" b="1">
                <a:effectLst>
                  <a:outerShdw blurRad="38100" dist="38100" dir="2700000" algn="tl">
                    <a:srgbClr val="FFFFFF"/>
                  </a:outerShdw>
                </a:effectLst>
                <a:latin typeface="楷体_GB2312"/>
                <a:ea typeface="楷体_GB2312"/>
                <a:cs typeface="楷体_GB2312"/>
              </a:rPr>
              <a:t>君幸</a:t>
            </a:r>
            <a:r>
              <a:rPr lang="zh-CN" altLang="en-US" sz="2800" b="1">
                <a:solidFill>
                  <a:srgbClr val="FF3300"/>
                </a:solidFill>
                <a:effectLst>
                  <a:outerShdw blurRad="38100" dist="38100" dir="2700000" algn="tl">
                    <a:srgbClr val="000000"/>
                  </a:outerShdw>
                </a:effectLst>
                <a:latin typeface="楷体_GB2312"/>
                <a:ea typeface="楷体_GB2312"/>
                <a:cs typeface="楷体_GB2312"/>
              </a:rPr>
              <a:t>于</a:t>
            </a:r>
            <a:r>
              <a:rPr lang="zh-CN" altLang="en-US" sz="2800" b="1">
                <a:effectLst>
                  <a:outerShdw blurRad="38100" dist="38100" dir="2700000" algn="tl">
                    <a:srgbClr val="FFFFFF"/>
                  </a:outerShdw>
                </a:effectLst>
                <a:latin typeface="楷体_GB2312"/>
                <a:ea typeface="楷体_GB2312"/>
                <a:cs typeface="楷体_GB2312"/>
              </a:rPr>
              <a:t>赵王，故燕王欲结于君。</a:t>
            </a:r>
          </a:p>
          <a:p>
            <a:pPr>
              <a:lnSpc>
                <a:spcPct val="120000"/>
              </a:lnSpc>
            </a:pPr>
            <a:r>
              <a:rPr lang="zh-CN" altLang="en-US" sz="2800">
                <a:effectLst>
                  <a:outerShdw blurRad="38100" dist="38100" dir="2700000" algn="tl">
                    <a:srgbClr val="FFFFFF"/>
                  </a:outerShdw>
                </a:effectLst>
                <a:latin typeface="楷体_GB2312"/>
                <a:ea typeface="楷体_GB2312"/>
                <a:cs typeface="楷体_GB2312"/>
              </a:rPr>
              <a:t> </a:t>
            </a:r>
            <a:r>
              <a:rPr lang="zh-CN" altLang="en-US" sz="2800" b="1">
                <a:solidFill>
                  <a:srgbClr val="080001"/>
                </a:solidFill>
                <a:effectLst>
                  <a:outerShdw blurRad="38100" dist="38100" dir="2700000" algn="tl">
                    <a:srgbClr val="FFFFFF"/>
                  </a:outerShdw>
                </a:effectLst>
                <a:latin typeface="楷体_GB2312"/>
                <a:ea typeface="楷体_GB2312"/>
                <a:cs typeface="楷体_GB2312"/>
              </a:rPr>
              <a:t>②</a:t>
            </a:r>
            <a:r>
              <a:rPr kumimoji="1" lang="zh-CN" altLang="en-US" sz="2800" b="1">
                <a:solidFill>
                  <a:srgbClr val="080001"/>
                </a:solidFill>
                <a:effectLst>
                  <a:outerShdw blurRad="38100" dist="38100" dir="2700000" algn="tl">
                    <a:srgbClr val="FFFFFF"/>
                  </a:outerShdw>
                </a:effectLst>
                <a:latin typeface="楷体_GB2312"/>
                <a:ea typeface="楷体_GB2312"/>
                <a:cs typeface="楷体_GB2312"/>
              </a:rPr>
              <a:t>六艺经传皆通习之，不拘</a:t>
            </a:r>
            <a:r>
              <a:rPr kumimoji="1" lang="zh-CN" altLang="en-US" sz="2800" b="1">
                <a:solidFill>
                  <a:srgbClr val="FF0000"/>
                </a:solidFill>
                <a:effectLst>
                  <a:outerShdw blurRad="38100" dist="38100" dir="2700000" algn="tl">
                    <a:srgbClr val="000000"/>
                  </a:outerShdw>
                </a:effectLst>
                <a:latin typeface="楷体_GB2312"/>
                <a:ea typeface="楷体_GB2312"/>
                <a:cs typeface="楷体_GB2312"/>
              </a:rPr>
              <a:t>于</a:t>
            </a:r>
            <a:r>
              <a:rPr kumimoji="1" lang="zh-CN" altLang="en-US" sz="2800" b="1">
                <a:solidFill>
                  <a:srgbClr val="080001"/>
                </a:solidFill>
                <a:effectLst>
                  <a:outerShdw blurRad="38100" dist="38100" dir="2700000" algn="tl">
                    <a:srgbClr val="FFFFFF"/>
                  </a:outerShdw>
                </a:effectLst>
                <a:latin typeface="楷体_GB2312"/>
                <a:ea typeface="楷体_GB2312"/>
                <a:cs typeface="楷体_GB2312"/>
              </a:rPr>
              <a:t>时，学于余。</a:t>
            </a:r>
          </a:p>
          <a:p>
            <a:pPr>
              <a:lnSpc>
                <a:spcPct val="120000"/>
              </a:lnSpc>
            </a:pPr>
            <a:endParaRPr lang="en-US" altLang="zh-CN" sz="2800">
              <a:effectLst>
                <a:outerShdw blurRad="38100" dist="38100" dir="2700000" algn="tl">
                  <a:srgbClr val="FFFFFF"/>
                </a:outerShdw>
              </a:effectLst>
              <a:latin typeface="楷体_GB2312"/>
              <a:ea typeface="楷体_GB2312"/>
              <a:cs typeface="楷体_GB2312"/>
            </a:endParaRPr>
          </a:p>
        </p:txBody>
      </p:sp>
    </p:spTree>
    <p:extLst>
      <p:ext uri="{BB962C8B-B14F-4D97-AF65-F5344CB8AC3E}">
        <p14:creationId xmlns:p14="http://schemas.microsoft.com/office/powerpoint/2010/main" val="2514846392"/>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a:extLst>
              <a:ext uri="{FF2B5EF4-FFF2-40B4-BE49-F238E27FC236}">
                <a16:creationId xmlns:a16="http://schemas.microsoft.com/office/drawing/2014/main" xmlns="" id="{182672FB-882A-4D36-8C8A-0CBCA999A4AE}"/>
              </a:ext>
            </a:extLst>
          </p:cNvPr>
          <p:cNvSpPr txBox="1">
            <a:spLocks noChangeArrowheads="1"/>
          </p:cNvSpPr>
          <p:nvPr/>
        </p:nvSpPr>
        <p:spPr bwMode="auto">
          <a:xfrm>
            <a:off x="1847528" y="908720"/>
            <a:ext cx="9001000" cy="1754326"/>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3600" b="1">
                <a:effectLst>
                  <a:outerShdw blurRad="38100" dist="38100" dir="2700000" algn="tl">
                    <a:srgbClr val="FFFFFF"/>
                  </a:outerShdw>
                </a:effectLst>
                <a:latin typeface="黑体" panose="02010609060101010101" pitchFamily="49" charset="-122"/>
              </a:rPr>
              <a:t>2</a:t>
            </a:r>
            <a:r>
              <a:rPr lang="zh-CN" altLang="en-US" sz="3600" b="1">
                <a:effectLst>
                  <a:outerShdw blurRad="38100" dist="38100" dir="2700000" algn="tl">
                    <a:srgbClr val="FFFFFF"/>
                  </a:outerShdw>
                </a:effectLst>
                <a:latin typeface="黑体" panose="02010609060101010101" pitchFamily="49" charset="-122"/>
              </a:rPr>
              <a:t>、用</a:t>
            </a:r>
            <a:r>
              <a:rPr lang="zh-CN" altLang="en-US" sz="3600" b="1">
                <a:solidFill>
                  <a:srgbClr val="FF0000"/>
                </a:solidFill>
                <a:effectLst>
                  <a:outerShdw blurRad="38100" dist="38100" dir="2700000" algn="tl">
                    <a:srgbClr val="000000"/>
                  </a:outerShdw>
                </a:effectLst>
                <a:latin typeface="华文中宋" panose="02010600040101010101" pitchFamily="2" charset="-122"/>
              </a:rPr>
              <a:t>“</a:t>
            </a:r>
            <a:r>
              <a:rPr lang="zh-CN" altLang="en-US" sz="3600" b="1">
                <a:solidFill>
                  <a:srgbClr val="FF0000"/>
                </a:solidFill>
                <a:effectLst>
                  <a:outerShdw blurRad="38100" dist="38100" dir="2700000" algn="tl">
                    <a:srgbClr val="000000"/>
                  </a:outerShdw>
                </a:effectLst>
                <a:latin typeface="黑体" panose="02010609060101010101" pitchFamily="49" charset="-122"/>
              </a:rPr>
              <a:t>为</a:t>
            </a:r>
            <a:r>
              <a:rPr lang="zh-CN" altLang="en-US" sz="3600" b="1">
                <a:solidFill>
                  <a:srgbClr val="FF0000"/>
                </a:solidFill>
                <a:effectLst>
                  <a:outerShdw blurRad="38100" dist="38100" dir="2700000" algn="tl">
                    <a:srgbClr val="000000"/>
                  </a:outerShdw>
                </a:effectLst>
                <a:latin typeface="华文中宋" panose="02010600040101010101" pitchFamily="2" charset="-122"/>
              </a:rPr>
              <a:t>”“</a:t>
            </a:r>
            <a:r>
              <a:rPr lang="zh-CN" altLang="en-US" sz="3600" b="1">
                <a:solidFill>
                  <a:srgbClr val="FF0000"/>
                </a:solidFill>
                <a:effectLst>
                  <a:outerShdw blurRad="38100" dist="38100" dir="2700000" algn="tl">
                    <a:srgbClr val="000000"/>
                  </a:outerShdw>
                </a:effectLst>
                <a:latin typeface="黑体" panose="02010609060101010101" pitchFamily="49" charset="-122"/>
              </a:rPr>
              <a:t>为</a:t>
            </a:r>
            <a:r>
              <a:rPr lang="en-US" altLang="zh-CN" sz="3600" b="1">
                <a:solidFill>
                  <a:srgbClr val="FF0000"/>
                </a:solidFill>
                <a:effectLst>
                  <a:outerShdw blurRad="38100" dist="38100" dir="2700000" algn="tl">
                    <a:srgbClr val="000000"/>
                  </a:outerShdw>
                </a:effectLst>
                <a:latin typeface="华文中宋" panose="02010600040101010101" pitchFamily="2" charset="-122"/>
              </a:rPr>
              <a:t>……</a:t>
            </a:r>
            <a:r>
              <a:rPr lang="zh-CN" altLang="en-US" sz="3600" b="1">
                <a:solidFill>
                  <a:srgbClr val="FF0000"/>
                </a:solidFill>
                <a:effectLst>
                  <a:outerShdw blurRad="38100" dist="38100" dir="2700000" algn="tl">
                    <a:srgbClr val="000000"/>
                  </a:outerShdw>
                </a:effectLst>
                <a:latin typeface="黑体" panose="02010609060101010101" pitchFamily="49" charset="-122"/>
              </a:rPr>
              <a:t>所</a:t>
            </a:r>
            <a:r>
              <a:rPr lang="en-US" altLang="zh-CN" sz="3600" b="1">
                <a:solidFill>
                  <a:srgbClr val="FF0000"/>
                </a:solidFill>
                <a:effectLst>
                  <a:outerShdw blurRad="38100" dist="38100" dir="2700000" algn="tl">
                    <a:srgbClr val="000000"/>
                  </a:outerShdw>
                </a:effectLst>
                <a:latin typeface="华文中宋" panose="02010600040101010101" pitchFamily="2" charset="-122"/>
              </a:rPr>
              <a:t>……”</a:t>
            </a:r>
            <a:r>
              <a:rPr lang="zh-CN" altLang="en-US" sz="3600" b="1">
                <a:effectLst>
                  <a:outerShdw blurRad="38100" dist="38100" dir="2700000" algn="tl">
                    <a:srgbClr val="FFFFFF"/>
                  </a:outerShdw>
                </a:effectLst>
                <a:latin typeface="黑体" panose="02010609060101010101" pitchFamily="49" charset="-122"/>
              </a:rPr>
              <a:t>（</a:t>
            </a:r>
            <a:r>
              <a:rPr lang="zh-CN" altLang="en-US" sz="3600" b="1">
                <a:effectLst>
                  <a:outerShdw blurRad="38100" dist="38100" dir="2700000" algn="tl">
                    <a:srgbClr val="FFFFFF"/>
                  </a:outerShdw>
                </a:effectLst>
                <a:latin typeface="华文中宋" panose="02010600040101010101" pitchFamily="2" charset="-122"/>
              </a:rPr>
              <a:t>“</a:t>
            </a:r>
            <a:r>
              <a:rPr lang="zh-CN" altLang="en-US" sz="3600" b="1">
                <a:effectLst>
                  <a:outerShdw blurRad="38100" dist="38100" dir="2700000" algn="tl">
                    <a:srgbClr val="FFFFFF"/>
                  </a:outerShdw>
                </a:effectLst>
                <a:latin typeface="黑体" panose="02010609060101010101" pitchFamily="49" charset="-122"/>
              </a:rPr>
              <a:t>为</a:t>
            </a:r>
            <a:r>
              <a:rPr lang="zh-CN" altLang="en-US" sz="3600" b="1">
                <a:effectLst>
                  <a:outerShdw blurRad="38100" dist="38100" dir="2700000" algn="tl">
                    <a:srgbClr val="FFFFFF"/>
                  </a:outerShdw>
                </a:effectLst>
                <a:latin typeface="华文中宋" panose="02010600040101010101" pitchFamily="2" charset="-122"/>
              </a:rPr>
              <a:t>”</a:t>
            </a:r>
            <a:r>
              <a:rPr lang="zh-CN" altLang="en-US" sz="3600" b="1">
                <a:effectLst>
                  <a:outerShdw blurRad="38100" dist="38100" dir="2700000" algn="tl">
                    <a:srgbClr val="FFFFFF"/>
                  </a:outerShdw>
                </a:effectLst>
                <a:latin typeface="黑体" panose="02010609060101010101" pitchFamily="49" charset="-122"/>
              </a:rPr>
              <a:t>引出动作的主动者）</a:t>
            </a:r>
            <a:r>
              <a:rPr lang="zh-CN" altLang="en-US" sz="3600" b="1">
                <a:solidFill>
                  <a:srgbClr val="FF0000"/>
                </a:solidFill>
                <a:effectLst>
                  <a:outerShdw blurRad="38100" dist="38100" dir="2700000" algn="tl">
                    <a:srgbClr val="000000"/>
                  </a:outerShdw>
                </a:effectLst>
                <a:latin typeface="华文中宋" panose="02010600040101010101" pitchFamily="2" charset="-122"/>
              </a:rPr>
              <a:t>“</a:t>
            </a:r>
            <a:r>
              <a:rPr lang="en-US" altLang="zh-CN" sz="3600" b="1">
                <a:solidFill>
                  <a:srgbClr val="FF0000"/>
                </a:solidFill>
                <a:effectLst>
                  <a:outerShdw blurRad="38100" dist="38100" dir="2700000" algn="tl">
                    <a:srgbClr val="000000"/>
                  </a:outerShdw>
                </a:effectLst>
                <a:latin typeface="华文中宋" panose="02010600040101010101" pitchFamily="2" charset="-122"/>
              </a:rPr>
              <a:t>……</a:t>
            </a:r>
            <a:r>
              <a:rPr lang="zh-CN" altLang="en-US" sz="3600" b="1">
                <a:solidFill>
                  <a:srgbClr val="FF0000"/>
                </a:solidFill>
                <a:effectLst>
                  <a:outerShdw blurRad="38100" dist="38100" dir="2700000" algn="tl">
                    <a:srgbClr val="000000"/>
                  </a:outerShdw>
                </a:effectLst>
                <a:latin typeface="黑体" panose="02010609060101010101" pitchFamily="49" charset="-122"/>
              </a:rPr>
              <a:t>为所</a:t>
            </a:r>
            <a:r>
              <a:rPr lang="en-US" altLang="zh-CN" sz="3600" b="1">
                <a:solidFill>
                  <a:srgbClr val="FF0000"/>
                </a:solidFill>
                <a:effectLst>
                  <a:outerShdw blurRad="38100" dist="38100" dir="2700000" algn="tl">
                    <a:srgbClr val="000000"/>
                  </a:outerShdw>
                </a:effectLst>
                <a:latin typeface="华文中宋" panose="02010600040101010101" pitchFamily="2" charset="-122"/>
              </a:rPr>
              <a:t>……”</a:t>
            </a:r>
            <a:r>
              <a:rPr lang="zh-CN" altLang="en-US" sz="3600" b="1">
                <a:effectLst>
                  <a:outerShdw blurRad="38100" dist="38100" dir="2700000" algn="tl">
                    <a:srgbClr val="FFFFFF"/>
                  </a:outerShdw>
                </a:effectLst>
                <a:latin typeface="黑体" panose="02010609060101010101" pitchFamily="49" charset="-122"/>
              </a:rPr>
              <a:t>表示被动。 </a:t>
            </a:r>
          </a:p>
        </p:txBody>
      </p:sp>
      <p:sp>
        <p:nvSpPr>
          <p:cNvPr id="3" name="Text Box 3">
            <a:extLst>
              <a:ext uri="{FF2B5EF4-FFF2-40B4-BE49-F238E27FC236}">
                <a16:creationId xmlns:a16="http://schemas.microsoft.com/office/drawing/2014/main" xmlns="" id="{240F598E-3417-4509-812A-C4F5AE15B54C}"/>
              </a:ext>
            </a:extLst>
          </p:cNvPr>
          <p:cNvSpPr txBox="1">
            <a:spLocks noChangeArrowheads="1"/>
          </p:cNvSpPr>
          <p:nvPr/>
        </p:nvSpPr>
        <p:spPr bwMode="auto">
          <a:xfrm>
            <a:off x="2567608" y="2980517"/>
            <a:ext cx="6840760"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sz="3200" b="1">
                <a:effectLst>
                  <a:outerShdw blurRad="38100" dist="38100" dir="2700000" algn="tl">
                    <a:srgbClr val="FFFFFF"/>
                  </a:outerShdw>
                </a:effectLst>
                <a:ea typeface="楷体_GB2312"/>
                <a:cs typeface="楷体_GB2312"/>
              </a:rPr>
              <a:t>①</a:t>
            </a:r>
            <a:r>
              <a:rPr lang="zh-CN" altLang="en-US" sz="3200" b="1">
                <a:effectLst>
                  <a:outerShdw blurRad="38100" dist="38100" dir="2700000" algn="tl">
                    <a:srgbClr val="FFFFFF"/>
                  </a:outerShdw>
                </a:effectLst>
                <a:ea typeface="楷体_GB2312"/>
                <a:cs typeface="楷体_GB2312"/>
              </a:rPr>
              <a:t>而身死国灭，</a:t>
            </a:r>
            <a:r>
              <a:rPr lang="zh-CN" altLang="en-US" sz="3200" b="1">
                <a:solidFill>
                  <a:srgbClr val="FF3300"/>
                </a:solidFill>
                <a:effectLst>
                  <a:outerShdw blurRad="38100" dist="38100" dir="2700000" algn="tl">
                    <a:srgbClr val="000000"/>
                  </a:outerShdw>
                </a:effectLst>
                <a:ea typeface="楷体_GB2312"/>
                <a:cs typeface="楷体_GB2312"/>
              </a:rPr>
              <a:t>为</a:t>
            </a:r>
            <a:r>
              <a:rPr lang="zh-CN" altLang="en-US" sz="3200" b="1">
                <a:effectLst>
                  <a:outerShdw blurRad="38100" dist="38100" dir="2700000" algn="tl">
                    <a:srgbClr val="FFFFFF"/>
                  </a:outerShdw>
                </a:effectLst>
                <a:ea typeface="楷体_GB2312"/>
                <a:cs typeface="楷体_GB2312"/>
              </a:rPr>
              <a:t>天下笑。</a:t>
            </a:r>
          </a:p>
          <a:p>
            <a:pPr>
              <a:lnSpc>
                <a:spcPct val="120000"/>
              </a:lnSpc>
            </a:pPr>
            <a:r>
              <a:rPr lang="zh-CN" altLang="en-US" sz="3200" b="1">
                <a:effectLst>
                  <a:outerShdw blurRad="38100" dist="38100" dir="2700000" algn="tl">
                    <a:srgbClr val="FFFFFF"/>
                  </a:outerShdw>
                </a:effectLst>
                <a:ea typeface="楷体_GB2312"/>
                <a:cs typeface="楷体_GB2312"/>
              </a:rPr>
              <a:t>②吾属今</a:t>
            </a:r>
            <a:r>
              <a:rPr lang="zh-CN" altLang="en-US" sz="3200" b="1">
                <a:solidFill>
                  <a:srgbClr val="FF3300"/>
                </a:solidFill>
                <a:effectLst>
                  <a:outerShdw blurRad="38100" dist="38100" dir="2700000" algn="tl">
                    <a:srgbClr val="000000"/>
                  </a:outerShdw>
                </a:effectLst>
                <a:ea typeface="楷体_GB2312"/>
                <a:cs typeface="楷体_GB2312"/>
              </a:rPr>
              <a:t>为</a:t>
            </a:r>
            <a:r>
              <a:rPr lang="zh-CN" altLang="en-US" sz="3200" b="1">
                <a:effectLst>
                  <a:outerShdw blurRad="38100" dist="38100" dir="2700000" algn="tl">
                    <a:srgbClr val="FFFFFF"/>
                  </a:outerShdw>
                </a:effectLst>
                <a:ea typeface="楷体_GB2312"/>
                <a:cs typeface="楷体_GB2312"/>
              </a:rPr>
              <a:t>之虏矣。</a:t>
            </a:r>
          </a:p>
          <a:p>
            <a:pPr>
              <a:lnSpc>
                <a:spcPct val="120000"/>
              </a:lnSpc>
            </a:pPr>
            <a:r>
              <a:rPr lang="zh-CN" altLang="en-US" sz="3200" b="1">
                <a:solidFill>
                  <a:srgbClr val="000000"/>
                </a:solidFill>
                <a:effectLst>
                  <a:outerShdw blurRad="38100" dist="38100" dir="2700000" algn="tl">
                    <a:srgbClr val="FFFFFF"/>
                  </a:outerShdw>
                </a:effectLst>
                <a:ea typeface="楷体_GB2312"/>
                <a:cs typeface="楷体_GB2312"/>
              </a:rPr>
              <a:t>③不者，若属皆且</a:t>
            </a:r>
            <a:r>
              <a:rPr lang="zh-CN" altLang="en-US" sz="3200" b="1">
                <a:solidFill>
                  <a:srgbClr val="FF0000"/>
                </a:solidFill>
                <a:effectLst>
                  <a:outerShdw blurRad="38100" dist="38100" dir="2700000" algn="tl">
                    <a:srgbClr val="000000"/>
                  </a:outerShdw>
                </a:effectLst>
                <a:ea typeface="楷体_GB2312"/>
                <a:cs typeface="楷体_GB2312"/>
              </a:rPr>
              <a:t>为所</a:t>
            </a:r>
            <a:r>
              <a:rPr lang="zh-CN" altLang="en-US" sz="3200" b="1">
                <a:solidFill>
                  <a:srgbClr val="000000"/>
                </a:solidFill>
                <a:effectLst>
                  <a:outerShdw blurRad="38100" dist="38100" dir="2700000" algn="tl">
                    <a:srgbClr val="FFFFFF"/>
                  </a:outerShdw>
                </a:effectLst>
                <a:ea typeface="楷体_GB2312"/>
                <a:cs typeface="楷体_GB2312"/>
              </a:rPr>
              <a:t>虏。</a:t>
            </a:r>
          </a:p>
          <a:p>
            <a:pPr>
              <a:lnSpc>
                <a:spcPct val="120000"/>
              </a:lnSpc>
            </a:pPr>
            <a:r>
              <a:rPr lang="zh-CN" altLang="en-US" sz="3200" b="1">
                <a:effectLst>
                  <a:outerShdw blurRad="38100" dist="38100" dir="2700000" algn="tl">
                    <a:srgbClr val="FFFFFF"/>
                  </a:outerShdw>
                </a:effectLst>
                <a:latin typeface="华文中宋" panose="02010600040101010101" pitchFamily="2" charset="-122"/>
                <a:ea typeface="楷体_GB2312"/>
                <a:cs typeface="楷体_GB2312"/>
              </a:rPr>
              <a:t>④重</a:t>
            </a:r>
            <a:r>
              <a:rPr lang="zh-CN" altLang="en-US" sz="3200" b="1">
                <a:solidFill>
                  <a:srgbClr val="FF0000"/>
                </a:solidFill>
                <a:effectLst>
                  <a:outerShdw blurRad="38100" dist="38100" dir="2700000" algn="tl">
                    <a:srgbClr val="000000"/>
                  </a:outerShdw>
                </a:effectLst>
                <a:latin typeface="华文中宋" panose="02010600040101010101" pitchFamily="2" charset="-122"/>
                <a:ea typeface="楷体_GB2312"/>
                <a:cs typeface="楷体_GB2312"/>
              </a:rPr>
              <a:t>为</a:t>
            </a:r>
            <a:r>
              <a:rPr lang="zh-CN" altLang="en-US" sz="3200" b="1">
                <a:effectLst>
                  <a:outerShdw blurRad="38100" dist="38100" dir="2700000" algn="tl">
                    <a:srgbClr val="FFFFFF"/>
                  </a:outerShdw>
                </a:effectLst>
                <a:latin typeface="华文中宋" panose="02010600040101010101" pitchFamily="2" charset="-122"/>
                <a:ea typeface="楷体_GB2312"/>
                <a:cs typeface="楷体_GB2312"/>
              </a:rPr>
              <a:t>乡党</a:t>
            </a:r>
            <a:r>
              <a:rPr lang="zh-CN" altLang="en-US" sz="3200" b="1">
                <a:solidFill>
                  <a:srgbClr val="FF0000"/>
                </a:solidFill>
                <a:effectLst>
                  <a:outerShdw blurRad="38100" dist="38100" dir="2700000" algn="tl">
                    <a:srgbClr val="000000"/>
                  </a:outerShdw>
                </a:effectLst>
                <a:latin typeface="华文中宋" panose="02010600040101010101" pitchFamily="2" charset="-122"/>
                <a:ea typeface="楷体_GB2312"/>
                <a:cs typeface="楷体_GB2312"/>
              </a:rPr>
              <a:t>所</a:t>
            </a:r>
            <a:r>
              <a:rPr lang="zh-CN" altLang="en-US" sz="3200" b="1">
                <a:effectLst>
                  <a:outerShdw blurRad="38100" dist="38100" dir="2700000" algn="tl">
                    <a:srgbClr val="FFFFFF"/>
                  </a:outerShdw>
                </a:effectLst>
                <a:latin typeface="华文中宋" panose="02010600040101010101" pitchFamily="2" charset="-122"/>
                <a:ea typeface="楷体_GB2312"/>
                <a:cs typeface="楷体_GB2312"/>
              </a:rPr>
              <a:t>笑。</a:t>
            </a:r>
            <a:endParaRPr lang="zh-CN" altLang="en-US" sz="3200" b="1">
              <a:effectLst>
                <a:outerShdw blurRad="38100" dist="38100" dir="2700000" algn="tl">
                  <a:srgbClr val="FFFFFF"/>
                </a:outerShdw>
              </a:effectLst>
              <a:ea typeface="楷体_GB2312"/>
              <a:cs typeface="楷体_GB2312"/>
            </a:endParaRPr>
          </a:p>
        </p:txBody>
      </p:sp>
    </p:spTree>
    <p:extLst>
      <p:ext uri="{BB962C8B-B14F-4D97-AF65-F5344CB8AC3E}">
        <p14:creationId xmlns:p14="http://schemas.microsoft.com/office/powerpoint/2010/main" val="3230055817"/>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a:extLst>
              <a:ext uri="{FF2B5EF4-FFF2-40B4-BE49-F238E27FC236}">
                <a16:creationId xmlns:a16="http://schemas.microsoft.com/office/drawing/2014/main" xmlns="" id="{938EE4D1-D285-44F7-93AF-E17AC0489319}"/>
              </a:ext>
            </a:extLst>
          </p:cNvPr>
          <p:cNvSpPr txBox="1">
            <a:spLocks noChangeArrowheads="1"/>
          </p:cNvSpPr>
          <p:nvPr/>
        </p:nvSpPr>
        <p:spPr bwMode="auto">
          <a:xfrm>
            <a:off x="1919536" y="1124744"/>
            <a:ext cx="8208912" cy="1359411"/>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sz="3600" b="1">
                <a:effectLst>
                  <a:outerShdw blurRad="38100" dist="38100" dir="2700000" algn="tl">
                    <a:srgbClr val="FFFFFF"/>
                  </a:outerShdw>
                </a:effectLst>
                <a:latin typeface="黑体" panose="02010609060101010101" pitchFamily="49" charset="-122"/>
              </a:rPr>
              <a:t>3</a:t>
            </a:r>
            <a:r>
              <a:rPr lang="zh-CN" altLang="en-US" sz="3600" b="1">
                <a:effectLst>
                  <a:outerShdw blurRad="38100" dist="38100" dir="2700000" algn="tl">
                    <a:srgbClr val="FFFFFF"/>
                  </a:outerShdw>
                </a:effectLst>
                <a:latin typeface="黑体" panose="02010609060101010101" pitchFamily="49" charset="-122"/>
              </a:rPr>
              <a:t>、用</a:t>
            </a:r>
            <a:r>
              <a:rPr lang="zh-CN" altLang="en-US" sz="3600" b="1">
                <a:solidFill>
                  <a:srgbClr val="FF0000"/>
                </a:solidFill>
                <a:effectLst>
                  <a:outerShdw blurRad="38100" dist="38100" dir="2700000" algn="tl">
                    <a:srgbClr val="000000"/>
                  </a:outerShdw>
                </a:effectLst>
                <a:latin typeface="华文中宋" panose="02010600040101010101" pitchFamily="2" charset="-122"/>
              </a:rPr>
              <a:t>“</a:t>
            </a:r>
            <a:r>
              <a:rPr lang="zh-CN" altLang="en-US" sz="3600" b="1">
                <a:solidFill>
                  <a:srgbClr val="FF0000"/>
                </a:solidFill>
                <a:effectLst>
                  <a:outerShdw blurRad="38100" dist="38100" dir="2700000" algn="tl">
                    <a:srgbClr val="000000"/>
                  </a:outerShdw>
                </a:effectLst>
                <a:latin typeface="黑体" panose="02010609060101010101" pitchFamily="49" charset="-122"/>
              </a:rPr>
              <a:t>见</a:t>
            </a:r>
            <a:r>
              <a:rPr lang="zh-CN" altLang="en-US" sz="3600" b="1">
                <a:solidFill>
                  <a:srgbClr val="FF0000"/>
                </a:solidFill>
                <a:effectLst>
                  <a:outerShdw blurRad="38100" dist="38100" dir="2700000" algn="tl">
                    <a:srgbClr val="000000"/>
                  </a:outerShdw>
                </a:effectLst>
                <a:latin typeface="华文中宋" panose="02010600040101010101" pitchFamily="2" charset="-122"/>
              </a:rPr>
              <a:t>”“</a:t>
            </a:r>
            <a:r>
              <a:rPr lang="zh-CN" altLang="en-US" sz="3600" b="1">
                <a:solidFill>
                  <a:srgbClr val="FF0000"/>
                </a:solidFill>
                <a:effectLst>
                  <a:outerShdw blurRad="38100" dist="38100" dir="2700000" algn="tl">
                    <a:srgbClr val="000000"/>
                  </a:outerShdw>
                </a:effectLst>
                <a:latin typeface="黑体" panose="02010609060101010101" pitchFamily="49" charset="-122"/>
              </a:rPr>
              <a:t>见</a:t>
            </a:r>
            <a:r>
              <a:rPr lang="en-US" altLang="zh-CN" sz="3600" b="1">
                <a:solidFill>
                  <a:srgbClr val="FF0000"/>
                </a:solidFill>
                <a:effectLst>
                  <a:outerShdw blurRad="38100" dist="38100" dir="2700000" algn="tl">
                    <a:srgbClr val="000000"/>
                  </a:outerShdw>
                </a:effectLst>
                <a:latin typeface="华文中宋" panose="02010600040101010101" pitchFamily="2" charset="-122"/>
              </a:rPr>
              <a:t>……</a:t>
            </a:r>
            <a:r>
              <a:rPr lang="zh-CN" altLang="en-US" sz="3600" b="1">
                <a:solidFill>
                  <a:srgbClr val="FF0000"/>
                </a:solidFill>
                <a:effectLst>
                  <a:outerShdw blurRad="38100" dist="38100" dir="2700000" algn="tl">
                    <a:srgbClr val="000000"/>
                  </a:outerShdw>
                </a:effectLst>
                <a:latin typeface="黑体" panose="02010609060101010101" pitchFamily="49" charset="-122"/>
              </a:rPr>
              <a:t>于</a:t>
            </a:r>
            <a:r>
              <a:rPr lang="en-US" altLang="zh-CN" sz="3600" b="1">
                <a:solidFill>
                  <a:srgbClr val="FF0000"/>
                </a:solidFill>
                <a:effectLst>
                  <a:outerShdw blurRad="38100" dist="38100" dir="2700000" algn="tl">
                    <a:srgbClr val="000000"/>
                  </a:outerShdw>
                </a:effectLst>
                <a:latin typeface="华文中宋" panose="02010600040101010101" pitchFamily="2" charset="-122"/>
              </a:rPr>
              <a:t>……”</a:t>
            </a:r>
            <a:r>
              <a:rPr lang="zh-CN" altLang="en-US" sz="3600" b="1">
                <a:effectLst>
                  <a:outerShdw blurRad="38100" dist="38100" dir="2700000" algn="tl">
                    <a:srgbClr val="FFFFFF"/>
                  </a:outerShdw>
                </a:effectLst>
                <a:latin typeface="黑体" panose="02010609060101010101" pitchFamily="49" charset="-122"/>
              </a:rPr>
              <a:t>表被动</a:t>
            </a:r>
            <a:r>
              <a:rPr lang="en-US" altLang="zh-CN" sz="3600" b="1">
                <a:effectLst>
                  <a:outerShdw blurRad="38100" dist="38100" dir="2700000" algn="tl">
                    <a:srgbClr val="FFFFFF"/>
                  </a:outerShdw>
                </a:effectLst>
                <a:latin typeface="黑体" panose="02010609060101010101" pitchFamily="49" charset="-122"/>
              </a:rPr>
              <a:t>(</a:t>
            </a:r>
            <a:r>
              <a:rPr lang="en-US" altLang="zh-CN" sz="3600" b="1">
                <a:effectLst>
                  <a:outerShdw blurRad="38100" dist="38100" dir="2700000" algn="tl">
                    <a:srgbClr val="FFFFFF"/>
                  </a:outerShdw>
                </a:effectLst>
                <a:latin typeface="华文中宋" panose="02010600040101010101" pitchFamily="2" charset="-122"/>
              </a:rPr>
              <a:t>“</a:t>
            </a:r>
            <a:r>
              <a:rPr lang="zh-CN" altLang="en-US" sz="3600" b="1">
                <a:effectLst>
                  <a:outerShdw blurRad="38100" dist="38100" dir="2700000" algn="tl">
                    <a:srgbClr val="FFFFFF"/>
                  </a:outerShdw>
                </a:effectLst>
                <a:latin typeface="黑体" panose="02010609060101010101" pitchFamily="49" charset="-122"/>
              </a:rPr>
              <a:t>于</a:t>
            </a:r>
            <a:r>
              <a:rPr lang="zh-CN" altLang="en-US" sz="3600" b="1">
                <a:effectLst>
                  <a:outerShdw blurRad="38100" dist="38100" dir="2700000" algn="tl">
                    <a:srgbClr val="FFFFFF"/>
                  </a:outerShdw>
                </a:effectLst>
                <a:latin typeface="华文中宋" panose="02010600040101010101" pitchFamily="2" charset="-122"/>
              </a:rPr>
              <a:t>”</a:t>
            </a:r>
            <a:r>
              <a:rPr lang="zh-CN" altLang="en-US" sz="3600" b="1">
                <a:effectLst>
                  <a:outerShdw blurRad="38100" dist="38100" dir="2700000" algn="tl">
                    <a:srgbClr val="FFFFFF"/>
                  </a:outerShdw>
                </a:effectLst>
                <a:latin typeface="黑体" panose="02010609060101010101" pitchFamily="49" charset="-122"/>
              </a:rPr>
              <a:t>引进动作的主动者</a:t>
            </a:r>
            <a:r>
              <a:rPr lang="en-US" altLang="zh-CN" sz="3600" b="1">
                <a:effectLst>
                  <a:outerShdw blurRad="38100" dist="38100" dir="2700000" algn="tl">
                    <a:srgbClr val="FFFFFF"/>
                  </a:outerShdw>
                </a:effectLst>
                <a:latin typeface="黑体" panose="02010609060101010101" pitchFamily="49" charset="-122"/>
              </a:rPr>
              <a:t>)</a:t>
            </a:r>
            <a:r>
              <a:rPr lang="zh-CN" altLang="en-US" sz="3600">
                <a:effectLst>
                  <a:outerShdw blurRad="38100" dist="38100" dir="2700000" algn="tl">
                    <a:srgbClr val="FFFFFF"/>
                  </a:outerShdw>
                </a:effectLst>
                <a:latin typeface="黑体" panose="02010609060101010101" pitchFamily="49" charset="-122"/>
              </a:rPr>
              <a:t>。 </a:t>
            </a:r>
          </a:p>
        </p:txBody>
      </p:sp>
      <p:sp>
        <p:nvSpPr>
          <p:cNvPr id="3" name="Text Box 3">
            <a:extLst>
              <a:ext uri="{FF2B5EF4-FFF2-40B4-BE49-F238E27FC236}">
                <a16:creationId xmlns:a16="http://schemas.microsoft.com/office/drawing/2014/main" xmlns="" id="{DA325FDD-3881-44A7-B44F-52D71FFA9448}"/>
              </a:ext>
            </a:extLst>
          </p:cNvPr>
          <p:cNvSpPr txBox="1">
            <a:spLocks noChangeArrowheads="1"/>
          </p:cNvSpPr>
          <p:nvPr/>
        </p:nvSpPr>
        <p:spPr bwMode="auto">
          <a:xfrm>
            <a:off x="2495600" y="3068960"/>
            <a:ext cx="5502275" cy="2150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sz="3600" b="1">
                <a:effectLst>
                  <a:outerShdw blurRad="38100" dist="38100" dir="2700000" algn="tl">
                    <a:srgbClr val="FFFFFF"/>
                  </a:outerShdw>
                </a:effectLst>
                <a:latin typeface="Rockwell Nova Extra Bold" panose="020b0604020202020204" pitchFamily="18" charset="0"/>
              </a:rPr>
              <a:t>①</a:t>
            </a:r>
            <a:r>
              <a:rPr lang="zh-CN" altLang="en-US" sz="3600" b="1">
                <a:effectLst>
                  <a:outerShdw blurRad="38100" dist="38100" dir="2700000" algn="tl">
                    <a:srgbClr val="FFFFFF"/>
                  </a:outerShdw>
                </a:effectLst>
                <a:latin typeface="Rockwell Nova Extra Bold" panose="020b0604020202020204" pitchFamily="18" charset="0"/>
              </a:rPr>
              <a:t>秦城恐不可得，徒</a:t>
            </a:r>
            <a:r>
              <a:rPr lang="zh-CN" altLang="en-US" sz="3600" b="1">
                <a:solidFill>
                  <a:srgbClr val="FF3300"/>
                </a:solidFill>
                <a:effectLst>
                  <a:outerShdw blurRad="38100" dist="38100" dir="2700000" algn="tl">
                    <a:srgbClr val="000000"/>
                  </a:outerShdw>
                </a:effectLst>
                <a:latin typeface="Rockwell Nova Extra Bold" panose="020b0604020202020204" pitchFamily="18" charset="0"/>
              </a:rPr>
              <a:t>见</a:t>
            </a:r>
            <a:r>
              <a:rPr lang="zh-CN" altLang="en-US" sz="3600" b="1">
                <a:effectLst>
                  <a:outerShdw blurRad="38100" dist="38100" dir="2700000" algn="tl">
                    <a:srgbClr val="FFFFFF"/>
                  </a:outerShdw>
                </a:effectLst>
                <a:latin typeface="Rockwell Nova Extra Bold" panose="020b0604020202020204" pitchFamily="18" charset="0"/>
              </a:rPr>
              <a:t>欺</a:t>
            </a:r>
            <a:r>
              <a:rPr lang="zh-CN" altLang="en-US" sz="3600">
                <a:effectLst>
                  <a:outerShdw blurRad="38100" dist="38100" dir="2700000" algn="tl">
                    <a:srgbClr val="FFFFFF"/>
                  </a:outerShdw>
                </a:effectLst>
                <a:latin typeface="Rockwell Nova Extra Bold" panose="020b0604020202020204" pitchFamily="18" charset="0"/>
              </a:rPr>
              <a:t> </a:t>
            </a:r>
          </a:p>
          <a:p>
            <a:pPr>
              <a:lnSpc>
                <a:spcPct val="130000"/>
              </a:lnSpc>
            </a:pPr>
            <a:r>
              <a:rPr lang="zh-CN" altLang="en-US" sz="3600" b="1">
                <a:effectLst>
                  <a:outerShdw blurRad="38100" dist="38100" dir="2700000" algn="tl">
                    <a:srgbClr val="FFFFFF"/>
                  </a:outerShdw>
                </a:effectLst>
                <a:latin typeface="Rockwell Nova Extra Bold" panose="020b0604020202020204" pitchFamily="18" charset="0"/>
              </a:rPr>
              <a:t>②信而</a:t>
            </a:r>
            <a:r>
              <a:rPr lang="zh-CN" altLang="en-US" sz="3600" b="1">
                <a:solidFill>
                  <a:srgbClr val="FF3300"/>
                </a:solidFill>
                <a:effectLst>
                  <a:outerShdw blurRad="38100" dist="38100" dir="2700000" algn="tl">
                    <a:srgbClr val="000000"/>
                  </a:outerShdw>
                </a:effectLst>
                <a:latin typeface="Rockwell Nova Extra Bold" panose="020b0604020202020204" pitchFamily="18" charset="0"/>
              </a:rPr>
              <a:t>见</a:t>
            </a:r>
            <a:r>
              <a:rPr lang="zh-CN" altLang="en-US" sz="3600" b="1">
                <a:effectLst>
                  <a:outerShdw blurRad="38100" dist="38100" dir="2700000" algn="tl">
                    <a:srgbClr val="FFFFFF"/>
                  </a:outerShdw>
                </a:effectLst>
                <a:latin typeface="Rockwell Nova Extra Bold" panose="020b0604020202020204" pitchFamily="18" charset="0"/>
              </a:rPr>
              <a:t>疑</a:t>
            </a:r>
          </a:p>
          <a:p>
            <a:pPr>
              <a:lnSpc>
                <a:spcPct val="130000"/>
              </a:lnSpc>
            </a:pPr>
            <a:r>
              <a:rPr lang="zh-CN" altLang="en-US" sz="3600" b="1">
                <a:effectLst>
                  <a:outerShdw blurRad="38100" dist="38100" dir="2700000" algn="tl">
                    <a:srgbClr val="FFFFFF"/>
                  </a:outerShdw>
                </a:effectLst>
                <a:latin typeface="Rockwell Nova Extra Bold" panose="020b0604020202020204" pitchFamily="18" charset="0"/>
              </a:rPr>
              <a:t>③臣诚恐</a:t>
            </a:r>
            <a:r>
              <a:rPr lang="zh-CN" altLang="en-US" sz="3600" b="1">
                <a:solidFill>
                  <a:srgbClr val="FF3300"/>
                </a:solidFill>
                <a:effectLst>
                  <a:outerShdw blurRad="38100" dist="38100" dir="2700000" algn="tl">
                    <a:srgbClr val="000000"/>
                  </a:outerShdw>
                </a:effectLst>
                <a:latin typeface="Rockwell Nova Extra Bold" panose="020b0604020202020204" pitchFamily="18" charset="0"/>
              </a:rPr>
              <a:t>见</a:t>
            </a:r>
            <a:r>
              <a:rPr lang="zh-CN" altLang="en-US" sz="3600" b="1">
                <a:effectLst>
                  <a:outerShdw blurRad="38100" dist="38100" dir="2700000" algn="tl">
                    <a:srgbClr val="FFFFFF"/>
                  </a:outerShdw>
                </a:effectLst>
                <a:latin typeface="Rockwell Nova Extra Bold" panose="020b0604020202020204" pitchFamily="18" charset="0"/>
              </a:rPr>
              <a:t>欺</a:t>
            </a:r>
            <a:r>
              <a:rPr lang="zh-CN" altLang="en-US" sz="3600" b="1">
                <a:solidFill>
                  <a:srgbClr val="FF3300"/>
                </a:solidFill>
                <a:effectLst>
                  <a:outerShdw blurRad="38100" dist="38100" dir="2700000" algn="tl">
                    <a:srgbClr val="000000"/>
                  </a:outerShdw>
                </a:effectLst>
                <a:latin typeface="Rockwell Nova Extra Bold" panose="020b0604020202020204" pitchFamily="18" charset="0"/>
              </a:rPr>
              <a:t>于</a:t>
            </a:r>
            <a:r>
              <a:rPr lang="zh-CN" altLang="en-US" sz="3600" b="1">
                <a:effectLst>
                  <a:outerShdw blurRad="38100" dist="38100" dir="2700000" algn="tl">
                    <a:srgbClr val="FFFFFF"/>
                  </a:outerShdw>
                </a:effectLst>
                <a:latin typeface="Rockwell Nova Extra Bold" panose="020b0604020202020204" pitchFamily="18" charset="0"/>
              </a:rPr>
              <a:t>王而负赵</a:t>
            </a:r>
            <a:r>
              <a:rPr lang="zh-CN" altLang="en-US" sz="3600">
                <a:effectLst>
                  <a:outerShdw blurRad="38100" dist="38100" dir="2700000" algn="tl">
                    <a:srgbClr val="FFFFFF"/>
                  </a:outerShdw>
                </a:effectLst>
                <a:latin typeface="黑体" panose="02010609060101010101" pitchFamily="49" charset="-122"/>
              </a:rPr>
              <a:t>           </a:t>
            </a:r>
          </a:p>
        </p:txBody>
      </p:sp>
    </p:spTree>
    <p:extLst>
      <p:ext uri="{BB962C8B-B14F-4D97-AF65-F5344CB8AC3E}">
        <p14:creationId xmlns:p14="http://schemas.microsoft.com/office/powerpoint/2010/main" val="1654018762"/>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p:nvPicPr>
        <p:blipFill>
          <a:blip r:embed="rId3"/>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4"/>
          <a:stretch>
            <a:fillRect/>
          </a:stretch>
        </p:blipFill>
        <p:spPr>
          <a:xfrm flipH="1">
            <a:off x="8822041" y="-1"/>
            <a:ext cx="3395992" cy="1390001"/>
          </a:xfrm>
          <a:prstGeom prst="rect">
            <a:avLst/>
          </a:prstGeom>
        </p:spPr>
      </p:pic>
      <p:sp>
        <p:nvSpPr>
          <p:cNvPr id="18" name="椭圆 17"/>
          <p:cNvSpPr/>
          <p:nvPr/>
        </p:nvSpPr>
        <p:spPr>
          <a:xfrm>
            <a:off x="2783632" y="2132856"/>
            <a:ext cx="2088232" cy="2088232"/>
          </a:xfrm>
          <a:prstGeom prst="ellipse">
            <a:avLst/>
          </a:prstGeom>
          <a:blipFill dpi="0" rotWithShape="1">
            <a:blip r:embed="rId5"/>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6"/>
          <a:stretch>
            <a:fillRect/>
          </a:stretch>
        </p:blipFill>
        <p:spPr>
          <a:xfrm>
            <a:off x="8755999" y="2234694"/>
            <a:ext cx="1732489" cy="978282"/>
          </a:xfrm>
          <a:prstGeom prst="rect">
            <a:avLst/>
          </a:prstGeom>
        </p:spPr>
      </p:pic>
      <p:grpSp>
        <p:nvGrpSpPr>
          <p:cNvPr id="2" name="组合 1"/>
          <p:cNvGrpSpPr/>
          <p:nvPr/>
        </p:nvGrpSpPr>
        <p:grpSpPr>
          <a:xfrm>
            <a:off x="4872355" y="2132965"/>
            <a:ext cx="4104640" cy="1990725"/>
            <a:chOff x="7786" y="3359"/>
            <a:chExt cx="6464" cy="3135"/>
          </a:xfrm>
        </p:grpSpPr>
        <p:sp>
          <p:nvSpPr>
            <p:cNvPr id="3" name="文本框 2"/>
            <p:cNvSpPr txBox="1"/>
            <p:nvPr/>
          </p:nvSpPr>
          <p:spPr>
            <a:xfrm>
              <a:off x="7786" y="3359"/>
              <a:ext cx="6464" cy="1113"/>
            </a:xfrm>
            <a:prstGeom prst="rect">
              <a:avLst/>
            </a:prstGeom>
            <a:noFill/>
          </p:spPr>
          <p:txBody>
            <a:bodyPr wrap="square" rtlCol="0">
              <a:spAutoFit/>
            </a:bodyPr>
            <a:lstStyle/>
            <a:p>
              <a:pPr algn="ctr"/>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第二部分</a:t>
              </a:r>
            </a:p>
          </p:txBody>
        </p:sp>
        <p:sp>
          <p:nvSpPr>
            <p:cNvPr id="4" name="文本框 3"/>
            <p:cNvSpPr txBox="1"/>
            <p:nvPr/>
          </p:nvSpPr>
          <p:spPr>
            <a:xfrm>
              <a:off x="8015" y="5381"/>
              <a:ext cx="6139" cy="1113"/>
            </a:xfrm>
            <a:prstGeom prst="rect">
              <a:avLst/>
            </a:prstGeom>
            <a:noFill/>
          </p:spPr>
          <p:txBody>
            <a:bodyPr wrap="square" rtlCol="0">
              <a:spAutoFit/>
            </a:bodyPr>
            <a:lstStyle/>
            <a:p>
              <a:r>
                <a:rPr lang="zh-CN" altLang="en-US" sz="4000" b="1">
                  <a:solidFill>
                    <a:schemeClr val="tx2">
                      <a:lumMod val="75000"/>
                    </a:schemeClr>
                  </a:solidFill>
                  <a:latin typeface="华康俪金黑W8(P)" panose="020b0800000000000000" pitchFamily="34" charset="-122"/>
                  <a:ea typeface="华康俪金黑W8(P)" panose="020b0800000000000000" pitchFamily="34" charset="-122"/>
                </a:rPr>
                <a:t>考  纲  目  标  </a:t>
              </a:r>
            </a:p>
          </p:txBody>
        </p:sp>
      </p:grpSp>
    </p:spTree>
  </p:cSld>
  <p:clrMapOvr>
    <a:masterClrMapping/>
  </p:clrMapOvr>
  <mc:AlternateContent>
    <mc:Choice xmlns:p15="http://schemas.microsoft.com/office/powerpoint/2012/main" Requires="p15">
      <p:transition spd="slow" p14:dur="1250">
        <p15:prstTrans prst="airplane"/>
        <p:sndAc>
          <p:stSnd>
            <p:snd r:embed="rId7" name="wind.wav"/>
          </p:stSnd>
        </p:sndAc>
      </p:transition>
    </mc:Choice>
    <mc:Fallback>
      <p:transition spd="slow">
        <p:fade/>
        <p:sndAc>
          <p:stSnd>
            <p:snd r:embed="rId7" name="wind.wav"/>
          </p:stSnd>
        </p:sndAc>
      </p:transition>
    </mc:Fallback>
  </mc:AlternateConten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a:extLst>
              <a:ext uri="{FF2B5EF4-FFF2-40B4-BE49-F238E27FC236}">
                <a16:creationId xmlns:a16="http://schemas.microsoft.com/office/drawing/2014/main" xmlns="" id="{469EAC8A-A4A3-4306-8A5F-8BFAB2D9B296}"/>
              </a:ext>
            </a:extLst>
          </p:cNvPr>
          <p:cNvSpPr txBox="1">
            <a:spLocks noChangeArrowheads="1"/>
          </p:cNvSpPr>
          <p:nvPr/>
        </p:nvSpPr>
        <p:spPr bwMode="auto">
          <a:xfrm>
            <a:off x="1388204" y="472281"/>
            <a:ext cx="8424862" cy="1563688"/>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5000"/>
              </a:lnSpc>
            </a:pPr>
            <a:r>
              <a:rPr lang="en-US" altLang="zh-CN" sz="2800" b="1">
                <a:effectLst>
                  <a:outerShdw blurRad="38100" dist="38100" dir="2700000" algn="tl">
                    <a:srgbClr val="FFFFFF"/>
                  </a:outerShdw>
                </a:effectLst>
                <a:latin typeface="楷体_GB2312"/>
                <a:ea typeface="楷体_GB2312"/>
                <a:cs typeface="楷体_GB2312"/>
              </a:rPr>
              <a:t>    </a:t>
            </a:r>
            <a:r>
              <a:rPr lang="en-US" altLang="zh-CN" sz="2800" b="1">
                <a:effectLst>
                  <a:outerShdw blurRad="38100" dist="38100" dir="2700000" algn="tl">
                    <a:srgbClr val="FFFFFF"/>
                  </a:outerShdw>
                </a:effectLst>
                <a:latin typeface="华文中宋" panose="02010600040101010101" pitchFamily="2" charset="-122"/>
                <a:ea typeface="楷体_GB2312"/>
                <a:cs typeface="楷体_GB2312"/>
              </a:rPr>
              <a:t>“</a:t>
            </a:r>
            <a:r>
              <a:rPr lang="zh-CN" altLang="en-US" sz="2800" b="1">
                <a:effectLst>
                  <a:outerShdw blurRad="38100" dist="38100" dir="2700000" algn="tl">
                    <a:srgbClr val="FFFFFF"/>
                  </a:outerShdw>
                </a:effectLst>
                <a:latin typeface="楷体_GB2312"/>
                <a:ea typeface="楷体_GB2312"/>
                <a:cs typeface="楷体_GB2312"/>
              </a:rPr>
              <a:t>见</a:t>
            </a:r>
            <a:r>
              <a:rPr lang="zh-CN" altLang="en-US" sz="2800" b="1">
                <a:effectLst>
                  <a:outerShdw blurRad="38100" dist="38100" dir="2700000" algn="tl">
                    <a:srgbClr val="FFFFFF"/>
                  </a:outerShdw>
                </a:effectLst>
                <a:latin typeface="华文中宋" panose="02010600040101010101" pitchFamily="2" charset="-122"/>
                <a:ea typeface="楷体_GB2312"/>
                <a:cs typeface="楷体_GB2312"/>
              </a:rPr>
              <a:t>”</a:t>
            </a:r>
            <a:r>
              <a:rPr lang="zh-CN" altLang="en-US" sz="2800" b="1">
                <a:effectLst>
                  <a:outerShdw blurRad="38100" dist="38100" dir="2700000" algn="tl">
                    <a:srgbClr val="FFFFFF"/>
                  </a:outerShdw>
                </a:effectLst>
                <a:latin typeface="楷体_GB2312"/>
                <a:ea typeface="楷体_GB2312"/>
                <a:cs typeface="楷体_GB2312"/>
              </a:rPr>
              <a:t>有一种特殊用法和表被动的</a:t>
            </a:r>
            <a:r>
              <a:rPr lang="zh-CN" altLang="en-US" sz="2800" b="1">
                <a:effectLst>
                  <a:outerShdw blurRad="38100" dist="38100" dir="2700000" algn="tl">
                    <a:srgbClr val="FFFFFF"/>
                  </a:outerShdw>
                </a:effectLst>
                <a:latin typeface="华文中宋" panose="02010600040101010101" pitchFamily="2" charset="-122"/>
                <a:ea typeface="楷体_GB2312"/>
                <a:cs typeface="楷体_GB2312"/>
              </a:rPr>
              <a:t>“</a:t>
            </a:r>
            <a:r>
              <a:rPr lang="zh-CN" altLang="en-US" sz="2800" b="1">
                <a:effectLst>
                  <a:outerShdw blurRad="38100" dist="38100" dir="2700000" algn="tl">
                    <a:srgbClr val="FFFFFF"/>
                  </a:outerShdw>
                </a:effectLst>
                <a:latin typeface="楷体_GB2312"/>
                <a:ea typeface="楷体_GB2312"/>
                <a:cs typeface="楷体_GB2312"/>
              </a:rPr>
              <a:t>见</a:t>
            </a:r>
            <a:r>
              <a:rPr lang="zh-CN" altLang="en-US" sz="2800" b="1">
                <a:effectLst>
                  <a:outerShdw blurRad="38100" dist="38100" dir="2700000" algn="tl">
                    <a:srgbClr val="FFFFFF"/>
                  </a:outerShdw>
                </a:effectLst>
                <a:latin typeface="华文中宋" panose="02010600040101010101" pitchFamily="2" charset="-122"/>
                <a:ea typeface="楷体_GB2312"/>
                <a:cs typeface="楷体_GB2312"/>
              </a:rPr>
              <a:t>”</a:t>
            </a:r>
            <a:r>
              <a:rPr lang="zh-CN" altLang="en-US" sz="2800" b="1">
                <a:effectLst>
                  <a:outerShdw blurRad="38100" dist="38100" dir="2700000" algn="tl">
                    <a:srgbClr val="FFFFFF"/>
                  </a:outerShdw>
                </a:effectLst>
                <a:latin typeface="楷体_GB2312"/>
                <a:ea typeface="楷体_GB2312"/>
                <a:cs typeface="楷体_GB2312"/>
              </a:rPr>
              <a:t>的形式很相近，但它</a:t>
            </a:r>
            <a:r>
              <a:rPr lang="zh-CN" altLang="en-US" sz="2800" b="1">
                <a:solidFill>
                  <a:srgbClr val="FF0000"/>
                </a:solidFill>
                <a:effectLst>
                  <a:outerShdw blurRad="38100" dist="38100" dir="2700000" algn="tl">
                    <a:srgbClr val="000000"/>
                  </a:outerShdw>
                </a:effectLst>
                <a:latin typeface="楷体_GB2312"/>
                <a:ea typeface="楷体_GB2312"/>
                <a:cs typeface="楷体_GB2312"/>
              </a:rPr>
              <a:t>不表被动</a:t>
            </a:r>
            <a:r>
              <a:rPr lang="zh-CN" altLang="en-US" sz="2800" b="1">
                <a:effectLst>
                  <a:outerShdw blurRad="38100" dist="38100" dir="2700000" algn="tl">
                    <a:srgbClr val="FFFFFF"/>
                  </a:outerShdw>
                </a:effectLst>
                <a:latin typeface="楷体_GB2312"/>
                <a:ea typeface="楷体_GB2312"/>
                <a:cs typeface="楷体_GB2312"/>
              </a:rPr>
              <a:t>，它</a:t>
            </a:r>
            <a:r>
              <a:rPr lang="zh-CN" altLang="en-US" sz="2800" b="1">
                <a:solidFill>
                  <a:srgbClr val="FF0000"/>
                </a:solidFill>
                <a:effectLst>
                  <a:outerShdw blurRad="38100" dist="38100" dir="2700000" algn="tl">
                    <a:srgbClr val="000000"/>
                  </a:outerShdw>
                </a:effectLst>
                <a:latin typeface="楷体_GB2312"/>
                <a:ea typeface="楷体_GB2312"/>
                <a:cs typeface="楷体_GB2312"/>
              </a:rPr>
              <a:t>放在动词前，表示</a:t>
            </a:r>
            <a:r>
              <a:rPr lang="zh-CN" altLang="en-US" sz="2800" b="1">
                <a:solidFill>
                  <a:srgbClr val="FF0000"/>
                </a:solidFill>
                <a:effectLst>
                  <a:outerShdw blurRad="38100" dist="38100" dir="2700000" algn="tl">
                    <a:srgbClr val="000000"/>
                  </a:outerShdw>
                </a:effectLst>
                <a:latin typeface="华文中宋" panose="02010600040101010101" pitchFamily="2" charset="-122"/>
                <a:ea typeface="楷体_GB2312"/>
                <a:cs typeface="楷体_GB2312"/>
              </a:rPr>
              <a:t>“</a:t>
            </a:r>
            <a:r>
              <a:rPr lang="zh-CN" altLang="en-US" sz="2800" b="1">
                <a:solidFill>
                  <a:srgbClr val="FF0000"/>
                </a:solidFill>
                <a:effectLst>
                  <a:outerShdw blurRad="38100" dist="38100" dir="2700000" algn="tl">
                    <a:srgbClr val="000000"/>
                  </a:outerShdw>
                </a:effectLst>
                <a:latin typeface="楷体_GB2312"/>
                <a:ea typeface="楷体_GB2312"/>
                <a:cs typeface="楷体_GB2312"/>
              </a:rPr>
              <a:t>对自己怎么样</a:t>
            </a:r>
            <a:r>
              <a:rPr lang="zh-CN" altLang="en-US" sz="2800" b="1">
                <a:solidFill>
                  <a:srgbClr val="FF0000"/>
                </a:solidFill>
                <a:effectLst>
                  <a:outerShdw blurRad="38100" dist="38100" dir="2700000" algn="tl">
                    <a:srgbClr val="000000"/>
                  </a:outerShdw>
                </a:effectLst>
                <a:latin typeface="华文中宋" panose="02010600040101010101" pitchFamily="2" charset="-122"/>
                <a:ea typeface="楷体_GB2312"/>
                <a:cs typeface="楷体_GB2312"/>
              </a:rPr>
              <a:t>”</a:t>
            </a:r>
            <a:r>
              <a:rPr lang="zh-CN" altLang="en-US" sz="2800" b="1">
                <a:solidFill>
                  <a:srgbClr val="FF0000"/>
                </a:solidFill>
                <a:effectLst>
                  <a:outerShdw blurRad="38100" dist="38100" dir="2700000" algn="tl">
                    <a:srgbClr val="000000"/>
                  </a:outerShdw>
                </a:effectLst>
                <a:latin typeface="楷体_GB2312"/>
                <a:ea typeface="楷体_GB2312"/>
                <a:cs typeface="楷体_GB2312"/>
              </a:rPr>
              <a:t>， 可译为</a:t>
            </a:r>
            <a:r>
              <a:rPr lang="zh-CN" altLang="en-US" sz="2800" b="1">
                <a:solidFill>
                  <a:srgbClr val="FF0000"/>
                </a:solidFill>
                <a:effectLst>
                  <a:outerShdw blurRad="38100" dist="38100" dir="2700000" algn="tl">
                    <a:srgbClr val="000000"/>
                  </a:outerShdw>
                </a:effectLst>
                <a:latin typeface="华文中宋" panose="02010600040101010101" pitchFamily="2" charset="-122"/>
                <a:ea typeface="楷体_GB2312"/>
                <a:cs typeface="楷体_GB2312"/>
              </a:rPr>
              <a:t>“</a:t>
            </a:r>
            <a:r>
              <a:rPr lang="zh-CN" altLang="en-US" sz="2800" b="1">
                <a:solidFill>
                  <a:srgbClr val="FF0000"/>
                </a:solidFill>
                <a:effectLst>
                  <a:outerShdw blurRad="38100" dist="38100" dir="2700000" algn="tl">
                    <a:srgbClr val="000000"/>
                  </a:outerShdw>
                </a:effectLst>
                <a:latin typeface="楷体_GB2312"/>
                <a:ea typeface="楷体_GB2312"/>
                <a:cs typeface="楷体_GB2312"/>
              </a:rPr>
              <a:t>我</a:t>
            </a:r>
            <a:r>
              <a:rPr lang="zh-CN" altLang="en-US" sz="2800" b="1">
                <a:solidFill>
                  <a:srgbClr val="FF0000"/>
                </a:solidFill>
                <a:effectLst>
                  <a:outerShdw blurRad="38100" dist="38100" dir="2700000" algn="tl">
                    <a:srgbClr val="000000"/>
                  </a:outerShdw>
                </a:effectLst>
                <a:latin typeface="华文中宋" panose="02010600040101010101" pitchFamily="2" charset="-122"/>
                <a:ea typeface="楷体_GB2312"/>
                <a:cs typeface="楷体_GB2312"/>
              </a:rPr>
              <a:t>”</a:t>
            </a:r>
            <a:r>
              <a:rPr lang="zh-CN" altLang="en-US" sz="2800" b="1">
                <a:solidFill>
                  <a:srgbClr val="FF0000"/>
                </a:solidFill>
                <a:effectLst>
                  <a:outerShdw blurRad="38100" dist="38100" dir="2700000" algn="tl">
                    <a:srgbClr val="000000"/>
                  </a:outerShdw>
                </a:effectLst>
                <a:latin typeface="楷体_GB2312"/>
                <a:ea typeface="楷体_GB2312"/>
                <a:cs typeface="楷体_GB2312"/>
              </a:rPr>
              <a:t>。</a:t>
            </a:r>
            <a:r>
              <a:rPr lang="zh-CN" altLang="en-US" sz="2800" b="1">
                <a:effectLst>
                  <a:outerShdw blurRad="38100" dist="38100" dir="2700000" algn="tl">
                    <a:srgbClr val="FFFFFF"/>
                  </a:outerShdw>
                </a:effectLst>
                <a:latin typeface="楷体_GB2312"/>
                <a:ea typeface="楷体_GB2312"/>
                <a:cs typeface="楷体_GB2312"/>
              </a:rPr>
              <a:t>如：</a:t>
            </a:r>
          </a:p>
        </p:txBody>
      </p:sp>
      <p:sp>
        <p:nvSpPr>
          <p:cNvPr id="3" name="Text Box 3">
            <a:extLst>
              <a:ext uri="{FF2B5EF4-FFF2-40B4-BE49-F238E27FC236}">
                <a16:creationId xmlns:a16="http://schemas.microsoft.com/office/drawing/2014/main" xmlns="" id="{CD445FBB-6191-4641-BA46-BA8B316E836C}"/>
              </a:ext>
            </a:extLst>
          </p:cNvPr>
          <p:cNvSpPr txBox="1">
            <a:spLocks noChangeArrowheads="1"/>
          </p:cNvSpPr>
          <p:nvPr/>
        </p:nvSpPr>
        <p:spPr bwMode="auto">
          <a:xfrm>
            <a:off x="1388204" y="2063248"/>
            <a:ext cx="500697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lang="en-US" altLang="zh-CN" sz="2800" b="1">
                <a:effectLst>
                  <a:outerShdw blurRad="38100" dist="38100" dir="2700000" algn="tl">
                    <a:srgbClr val="FFFFFF"/>
                  </a:outerShdw>
                </a:effectLst>
                <a:latin typeface="黑体" panose="02010609060101010101" pitchFamily="49" charset="-122"/>
              </a:rPr>
              <a:t>1</a:t>
            </a:r>
            <a:r>
              <a:rPr lang="zh-CN" altLang="en-US" sz="2800" b="1">
                <a:effectLst>
                  <a:outerShdw blurRad="38100" dist="38100" dir="2700000" algn="tl">
                    <a:srgbClr val="FFFFFF"/>
                  </a:outerShdw>
                </a:effectLst>
                <a:latin typeface="黑体" panose="02010609060101010101" pitchFamily="49" charset="-122"/>
              </a:rPr>
              <a:t>、府吏</a:t>
            </a:r>
            <a:r>
              <a:rPr lang="zh-CN" altLang="en-US" sz="2800" b="1">
                <a:solidFill>
                  <a:srgbClr val="FF3300"/>
                </a:solidFill>
                <a:effectLst>
                  <a:outerShdw blurRad="38100" dist="38100" dir="2700000" algn="tl">
                    <a:srgbClr val="000000"/>
                  </a:outerShdw>
                </a:effectLst>
                <a:latin typeface="黑体" panose="02010609060101010101" pitchFamily="49" charset="-122"/>
              </a:rPr>
              <a:t>见</a:t>
            </a:r>
            <a:r>
              <a:rPr lang="zh-CN" altLang="en-US" sz="2800" b="1">
                <a:effectLst>
                  <a:outerShdw blurRad="38100" dist="38100" dir="2700000" algn="tl">
                    <a:srgbClr val="FFFFFF"/>
                  </a:outerShdw>
                </a:effectLst>
                <a:latin typeface="黑体" panose="02010609060101010101" pitchFamily="49" charset="-122"/>
              </a:rPr>
              <a:t>丁宁（</a:t>
            </a:r>
            <a:r>
              <a:rPr lang="zh-CN" altLang="en-US" sz="2800" b="1">
                <a:solidFill>
                  <a:srgbClr val="FF0000"/>
                </a:solidFill>
                <a:effectLst>
                  <a:outerShdw blurRad="38100" dist="38100" dir="2700000" algn="tl">
                    <a:srgbClr val="000000"/>
                  </a:outerShdw>
                </a:effectLst>
                <a:latin typeface="黑体" panose="02010609060101010101" pitchFamily="49" charset="-122"/>
              </a:rPr>
              <a:t>我</a:t>
            </a:r>
            <a:r>
              <a:rPr lang="zh-CN" altLang="en-US" sz="2800" b="1">
                <a:effectLst>
                  <a:outerShdw blurRad="38100" dist="38100" dir="2700000" algn="tl">
                    <a:srgbClr val="FFFFFF"/>
                  </a:outerShdw>
                </a:effectLst>
                <a:latin typeface="黑体" panose="02010609060101010101" pitchFamily="49" charset="-122"/>
              </a:rPr>
              <a:t>）  </a:t>
            </a:r>
          </a:p>
          <a:p>
            <a:pPr>
              <a:lnSpc>
                <a:spcPct val="120000"/>
              </a:lnSpc>
            </a:pPr>
            <a:r>
              <a:rPr lang="en-US" altLang="zh-CN" sz="2800" b="1">
                <a:effectLst>
                  <a:outerShdw blurRad="38100" dist="38100" dir="2700000" algn="tl">
                    <a:srgbClr val="FFFFFF"/>
                  </a:outerShdw>
                </a:effectLst>
                <a:latin typeface="黑体" panose="02010609060101010101" pitchFamily="49" charset="-122"/>
              </a:rPr>
              <a:t>2</a:t>
            </a:r>
            <a:r>
              <a:rPr lang="zh-CN" altLang="en-US" sz="2800" b="1">
                <a:effectLst>
                  <a:outerShdw blurRad="38100" dist="38100" dir="2700000" algn="tl">
                    <a:srgbClr val="FFFFFF"/>
                  </a:outerShdw>
                </a:effectLst>
                <a:latin typeface="黑体" panose="02010609060101010101" pitchFamily="49" charset="-122"/>
              </a:rPr>
              <a:t>、生孩六月，慈父</a:t>
            </a:r>
            <a:r>
              <a:rPr lang="zh-CN" altLang="en-US" sz="2800" b="1">
                <a:solidFill>
                  <a:srgbClr val="FF3300"/>
                </a:solidFill>
                <a:effectLst>
                  <a:outerShdw blurRad="38100" dist="38100" dir="2700000" algn="tl">
                    <a:srgbClr val="000000"/>
                  </a:outerShdw>
                </a:effectLst>
                <a:latin typeface="黑体" panose="02010609060101010101" pitchFamily="49" charset="-122"/>
              </a:rPr>
              <a:t>见</a:t>
            </a:r>
            <a:r>
              <a:rPr lang="zh-CN" altLang="en-US" sz="2800" b="1">
                <a:effectLst>
                  <a:outerShdw blurRad="38100" dist="38100" dir="2700000" algn="tl">
                    <a:srgbClr val="FFFFFF"/>
                  </a:outerShdw>
                </a:effectLst>
                <a:latin typeface="黑体" panose="02010609060101010101" pitchFamily="49" charset="-122"/>
              </a:rPr>
              <a:t>背（</a:t>
            </a:r>
            <a:r>
              <a:rPr lang="zh-CN" altLang="en-US" sz="2800" b="1">
                <a:solidFill>
                  <a:srgbClr val="FF0000"/>
                </a:solidFill>
                <a:effectLst>
                  <a:outerShdw blurRad="38100" dist="38100" dir="2700000" algn="tl">
                    <a:srgbClr val="000000"/>
                  </a:outerShdw>
                </a:effectLst>
                <a:latin typeface="黑体" panose="02010609060101010101" pitchFamily="49" charset="-122"/>
              </a:rPr>
              <a:t>我</a:t>
            </a:r>
            <a:r>
              <a:rPr lang="zh-CN" altLang="en-US" sz="2800" b="1">
                <a:effectLst>
                  <a:outerShdw blurRad="38100" dist="38100" dir="2700000" algn="tl">
                    <a:srgbClr val="FFFFFF"/>
                  </a:outerShdw>
                </a:effectLst>
                <a:latin typeface="黑体" panose="02010609060101010101" pitchFamily="49" charset="-122"/>
              </a:rPr>
              <a:t>）</a:t>
            </a:r>
          </a:p>
        </p:txBody>
      </p:sp>
      <p:sp>
        <p:nvSpPr>
          <p:cNvPr id="4" name="Text Box 5">
            <a:extLst>
              <a:ext uri="{FF2B5EF4-FFF2-40B4-BE49-F238E27FC236}">
                <a16:creationId xmlns:a16="http://schemas.microsoft.com/office/drawing/2014/main" xmlns="" id="{DE0E75F2-F994-47D7-9972-F93F231B5C3D}"/>
              </a:ext>
            </a:extLst>
          </p:cNvPr>
          <p:cNvSpPr txBox="1">
            <a:spLocks noChangeArrowheads="1"/>
          </p:cNvSpPr>
          <p:nvPr/>
        </p:nvSpPr>
        <p:spPr bwMode="auto">
          <a:xfrm>
            <a:off x="1388204" y="3278982"/>
            <a:ext cx="3384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effectLst>
                  <a:outerShdw blurRad="38100" dist="38100" dir="2700000" algn="tl">
                    <a:srgbClr val="FFFFFF"/>
                  </a:outerShdw>
                </a:effectLst>
                <a:ea typeface="华文中宋" panose="02010600040101010101" pitchFamily="2" charset="-122"/>
              </a:rPr>
              <a:t>翻译下列句子：</a:t>
            </a:r>
          </a:p>
        </p:txBody>
      </p:sp>
      <p:sp>
        <p:nvSpPr>
          <p:cNvPr id="5" name="Text Box 4">
            <a:extLst>
              <a:ext uri="{FF2B5EF4-FFF2-40B4-BE49-F238E27FC236}">
                <a16:creationId xmlns:a16="http://schemas.microsoft.com/office/drawing/2014/main" xmlns="" id="{97AF2B84-F543-48A8-8534-43FE06BF7C91}"/>
              </a:ext>
            </a:extLst>
          </p:cNvPr>
          <p:cNvSpPr txBox="1">
            <a:spLocks noChangeArrowheads="1"/>
          </p:cNvSpPr>
          <p:nvPr/>
        </p:nvSpPr>
        <p:spPr bwMode="auto">
          <a:xfrm>
            <a:off x="1388204" y="4143235"/>
            <a:ext cx="37084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effectLst>
                  <a:outerShdw blurRad="38100" dist="38100" dir="2700000" algn="tl">
                    <a:srgbClr val="FFFFFF"/>
                  </a:outerShdw>
                </a:effectLst>
                <a:latin typeface="黑体" panose="02010609060101010101" pitchFamily="49" charset="-122"/>
              </a:rPr>
              <a:t>1</a:t>
            </a:r>
            <a:r>
              <a:rPr lang="zh-CN" altLang="en-US" sz="2800" b="1">
                <a:effectLst>
                  <a:outerShdw blurRad="38100" dist="38100" dir="2700000" algn="tl">
                    <a:srgbClr val="FFFFFF"/>
                  </a:outerShdw>
                </a:effectLst>
                <a:latin typeface="黑体" panose="02010609060101010101" pitchFamily="49" charset="-122"/>
              </a:rPr>
              <a:t>、诚请</a:t>
            </a:r>
            <a:r>
              <a:rPr lang="zh-CN" altLang="en-US" sz="2800" b="1">
                <a:solidFill>
                  <a:srgbClr val="FF3300"/>
                </a:solidFill>
                <a:effectLst>
                  <a:outerShdw blurRad="38100" dist="38100" dir="2700000" algn="tl">
                    <a:srgbClr val="000000"/>
                  </a:outerShdw>
                </a:effectLst>
                <a:latin typeface="黑体" panose="02010609060101010101" pitchFamily="49" charset="-122"/>
              </a:rPr>
              <a:t>见</a:t>
            </a:r>
            <a:r>
              <a:rPr lang="zh-CN" altLang="en-US" sz="2800" b="1">
                <a:effectLst>
                  <a:outerShdw blurRad="38100" dist="38100" dir="2700000" algn="tl">
                    <a:srgbClr val="FFFFFF"/>
                  </a:outerShdw>
                </a:effectLst>
                <a:latin typeface="黑体" panose="02010609060101010101" pitchFamily="49" charset="-122"/>
              </a:rPr>
              <a:t>教。</a:t>
            </a:r>
          </a:p>
          <a:p>
            <a:r>
              <a:rPr lang="en-US" altLang="zh-CN" sz="2800" b="1">
                <a:effectLst>
                  <a:outerShdw blurRad="38100" dist="38100" dir="2700000" algn="tl">
                    <a:srgbClr val="FFFFFF"/>
                  </a:outerShdw>
                </a:effectLst>
                <a:latin typeface="黑体" panose="02010609060101010101" pitchFamily="49" charset="-122"/>
              </a:rPr>
              <a:t>2</a:t>
            </a:r>
            <a:r>
              <a:rPr lang="zh-CN" altLang="en-US" sz="2800" b="1">
                <a:effectLst>
                  <a:outerShdw blurRad="38100" dist="38100" dir="2700000" algn="tl">
                    <a:srgbClr val="FFFFFF"/>
                  </a:outerShdw>
                </a:effectLst>
                <a:latin typeface="黑体" panose="02010609060101010101" pitchFamily="49" charset="-122"/>
              </a:rPr>
              <a:t>、望</a:t>
            </a:r>
            <a:r>
              <a:rPr lang="zh-CN" altLang="en-US" sz="2800" b="1">
                <a:solidFill>
                  <a:srgbClr val="FF3300"/>
                </a:solidFill>
                <a:effectLst>
                  <a:outerShdw blurRad="38100" dist="38100" dir="2700000" algn="tl">
                    <a:srgbClr val="000000"/>
                  </a:outerShdw>
                </a:effectLst>
                <a:latin typeface="黑体" panose="02010609060101010101" pitchFamily="49" charset="-122"/>
              </a:rPr>
              <a:t>见</a:t>
            </a:r>
            <a:r>
              <a:rPr lang="zh-CN" altLang="en-US" sz="2800" b="1">
                <a:effectLst>
                  <a:outerShdw blurRad="38100" dist="38100" dir="2700000" algn="tl">
                    <a:srgbClr val="FFFFFF"/>
                  </a:outerShdw>
                </a:effectLst>
                <a:latin typeface="黑体" panose="02010609060101010101" pitchFamily="49" charset="-122"/>
              </a:rPr>
              <a:t>谅。</a:t>
            </a:r>
          </a:p>
          <a:p>
            <a:r>
              <a:rPr lang="en-US" altLang="zh-CN" sz="2800" b="1">
                <a:effectLst>
                  <a:outerShdw blurRad="38100" dist="38100" dir="2700000" algn="tl">
                    <a:srgbClr val="FFFFFF"/>
                  </a:outerShdw>
                </a:effectLst>
                <a:latin typeface="黑体" panose="02010609060101010101" pitchFamily="49" charset="-122"/>
              </a:rPr>
              <a:t>3</a:t>
            </a:r>
            <a:r>
              <a:rPr lang="zh-CN" altLang="en-US" sz="2800" b="1">
                <a:effectLst>
                  <a:outerShdw blurRad="38100" dist="38100" dir="2700000" algn="tl">
                    <a:srgbClr val="FFFFFF"/>
                  </a:outerShdw>
                </a:effectLst>
                <a:latin typeface="黑体" panose="02010609060101010101" pitchFamily="49" charset="-122"/>
              </a:rPr>
              <a:t>、请勿</a:t>
            </a:r>
            <a:r>
              <a:rPr lang="zh-CN" altLang="en-US" sz="2800" b="1">
                <a:solidFill>
                  <a:srgbClr val="FF3300"/>
                </a:solidFill>
                <a:effectLst>
                  <a:outerShdw blurRad="38100" dist="38100" dir="2700000" algn="tl">
                    <a:srgbClr val="000000"/>
                  </a:outerShdw>
                </a:effectLst>
                <a:latin typeface="黑体" panose="02010609060101010101" pitchFamily="49" charset="-122"/>
              </a:rPr>
              <a:t>见</a:t>
            </a:r>
            <a:r>
              <a:rPr lang="zh-CN" altLang="en-US" sz="2800" b="1">
                <a:effectLst>
                  <a:outerShdw blurRad="38100" dist="38100" dir="2700000" algn="tl">
                    <a:srgbClr val="FFFFFF"/>
                  </a:outerShdw>
                </a:effectLst>
                <a:latin typeface="黑体" panose="02010609060101010101" pitchFamily="49" charset="-122"/>
              </a:rPr>
              <a:t>笑。</a:t>
            </a:r>
          </a:p>
        </p:txBody>
      </p:sp>
      <p:sp>
        <p:nvSpPr>
          <p:cNvPr id="6" name="Text Box 6">
            <a:extLst>
              <a:ext uri="{FF2B5EF4-FFF2-40B4-BE49-F238E27FC236}">
                <a16:creationId xmlns:a16="http://schemas.microsoft.com/office/drawing/2014/main" xmlns="" id="{F152347F-2EAD-4E81-BFA0-E16EE789AD7E}"/>
              </a:ext>
            </a:extLst>
          </p:cNvPr>
          <p:cNvSpPr txBox="1">
            <a:spLocks noChangeArrowheads="1"/>
          </p:cNvSpPr>
          <p:nvPr/>
        </p:nvSpPr>
        <p:spPr bwMode="auto">
          <a:xfrm>
            <a:off x="5096604" y="4138543"/>
            <a:ext cx="46085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effectLst>
                  <a:outerShdw blurRad="38100" dist="38100" dir="2700000" algn="tl">
                    <a:srgbClr val="FFFFFF"/>
                  </a:outerShdw>
                </a:effectLst>
                <a:latin typeface="黑体" panose="02010609060101010101" pitchFamily="49" charset="-122"/>
              </a:rPr>
              <a:t>诚挚地请求教导</a:t>
            </a:r>
            <a:r>
              <a:rPr lang="zh-CN" altLang="en-US" sz="2800" b="1">
                <a:solidFill>
                  <a:srgbClr val="FF0000"/>
                </a:solidFill>
                <a:effectLst>
                  <a:outerShdw blurRad="38100" dist="38100" dir="2700000" algn="tl">
                    <a:srgbClr val="000000"/>
                  </a:outerShdw>
                </a:effectLst>
                <a:latin typeface="黑体" panose="02010609060101010101" pitchFamily="49" charset="-122"/>
              </a:rPr>
              <a:t>我</a:t>
            </a:r>
            <a:r>
              <a:rPr lang="zh-CN" altLang="en-US" sz="2800" b="1">
                <a:effectLst>
                  <a:outerShdw blurRad="38100" dist="38100" dir="2700000" algn="tl">
                    <a:srgbClr val="FFFFFF"/>
                  </a:outerShdw>
                </a:effectLst>
                <a:latin typeface="黑体" panose="02010609060101010101" pitchFamily="49" charset="-122"/>
              </a:rPr>
              <a:t>。</a:t>
            </a:r>
          </a:p>
        </p:txBody>
      </p:sp>
      <p:sp>
        <p:nvSpPr>
          <p:cNvPr id="7" name="Text Box 7">
            <a:extLst>
              <a:ext uri="{FF2B5EF4-FFF2-40B4-BE49-F238E27FC236}">
                <a16:creationId xmlns:a16="http://schemas.microsoft.com/office/drawing/2014/main" xmlns="" id="{8ED97B0A-4D59-41EF-A227-FA2DFDCBBDA5}"/>
              </a:ext>
            </a:extLst>
          </p:cNvPr>
          <p:cNvSpPr txBox="1">
            <a:spLocks noChangeArrowheads="1"/>
          </p:cNvSpPr>
          <p:nvPr/>
        </p:nvSpPr>
        <p:spPr bwMode="auto">
          <a:xfrm>
            <a:off x="5096604" y="4611654"/>
            <a:ext cx="34575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effectLst>
                  <a:outerShdw blurRad="38100" dist="38100" dir="2700000" algn="tl">
                    <a:srgbClr val="FFFFFF"/>
                  </a:outerShdw>
                </a:effectLst>
                <a:latin typeface="黑体" panose="02010609060101010101" pitchFamily="49" charset="-122"/>
              </a:rPr>
              <a:t>希望原谅</a:t>
            </a:r>
            <a:r>
              <a:rPr lang="zh-CN" altLang="en-US" sz="2800" b="1">
                <a:solidFill>
                  <a:srgbClr val="FF0000"/>
                </a:solidFill>
                <a:effectLst>
                  <a:outerShdw blurRad="38100" dist="38100" dir="2700000" algn="tl">
                    <a:srgbClr val="000000"/>
                  </a:outerShdw>
                </a:effectLst>
                <a:latin typeface="黑体" panose="02010609060101010101" pitchFamily="49" charset="-122"/>
              </a:rPr>
              <a:t>我。</a:t>
            </a:r>
          </a:p>
        </p:txBody>
      </p:sp>
      <p:sp>
        <p:nvSpPr>
          <p:cNvPr id="8" name="Text Box 8">
            <a:extLst>
              <a:ext uri="{FF2B5EF4-FFF2-40B4-BE49-F238E27FC236}">
                <a16:creationId xmlns:a16="http://schemas.microsoft.com/office/drawing/2014/main" xmlns="" id="{33802309-6B60-477D-9C7C-A8B118698A03}"/>
              </a:ext>
            </a:extLst>
          </p:cNvPr>
          <p:cNvSpPr txBox="1">
            <a:spLocks noChangeArrowheads="1"/>
          </p:cNvSpPr>
          <p:nvPr/>
        </p:nvSpPr>
        <p:spPr bwMode="auto">
          <a:xfrm>
            <a:off x="5096604" y="5111797"/>
            <a:ext cx="36004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effectLst>
                  <a:outerShdw blurRad="38100" dist="38100" dir="2700000" algn="tl">
                    <a:srgbClr val="FFFFFF"/>
                  </a:outerShdw>
                </a:effectLst>
                <a:latin typeface="黑体" panose="02010609060101010101" pitchFamily="49" charset="-122"/>
              </a:rPr>
              <a:t>请不要讥笑</a:t>
            </a:r>
            <a:r>
              <a:rPr lang="zh-CN" altLang="en-US" sz="2800" b="1">
                <a:solidFill>
                  <a:srgbClr val="FF0000"/>
                </a:solidFill>
                <a:effectLst>
                  <a:outerShdw blurRad="38100" dist="38100" dir="2700000" algn="tl">
                    <a:srgbClr val="000000"/>
                  </a:outerShdw>
                </a:effectLst>
                <a:latin typeface="黑体" panose="02010609060101010101" pitchFamily="49" charset="-122"/>
              </a:rPr>
              <a:t>我</a:t>
            </a:r>
            <a:r>
              <a:rPr lang="zh-CN" altLang="en-US" sz="2800" b="1">
                <a:effectLst>
                  <a:outerShdw blurRad="38100" dist="38100" dir="2700000" algn="tl">
                    <a:srgbClr val="FFFFFF"/>
                  </a:outerShdw>
                </a:effectLst>
                <a:latin typeface="黑体" panose="02010609060101010101" pitchFamily="49" charset="-122"/>
              </a:rPr>
              <a:t>。</a:t>
            </a:r>
          </a:p>
        </p:txBody>
      </p:sp>
    </p:spTree>
    <p:extLst>
      <p:ext uri="{BB962C8B-B14F-4D97-AF65-F5344CB8AC3E}">
        <p14:creationId xmlns:p14="http://schemas.microsoft.com/office/powerpoint/2010/main" val="3647039830"/>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1+#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51"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770" decel="100000"/>
                                        <p:tgtEl>
                                          <p:spTgt spid="4"/>
                                        </p:tgtEl>
                                      </p:cBhvr>
                                    </p:animEffect>
                                    <p:animScale>
                                      <p:cBhvr>
                                        <p:cTn id="23" dur="770" decel="100000"/>
                                        <p:tgtEl>
                                          <p:spTgt spid="4"/>
                                        </p:tgtEl>
                                      </p:cBhvr>
                                      <p:from x="10000" y="10000"/>
                                      <p:to x="200000" y="450000"/>
                                    </p:animScale>
                                    <p:animScale>
                                      <p:cBhvr>
                                        <p:cTn id="24" dur="1230" accel="100000" fill="hold">
                                          <p:stCondLst>
                                            <p:cond delay="770"/>
                                          </p:stCondLst>
                                        </p:cTn>
                                        <p:tgtEl>
                                          <p:spTgt spid="4"/>
                                        </p:tgtEl>
                                      </p:cBhvr>
                                      <p:from x="200000" y="450000"/>
                                      <p:to x="100000" y="100000"/>
                                    </p:animScale>
                                    <p:set>
                                      <p:cBhvr>
                                        <p:cTn id="25" dur="770" fill="hold"/>
                                        <p:tgtEl>
                                          <p:spTgt spid="4"/>
                                        </p:tgtEl>
                                        <p:attrNameLst>
                                          <p:attrName>ppt_x</p:attrName>
                                        </p:attrNameLst>
                                      </p:cBhvr>
                                      <p:to>
                                        <p:strVal val="(0.5)"/>
                                      </p:to>
                                    </p:set>
                                    <p:anim from="(0.5)" to="(#ppt_x)" calcmode="lin" valueType="num">
                                      <p:cBhvr>
                                        <p:cTn id="26" dur="1230" accel="100000" fill="hold">
                                          <p:stCondLst>
                                            <p:cond delay="770"/>
                                          </p:stCondLst>
                                        </p:cTn>
                                        <p:tgtEl>
                                          <p:spTgt spid="4"/>
                                        </p:tgtEl>
                                        <p:attrNameLst>
                                          <p:attrName>ppt_x</p:attrName>
                                        </p:attrNameLst>
                                      </p:cBhvr>
                                    </p:anim>
                                    <p:set>
                                      <p:cBhvr>
                                        <p:cTn id="27" dur="770" fill="hold"/>
                                        <p:tgtEl>
                                          <p:spTgt spid="4"/>
                                        </p:tgtEl>
                                        <p:attrNameLst>
                                          <p:attrName>ppt_y</p:attrName>
                                        </p:attrNameLst>
                                      </p:cBhvr>
                                      <p:to>
                                        <p:strVal val="(#ppt_y+0.4)"/>
                                      </p:to>
                                    </p:set>
                                    <p:anim from="(#ppt_y+0.4)" to="(#ppt_y)" calcmode="lin" valueType="num">
                                      <p:cBhvr>
                                        <p:cTn id="28" dur="1230" accel="100000" fill="hold">
                                          <p:stCondLst>
                                            <p:cond delay="770"/>
                                          </p:stCondLst>
                                        </p:cTn>
                                        <p:tgtEl>
                                          <p:spTgt spid="4"/>
                                        </p:tgtEl>
                                        <p:attrNameLst>
                                          <p:attrName>ppt_y</p:attrName>
                                        </p:attrNameLst>
                                      </p:cBhvr>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linds(horizontal)">
                                      <p:cBhvr>
                                        <p:cTn id="33" dur="500"/>
                                        <p:tgtEl>
                                          <p:spTgt spid="5"/>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6" presetClass="entr" presetSubtype="0" fill="hold" grpId="0" nodeType="clickEffect">
                                  <p:stCondLst>
                                    <p:cond delay="0"/>
                                  </p:stCondLst>
                                  <p:iterate type="lt">
                                    <p:tmPct val="10000"/>
                                  </p:iterate>
                                  <p:childTnLst>
                                    <p:set>
                                      <p:cBhvr>
                                        <p:cTn id="37" dur="1" fill="hold">
                                          <p:stCondLst>
                                            <p:cond delay="0"/>
                                          </p:stCondLst>
                                        </p:cTn>
                                        <p:tgtEl>
                                          <p:spTgt spid="6"/>
                                        </p:tgtEl>
                                        <p:attrNameLst>
                                          <p:attrName>style.visibility</p:attrName>
                                        </p:attrNameLst>
                                      </p:cBhvr>
                                      <p:to>
                                        <p:strVal val="visible"/>
                                      </p:to>
                                    </p:set>
                                    <p:anim by="(-#ppt_w*2)" calcmode="lin" valueType="num">
                                      <p:cBhvr rctx="PPT">
                                        <p:cTn id="38" dur="500" autoRev="1" fill="hold">
                                          <p:stCondLst>
                                            <p:cond delay="0"/>
                                          </p:stCondLst>
                                        </p:cTn>
                                        <p:tgtEl>
                                          <p:spTgt spid="6"/>
                                        </p:tgtEl>
                                        <p:attrNameLst>
                                          <p:attrName>ppt_w</p:attrName>
                                        </p:attrNameLst>
                                      </p:cBhvr>
                                    </p:anim>
                                    <p:anim by="(#ppt_w*0.50)" calcmode="lin" valueType="num">
                                      <p:cBhvr>
                                        <p:cTn id="39" dur="500" decel="50000" autoRev="1" fill="hold">
                                          <p:stCondLst>
                                            <p:cond delay="0"/>
                                          </p:stCondLst>
                                        </p:cTn>
                                        <p:tgtEl>
                                          <p:spTgt spid="6"/>
                                        </p:tgtEl>
                                        <p:attrNameLst>
                                          <p:attrName>ppt_x</p:attrName>
                                        </p:attrNameLst>
                                      </p:cBhvr>
                                    </p:anim>
                                    <p:anim from="(-#ppt_h/2)" to="(#ppt_y)" calcmode="lin" valueType="num">
                                      <p:cBhvr>
                                        <p:cTn id="40" dur="1000" fill="hold">
                                          <p:stCondLst>
                                            <p:cond delay="0"/>
                                          </p:stCondLst>
                                        </p:cTn>
                                        <p:tgtEl>
                                          <p:spTgt spid="6"/>
                                        </p:tgtEl>
                                        <p:attrNameLst>
                                          <p:attrName>ppt_y</p:attrName>
                                        </p:attrNameLst>
                                      </p:cBhvr>
                                    </p:anim>
                                    <p:animRot by="21600000">
                                      <p:cBhvr>
                                        <p:cTn id="41" dur="1000" fill="hold">
                                          <p:stCondLst>
                                            <p:cond delay="0"/>
                                          </p:stCondLst>
                                        </p:cTn>
                                        <p:tgtEl>
                                          <p:spTgt spid="6"/>
                                        </p:tgtEl>
                                        <p:attrNameLst>
                                          <p:attrName>r</p:attrName>
                                        </p:attrNameLst>
                                      </p:cBhvr>
                                    </p:animRot>
                                  </p:childTnLst>
                                </p:cTn>
                              </p:par>
                            </p:childTnLst>
                          </p:cTn>
                        </p:par>
                      </p:childTnLst>
                    </p:cTn>
                  </p:par>
                  <p:par>
                    <p:cTn id="42" fill="hold" nodeType="clickPar">
                      <p:stCondLst>
                        <p:cond delay="indefinite"/>
                      </p:stCondLst>
                      <p:childTnLst>
                        <p:par>
                          <p:cTn id="43" fill="hold" nodeType="afterGroup">
                            <p:stCondLst>
                              <p:cond delay="0"/>
                            </p:stCondLst>
                            <p:childTnLst>
                              <p:par>
                                <p:cTn id="44" presetID="56" presetClass="entr" presetSubtype="0" fill="hold" grpId="0" nodeType="clickEffect">
                                  <p:stCondLst>
                                    <p:cond delay="0"/>
                                  </p:stCondLst>
                                  <p:iterate type="lt">
                                    <p:tmPct val="10000"/>
                                  </p:iterate>
                                  <p:childTnLst>
                                    <p:set>
                                      <p:cBhvr>
                                        <p:cTn id="45" dur="1" fill="hold">
                                          <p:stCondLst>
                                            <p:cond delay="0"/>
                                          </p:stCondLst>
                                        </p:cTn>
                                        <p:tgtEl>
                                          <p:spTgt spid="7"/>
                                        </p:tgtEl>
                                        <p:attrNameLst>
                                          <p:attrName>style.visibility</p:attrName>
                                        </p:attrNameLst>
                                      </p:cBhvr>
                                      <p:to>
                                        <p:strVal val="visible"/>
                                      </p:to>
                                    </p:set>
                                    <p:anim by="(-#ppt_w*2)" calcmode="lin" valueType="num">
                                      <p:cBhvr rctx="PPT">
                                        <p:cTn id="46" dur="500" autoRev="1" fill="hold">
                                          <p:stCondLst>
                                            <p:cond delay="0"/>
                                          </p:stCondLst>
                                        </p:cTn>
                                        <p:tgtEl>
                                          <p:spTgt spid="7"/>
                                        </p:tgtEl>
                                        <p:attrNameLst>
                                          <p:attrName>ppt_w</p:attrName>
                                        </p:attrNameLst>
                                      </p:cBhvr>
                                    </p:anim>
                                    <p:anim by="(#ppt_w*0.50)" calcmode="lin" valueType="num">
                                      <p:cBhvr>
                                        <p:cTn id="47" dur="500" decel="50000" autoRev="1" fill="hold">
                                          <p:stCondLst>
                                            <p:cond delay="0"/>
                                          </p:stCondLst>
                                        </p:cTn>
                                        <p:tgtEl>
                                          <p:spTgt spid="7"/>
                                        </p:tgtEl>
                                        <p:attrNameLst>
                                          <p:attrName>ppt_x</p:attrName>
                                        </p:attrNameLst>
                                      </p:cBhvr>
                                    </p:anim>
                                    <p:anim from="(-#ppt_h/2)" to="(#ppt_y)" calcmode="lin" valueType="num">
                                      <p:cBhvr>
                                        <p:cTn id="48" dur="1000" fill="hold">
                                          <p:stCondLst>
                                            <p:cond delay="0"/>
                                          </p:stCondLst>
                                        </p:cTn>
                                        <p:tgtEl>
                                          <p:spTgt spid="7"/>
                                        </p:tgtEl>
                                        <p:attrNameLst>
                                          <p:attrName>ppt_y</p:attrName>
                                        </p:attrNameLst>
                                      </p:cBhvr>
                                    </p:anim>
                                    <p:animRot by="21600000">
                                      <p:cBhvr>
                                        <p:cTn id="49" dur="1000" fill="hold">
                                          <p:stCondLst>
                                            <p:cond delay="0"/>
                                          </p:stCondLst>
                                        </p:cTn>
                                        <p:tgtEl>
                                          <p:spTgt spid="7"/>
                                        </p:tgtEl>
                                        <p:attrNameLst>
                                          <p:attrName>r</p:attrName>
                                        </p:attrNameLst>
                                      </p:cBhvr>
                                    </p:animRot>
                                  </p:childTnLst>
                                </p:cTn>
                              </p:par>
                            </p:childTnLst>
                          </p:cTn>
                        </p:par>
                      </p:childTnLst>
                    </p:cTn>
                  </p:par>
                  <p:par>
                    <p:cTn id="50" fill="hold" nodeType="clickPar">
                      <p:stCondLst>
                        <p:cond delay="indefinite"/>
                      </p:stCondLst>
                      <p:childTnLst>
                        <p:par>
                          <p:cTn id="51" fill="hold" nodeType="afterGroup">
                            <p:stCondLst>
                              <p:cond delay="0"/>
                            </p:stCondLst>
                            <p:childTnLst>
                              <p:par>
                                <p:cTn id="52" presetID="56" presetClass="entr" presetSubtype="0" fill="hold" grpId="0" nodeType="clickEffect">
                                  <p:stCondLst>
                                    <p:cond delay="0"/>
                                  </p:stCondLst>
                                  <p:iterate type="lt">
                                    <p:tmPct val="10000"/>
                                  </p:iterate>
                                  <p:childTnLst>
                                    <p:set>
                                      <p:cBhvr>
                                        <p:cTn id="53" dur="1" fill="hold">
                                          <p:stCondLst>
                                            <p:cond delay="0"/>
                                          </p:stCondLst>
                                        </p:cTn>
                                        <p:tgtEl>
                                          <p:spTgt spid="8"/>
                                        </p:tgtEl>
                                        <p:attrNameLst>
                                          <p:attrName>style.visibility</p:attrName>
                                        </p:attrNameLst>
                                      </p:cBhvr>
                                      <p:to>
                                        <p:strVal val="visible"/>
                                      </p:to>
                                    </p:set>
                                    <p:anim by="(-#ppt_w*2)" calcmode="lin" valueType="num">
                                      <p:cBhvr rctx="PPT">
                                        <p:cTn id="54" dur="500" autoRev="1" fill="hold">
                                          <p:stCondLst>
                                            <p:cond delay="0"/>
                                          </p:stCondLst>
                                        </p:cTn>
                                        <p:tgtEl>
                                          <p:spTgt spid="8"/>
                                        </p:tgtEl>
                                        <p:attrNameLst>
                                          <p:attrName>ppt_w</p:attrName>
                                        </p:attrNameLst>
                                      </p:cBhvr>
                                    </p:anim>
                                    <p:anim by="(#ppt_w*0.50)" calcmode="lin" valueType="num">
                                      <p:cBhvr>
                                        <p:cTn id="55" dur="500" decel="50000" autoRev="1" fill="hold">
                                          <p:stCondLst>
                                            <p:cond delay="0"/>
                                          </p:stCondLst>
                                        </p:cTn>
                                        <p:tgtEl>
                                          <p:spTgt spid="8"/>
                                        </p:tgtEl>
                                        <p:attrNameLst>
                                          <p:attrName>ppt_x</p:attrName>
                                        </p:attrNameLst>
                                      </p:cBhvr>
                                    </p:anim>
                                    <p:anim from="(-#ppt_h/2)" to="(#ppt_y)" calcmode="lin" valueType="num">
                                      <p:cBhvr>
                                        <p:cTn id="56" dur="1000" fill="hold">
                                          <p:stCondLst>
                                            <p:cond delay="0"/>
                                          </p:stCondLst>
                                        </p:cTn>
                                        <p:tgtEl>
                                          <p:spTgt spid="8"/>
                                        </p:tgtEl>
                                        <p:attrNameLst>
                                          <p:attrName>ppt_y</p:attrName>
                                        </p:attrNameLst>
                                      </p:cBhvr>
                                    </p:anim>
                                    <p:animRot by="21600000">
                                      <p:cBhvr>
                                        <p:cTn id="57"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WordArt 3">
            <a:extLst>
              <a:ext uri="{FF2B5EF4-FFF2-40B4-BE49-F238E27FC236}">
                <a16:creationId xmlns:a16="http://schemas.microsoft.com/office/drawing/2014/main" xmlns="" id="{FAFC721F-E3FC-4AEE-AECB-0FDCF3E933E4}"/>
              </a:ext>
            </a:extLst>
          </p:cNvPr>
          <p:cNvSpPr>
            <a:spLocks noChangeArrowheads="1" noChangeShapeType="1" noTextEdit="1"/>
          </p:cNvSpPr>
          <p:nvPr/>
        </p:nvSpPr>
        <p:spPr bwMode="auto">
          <a:xfrm rot="5400000">
            <a:off x="-1026925" y="2775061"/>
            <a:ext cx="3960662" cy="80404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eaVert" wrap="none" fromWordArt="1">
            <a:prstTxWarp prst="textPlain">
              <a:avLst>
                <a:gd name="adj" fmla="val 50000"/>
              </a:avLst>
            </a:prstTxWarp>
          </a:bodyPr>
          <a:lstStyle/>
          <a:p>
            <a:pPr algn="ctr" fontAlgn="auto"/>
            <a:r>
              <a:rPr lang="zh-CN" altLang="en-US" sz="3600" b="1" kern="10">
                <a:solidFill>
                  <a:srgbClr val="336699"/>
                </a:solidFill>
                <a:effectLst>
                  <a:outerShdw dist="45791" dir="2021404" algn="ctr" rotWithShape="0">
                    <a:srgbClr val="B2B2B2">
                      <a:alpha val="80000"/>
                    </a:srgbClr>
                  </a:outerShdw>
                </a:effectLst>
                <a:latin typeface="黑体" panose="02010609060101010101" pitchFamily="49" charset="-122"/>
                <a:ea typeface="黑体" panose="02010609060101010101" pitchFamily="49" charset="-122"/>
              </a:rPr>
              <a:t>省略句</a:t>
            </a:r>
          </a:p>
        </p:txBody>
      </p:sp>
      <p:sp>
        <p:nvSpPr>
          <p:cNvPr id="3" name="Rectangle 2">
            <a:extLst>
              <a:ext uri="{FF2B5EF4-FFF2-40B4-BE49-F238E27FC236}">
                <a16:creationId xmlns:a16="http://schemas.microsoft.com/office/drawing/2014/main" xmlns="" id="{B3B8D31C-2B47-4424-9F5C-F1D8257003F6}"/>
              </a:ext>
            </a:extLst>
          </p:cNvPr>
          <p:cNvSpPr txBox="1">
            <a:spLocks noChangeArrowheads="1"/>
          </p:cNvSpPr>
          <p:nvPr/>
        </p:nvSpPr>
        <p:spPr>
          <a:xfrm>
            <a:off x="2279576" y="1578768"/>
            <a:ext cx="8712968" cy="370046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buNone/>
            </a:pPr>
            <a:r>
              <a:rPr lang="zh-CN" altLang="en-US" b="1">
                <a:solidFill>
                  <a:schemeClr val="tx2"/>
                </a:solidFill>
                <a:effectLst>
                  <a:outerShdw blurRad="38100" dist="38100" dir="2700000" algn="tl">
                    <a:srgbClr val="FFFFFF"/>
                  </a:outerShdw>
                </a:effectLst>
              </a:rPr>
              <a:t>句子中省略某一词语或某种成分的现象，是古今共有的，不过，文言里这种现象更突出，而且有些在</a:t>
            </a:r>
            <a:r>
              <a:rPr lang="zh-CN" altLang="en-US" b="1">
                <a:solidFill>
                  <a:srgbClr val="FF0000"/>
                </a:solidFill>
                <a:effectLst>
                  <a:outerShdw blurRad="38100" dist="38100" dir="2700000" algn="tl">
                    <a:srgbClr val="FFFFFF"/>
                  </a:outerShdw>
                </a:effectLst>
              </a:rPr>
              <a:t>现代汉语中一般不能省略的句子成分，古文中也经常被省略。</a:t>
            </a:r>
          </a:p>
        </p:txBody>
      </p:sp>
    </p:spTree>
    <p:extLst>
      <p:ext uri="{BB962C8B-B14F-4D97-AF65-F5344CB8AC3E}">
        <p14:creationId xmlns:p14="http://schemas.microsoft.com/office/powerpoint/2010/main" val="1033389290"/>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0A331890-86FC-4B1F-80B4-07FAB9D45BA5}"/>
              </a:ext>
            </a:extLst>
          </p:cNvPr>
          <p:cNvSpPr txBox="1">
            <a:spLocks noChangeArrowheads="1"/>
          </p:cNvSpPr>
          <p:nvPr/>
        </p:nvSpPr>
        <p:spPr>
          <a:xfrm>
            <a:off x="1055440" y="247975"/>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a:effectLst>
                  <a:outerShdw blurRad="38100" dist="38100" dir="2700000" algn="tl">
                    <a:srgbClr val="FFFFFF"/>
                  </a:outerShdw>
                </a:effectLst>
              </a:rPr>
              <a:t>（一）省略主语</a:t>
            </a:r>
          </a:p>
        </p:txBody>
      </p:sp>
      <p:sp>
        <p:nvSpPr>
          <p:cNvPr id="3" name="Rectangle 3">
            <a:extLst>
              <a:ext uri="{FF2B5EF4-FFF2-40B4-BE49-F238E27FC236}">
                <a16:creationId xmlns:a16="http://schemas.microsoft.com/office/drawing/2014/main" xmlns="" id="{94B4EB32-F503-4E73-B471-292727A36249}"/>
              </a:ext>
            </a:extLst>
          </p:cNvPr>
          <p:cNvSpPr txBox="1">
            <a:spLocks noChangeArrowheads="1"/>
          </p:cNvSpPr>
          <p:nvPr/>
        </p:nvSpPr>
        <p:spPr>
          <a:xfrm>
            <a:off x="1271464" y="1268760"/>
            <a:ext cx="9505056" cy="476976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b="1">
                <a:effectLst>
                  <a:outerShdw blurRad="38100" dist="38100" dir="2700000" algn="tl">
                    <a:srgbClr val="FFFFFF"/>
                  </a:outerShdw>
                </a:effectLst>
                <a:latin typeface="黑体" panose="02010609060101010101" pitchFamily="49" charset="-122"/>
              </a:rPr>
              <a:t>主语的省略，文言文中最为常见。主要原因之一，是</a:t>
            </a:r>
            <a:r>
              <a:rPr lang="zh-CN" altLang="en-US" b="1">
                <a:solidFill>
                  <a:srgbClr val="FF0000"/>
                </a:solidFill>
                <a:effectLst>
                  <a:outerShdw blurRad="38100" dist="38100" dir="2700000" algn="tl">
                    <a:srgbClr val="000000"/>
                  </a:outerShdw>
                </a:effectLst>
                <a:latin typeface="黑体" panose="02010609060101010101" pitchFamily="49" charset="-122"/>
              </a:rPr>
              <a:t>文言的第三人称代词一般不独立作句子的主语</a:t>
            </a:r>
            <a:r>
              <a:rPr lang="zh-CN" altLang="en-US" b="1">
                <a:effectLst>
                  <a:outerShdw blurRad="38100" dist="38100" dir="2700000" algn="tl">
                    <a:srgbClr val="FFFFFF"/>
                  </a:outerShdw>
                </a:effectLst>
                <a:latin typeface="黑体" panose="02010609060101010101" pitchFamily="49" charset="-122"/>
              </a:rPr>
              <a:t>。句子若是重复前边的词语又罗嗦，这样省略主语的句子自然就多了。句子中是否省略了成份，要以上下文的意思或整个语言环境去推断。翻译时，要根据具体情况把省略成分补出来。主语的省略，可分为</a:t>
            </a:r>
            <a:r>
              <a:rPr lang="zh-CN" altLang="en-US" b="1">
                <a:effectLst>
                  <a:outerShdw blurRad="38100" dist="38100" dir="2700000" algn="tl">
                    <a:srgbClr val="FFFFFF"/>
                  </a:outerShdw>
                </a:effectLst>
              </a:rPr>
              <a:t>“</a:t>
            </a:r>
            <a:r>
              <a:rPr lang="zh-CN" altLang="en-US" b="1">
                <a:solidFill>
                  <a:srgbClr val="FF0000"/>
                </a:solidFill>
                <a:effectLst>
                  <a:outerShdw blurRad="38100" dist="38100" dir="2700000" algn="tl">
                    <a:srgbClr val="FFFFFF"/>
                  </a:outerShdw>
                </a:effectLst>
                <a:latin typeface="Goudy Stout" panose="0202090407030b020401" pitchFamily="18" charset="0"/>
              </a:rPr>
              <a:t>承前省</a:t>
            </a:r>
            <a:r>
              <a:rPr lang="zh-CN" altLang="en-US" b="1">
                <a:effectLst>
                  <a:outerShdw blurRad="38100" dist="38100" dir="2700000" algn="tl">
                    <a:srgbClr val="FFFFFF"/>
                  </a:outerShdw>
                </a:effectLst>
              </a:rPr>
              <a:t>”</a:t>
            </a:r>
            <a:r>
              <a:rPr lang="zh-CN" altLang="en-US" b="1">
                <a:effectLst>
                  <a:outerShdw blurRad="38100" dist="38100" dir="2700000" algn="tl">
                    <a:srgbClr val="FFFFFF"/>
                  </a:outerShdw>
                </a:effectLst>
                <a:latin typeface="黑体" panose="02010609060101010101" pitchFamily="49" charset="-122"/>
              </a:rPr>
              <a:t>、</a:t>
            </a:r>
            <a:r>
              <a:rPr lang="zh-CN" altLang="en-US" b="1">
                <a:effectLst>
                  <a:outerShdw blurRad="38100" dist="38100" dir="2700000" algn="tl">
                    <a:srgbClr val="FFFFFF"/>
                  </a:outerShdw>
                </a:effectLst>
              </a:rPr>
              <a:t>“</a:t>
            </a:r>
            <a:r>
              <a:rPr lang="zh-CN" altLang="en-US" b="1">
                <a:solidFill>
                  <a:srgbClr val="FF0000"/>
                </a:solidFill>
                <a:effectLst>
                  <a:outerShdw blurRad="38100" dist="38100" dir="2700000" algn="tl">
                    <a:srgbClr val="FFFFFF"/>
                  </a:outerShdw>
                </a:effectLst>
                <a:latin typeface="黑体" panose="02010609060101010101" pitchFamily="49" charset="-122"/>
              </a:rPr>
              <a:t>蒙后省</a:t>
            </a:r>
            <a:r>
              <a:rPr lang="zh-CN" altLang="en-US" b="1">
                <a:effectLst>
                  <a:outerShdw blurRad="38100" dist="38100" dir="2700000" algn="tl">
                    <a:srgbClr val="FFFFFF"/>
                  </a:outerShdw>
                </a:effectLst>
              </a:rPr>
              <a:t>”</a:t>
            </a:r>
            <a:r>
              <a:rPr lang="zh-CN" altLang="en-US" b="1">
                <a:effectLst>
                  <a:outerShdw blurRad="38100" dist="38100" dir="2700000" algn="tl">
                    <a:srgbClr val="FFFFFF"/>
                  </a:outerShdw>
                </a:effectLst>
                <a:latin typeface="黑体" panose="02010609060101010101" pitchFamily="49" charset="-122"/>
              </a:rPr>
              <a:t>、</a:t>
            </a:r>
            <a:r>
              <a:rPr lang="zh-CN" altLang="en-US" b="1">
                <a:effectLst>
                  <a:outerShdw blurRad="38100" dist="38100" dir="2700000" algn="tl">
                    <a:srgbClr val="FFFFFF"/>
                  </a:outerShdw>
                </a:effectLst>
              </a:rPr>
              <a:t>“</a:t>
            </a:r>
            <a:r>
              <a:rPr lang="zh-CN" altLang="en-US" b="1">
                <a:solidFill>
                  <a:srgbClr val="FF0000"/>
                </a:solidFill>
                <a:effectLst>
                  <a:outerShdw blurRad="38100" dist="38100" dir="2700000" algn="tl">
                    <a:srgbClr val="FFFFFF"/>
                  </a:outerShdw>
                </a:effectLst>
                <a:latin typeface="黑体" panose="02010609060101010101" pitchFamily="49" charset="-122"/>
              </a:rPr>
              <a:t>对话省</a:t>
            </a:r>
            <a:r>
              <a:rPr lang="zh-CN" altLang="en-US" b="1">
                <a:effectLst>
                  <a:outerShdw blurRad="38100" dist="38100" dir="2700000" algn="tl">
                    <a:srgbClr val="FFFFFF"/>
                  </a:outerShdw>
                </a:effectLst>
              </a:rPr>
              <a:t>’</a:t>
            </a:r>
            <a:r>
              <a:rPr lang="zh-CN" altLang="en-US" b="1">
                <a:effectLst>
                  <a:outerShdw blurRad="38100" dist="38100" dir="2700000" algn="tl">
                    <a:srgbClr val="FFFFFF"/>
                  </a:outerShdw>
                </a:effectLst>
                <a:latin typeface="黑体" panose="02010609060101010101" pitchFamily="49" charset="-122"/>
              </a:rPr>
              <a:t>等形式。</a:t>
            </a:r>
          </a:p>
        </p:txBody>
      </p:sp>
    </p:spTree>
    <p:extLst>
      <p:ext uri="{BB962C8B-B14F-4D97-AF65-F5344CB8AC3E}">
        <p14:creationId xmlns:p14="http://schemas.microsoft.com/office/powerpoint/2010/main" val="798489654"/>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4EA76C83-0F10-4F12-995F-34A45F1AF724}"/>
              </a:ext>
            </a:extLst>
          </p:cNvPr>
          <p:cNvSpPr txBox="1">
            <a:spLocks noChangeArrowheads="1"/>
          </p:cNvSpPr>
          <p:nvPr/>
        </p:nvSpPr>
        <p:spPr>
          <a:xfrm>
            <a:off x="250825" y="1052513"/>
            <a:ext cx="8229600" cy="99377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25000"/>
              </a:lnSpc>
            </a:pPr>
            <a:r>
              <a:rPr lang="en-US" altLang="zh-CN" sz="3700" b="1">
                <a:effectLst>
                  <a:outerShdw blurRad="38100" dist="38100" dir="2700000" algn="tl">
                    <a:srgbClr val="FFFFFF"/>
                  </a:outerShdw>
                </a:effectLst>
                <a:latin typeface="黑体" panose="02010609060101010101" pitchFamily="49" charset="-122"/>
              </a:rPr>
              <a:t>1</a:t>
            </a:r>
            <a:r>
              <a:rPr lang="zh-CN" altLang="en-US" sz="3700" b="1">
                <a:effectLst>
                  <a:outerShdw blurRad="38100" dist="38100" dir="2700000" algn="tl">
                    <a:srgbClr val="FFFFFF"/>
                  </a:outerShdw>
                </a:effectLst>
                <a:latin typeface="黑体" panose="02010609060101010101" pitchFamily="49" charset="-122"/>
              </a:rPr>
              <a:t>．承前省</a:t>
            </a:r>
          </a:p>
        </p:txBody>
      </p:sp>
      <p:sp>
        <p:nvSpPr>
          <p:cNvPr id="3" name="Rectangle 3">
            <a:extLst>
              <a:ext uri="{FF2B5EF4-FFF2-40B4-BE49-F238E27FC236}">
                <a16:creationId xmlns:a16="http://schemas.microsoft.com/office/drawing/2014/main" xmlns="" id="{803B40DA-0904-4EAC-80E3-977E3358C025}"/>
              </a:ext>
            </a:extLst>
          </p:cNvPr>
          <p:cNvSpPr txBox="1">
            <a:spLocks noChangeArrowheads="1"/>
          </p:cNvSpPr>
          <p:nvPr/>
        </p:nvSpPr>
        <p:spPr>
          <a:xfrm>
            <a:off x="1487488" y="2348880"/>
            <a:ext cx="8518525" cy="233362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5000"/>
              </a:lnSpc>
              <a:buNone/>
            </a:pPr>
            <a:r>
              <a:rPr lang="zh-CN" altLang="en-US" b="1">
                <a:effectLst>
                  <a:outerShdw blurRad="38100" dist="38100" dir="2700000" algn="tl">
                    <a:srgbClr val="FFFFFF"/>
                  </a:outerShdw>
                </a:effectLst>
                <a:latin typeface="黑体" panose="02010609060101010101" pitchFamily="49" charset="-122"/>
              </a:rPr>
              <a:t>（</a:t>
            </a:r>
            <a:r>
              <a:rPr lang="en-US" altLang="zh-CN" b="1">
                <a:effectLst>
                  <a:outerShdw blurRad="38100" dist="38100" dir="2700000" algn="tl">
                    <a:srgbClr val="FFFFFF"/>
                  </a:outerShdw>
                </a:effectLst>
                <a:latin typeface="黑体" panose="02010609060101010101" pitchFamily="49" charset="-122"/>
              </a:rPr>
              <a:t>1</a:t>
            </a:r>
            <a:r>
              <a:rPr lang="zh-CN" altLang="en-US" b="1">
                <a:effectLst>
                  <a:outerShdw blurRad="38100" dist="38100" dir="2700000" algn="tl">
                    <a:srgbClr val="FFFFFF"/>
                  </a:outerShdw>
                </a:effectLst>
                <a:latin typeface="黑体" panose="02010609060101010101" pitchFamily="49" charset="-122"/>
              </a:rPr>
              <a:t>）</a:t>
            </a:r>
            <a:r>
              <a:rPr lang="zh-CN" altLang="en-US" b="1">
                <a:solidFill>
                  <a:srgbClr val="FF0000"/>
                </a:solidFill>
                <a:effectLst>
                  <a:outerShdw blurRad="38100" dist="38100" dir="2700000" algn="tl">
                    <a:srgbClr val="000000"/>
                  </a:outerShdw>
                </a:effectLst>
                <a:latin typeface="黑体" panose="02010609060101010101" pitchFamily="49" charset="-122"/>
              </a:rPr>
              <a:t>廉颇</a:t>
            </a:r>
            <a:r>
              <a:rPr lang="zh-CN" altLang="en-US" b="1">
                <a:effectLst>
                  <a:outerShdw blurRad="38100" dist="38100" dir="2700000" algn="tl">
                    <a:srgbClr val="FFFFFF"/>
                  </a:outerShdw>
                </a:effectLst>
                <a:latin typeface="黑体" panose="02010609060101010101" pitchFamily="49" charset="-122"/>
              </a:rPr>
              <a:t>为赵将，（</a:t>
            </a:r>
            <a:r>
              <a:rPr lang="zh-CN" altLang="en-US" b="1">
                <a:solidFill>
                  <a:srgbClr val="FF0000"/>
                </a:solidFill>
                <a:effectLst>
                  <a:outerShdw blurRad="38100" dist="38100" dir="2700000" algn="tl">
                    <a:srgbClr val="000000"/>
                  </a:outerShdw>
                </a:effectLst>
                <a:latin typeface="黑体" panose="02010609060101010101" pitchFamily="49" charset="-122"/>
              </a:rPr>
              <a:t>廉颇</a:t>
            </a:r>
            <a:r>
              <a:rPr lang="zh-CN" altLang="en-US" b="1">
                <a:effectLst>
                  <a:outerShdw blurRad="38100" dist="38100" dir="2700000" algn="tl">
                    <a:srgbClr val="FFFFFF"/>
                  </a:outerShdw>
                </a:effectLst>
                <a:latin typeface="黑体" panose="02010609060101010101" pitchFamily="49" charset="-122"/>
              </a:rPr>
              <a:t>）伐齐，大破之。</a:t>
            </a:r>
          </a:p>
          <a:p>
            <a:pPr marL="0" indent="0">
              <a:lnSpc>
                <a:spcPct val="125000"/>
              </a:lnSpc>
              <a:buNone/>
            </a:pPr>
            <a:r>
              <a:rPr lang="zh-CN" altLang="en-US" b="1">
                <a:effectLst>
                  <a:outerShdw blurRad="38100" dist="38100" dir="2700000" algn="tl">
                    <a:srgbClr val="FFFFFF"/>
                  </a:outerShdw>
                </a:effectLst>
                <a:latin typeface="黑体" panose="02010609060101010101" pitchFamily="49" charset="-122"/>
              </a:rPr>
              <a:t>（</a:t>
            </a:r>
            <a:r>
              <a:rPr lang="en-US" altLang="zh-CN" b="1">
                <a:effectLst>
                  <a:outerShdw blurRad="38100" dist="38100" dir="2700000" algn="tl">
                    <a:srgbClr val="FFFFFF"/>
                  </a:outerShdw>
                </a:effectLst>
                <a:latin typeface="黑体" panose="02010609060101010101" pitchFamily="49" charset="-122"/>
              </a:rPr>
              <a:t>2</a:t>
            </a:r>
            <a:r>
              <a:rPr lang="zh-CN" altLang="en-US" b="1">
                <a:effectLst>
                  <a:outerShdw blurRad="38100" dist="38100" dir="2700000" algn="tl">
                    <a:srgbClr val="FFFFFF"/>
                  </a:outerShdw>
                </a:effectLst>
                <a:latin typeface="黑体" panose="02010609060101010101" pitchFamily="49" charset="-122"/>
              </a:rPr>
              <a:t>）永州之野产</a:t>
            </a:r>
            <a:r>
              <a:rPr lang="zh-CN" altLang="en-US" b="1">
                <a:solidFill>
                  <a:srgbClr val="FF0000"/>
                </a:solidFill>
                <a:effectLst>
                  <a:outerShdw blurRad="38100" dist="38100" dir="2700000" algn="tl">
                    <a:srgbClr val="000000"/>
                  </a:outerShdw>
                </a:effectLst>
                <a:latin typeface="黑体" panose="02010609060101010101" pitchFamily="49" charset="-122"/>
              </a:rPr>
              <a:t>异蛇</a:t>
            </a:r>
            <a:r>
              <a:rPr lang="zh-CN" altLang="en-US" b="1">
                <a:effectLst>
                  <a:outerShdw blurRad="38100" dist="38100" dir="2700000" algn="tl">
                    <a:srgbClr val="FFFFFF"/>
                  </a:outerShdw>
                </a:effectLst>
                <a:latin typeface="黑体" panose="02010609060101010101" pitchFamily="49" charset="-122"/>
              </a:rPr>
              <a:t>，（异蛇）黑质而白章，（</a:t>
            </a:r>
            <a:r>
              <a:rPr lang="zh-CN" altLang="en-US" b="1">
                <a:solidFill>
                  <a:srgbClr val="FF0000"/>
                </a:solidFill>
                <a:effectLst>
                  <a:outerShdw blurRad="38100" dist="38100" dir="2700000" algn="tl">
                    <a:srgbClr val="000000"/>
                  </a:outerShdw>
                </a:effectLst>
                <a:latin typeface="黑体" panose="02010609060101010101" pitchFamily="49" charset="-122"/>
              </a:rPr>
              <a:t>异蛇</a:t>
            </a:r>
            <a:r>
              <a:rPr lang="zh-CN" altLang="en-US" b="1">
                <a:effectLst>
                  <a:outerShdw blurRad="38100" dist="38100" dir="2700000" algn="tl">
                    <a:srgbClr val="FFFFFF"/>
                  </a:outerShdw>
                </a:effectLst>
                <a:latin typeface="黑体" panose="02010609060101010101" pitchFamily="49" charset="-122"/>
              </a:rPr>
              <a:t>）触</a:t>
            </a:r>
            <a:r>
              <a:rPr lang="zh-CN" altLang="en-US" b="1">
                <a:solidFill>
                  <a:srgbClr val="FF0000"/>
                </a:solidFill>
                <a:effectLst>
                  <a:outerShdw blurRad="38100" dist="38100" dir="2700000" algn="tl">
                    <a:srgbClr val="000000"/>
                  </a:outerShdw>
                </a:effectLst>
                <a:latin typeface="黑体" panose="02010609060101010101" pitchFamily="49" charset="-122"/>
              </a:rPr>
              <a:t>草木</a:t>
            </a:r>
            <a:r>
              <a:rPr lang="zh-CN" altLang="en-US" b="1">
                <a:effectLst>
                  <a:outerShdw blurRad="38100" dist="38100" dir="2700000" algn="tl">
                    <a:srgbClr val="FFFFFF"/>
                  </a:outerShdw>
                </a:effectLst>
                <a:latin typeface="黑体" panose="02010609060101010101" pitchFamily="49" charset="-122"/>
              </a:rPr>
              <a:t>，（</a:t>
            </a:r>
            <a:r>
              <a:rPr lang="zh-CN" altLang="en-US" b="1">
                <a:solidFill>
                  <a:srgbClr val="FF0000"/>
                </a:solidFill>
                <a:effectLst>
                  <a:outerShdw blurRad="38100" dist="38100" dir="2700000" algn="tl">
                    <a:srgbClr val="000000"/>
                  </a:outerShdw>
                </a:effectLst>
                <a:latin typeface="黑体" panose="02010609060101010101" pitchFamily="49" charset="-122"/>
              </a:rPr>
              <a:t>草木</a:t>
            </a:r>
            <a:r>
              <a:rPr lang="zh-CN" altLang="en-US" b="1">
                <a:effectLst>
                  <a:outerShdw blurRad="38100" dist="38100" dir="2700000" algn="tl">
                    <a:srgbClr val="FFFFFF"/>
                  </a:outerShdw>
                </a:effectLst>
                <a:latin typeface="黑体" panose="02010609060101010101" pitchFamily="49" charset="-122"/>
              </a:rPr>
              <a:t>）尽死。</a:t>
            </a:r>
          </a:p>
        </p:txBody>
      </p:sp>
    </p:spTree>
    <p:extLst>
      <p:ext uri="{BB962C8B-B14F-4D97-AF65-F5344CB8AC3E}">
        <p14:creationId xmlns:p14="http://schemas.microsoft.com/office/powerpoint/2010/main" val="455349226"/>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30E55F5F-FD0B-41B7-923B-7FF27A4C5BC3}"/>
              </a:ext>
            </a:extLst>
          </p:cNvPr>
          <p:cNvSpPr txBox="1">
            <a:spLocks noChangeArrowheads="1"/>
          </p:cNvSpPr>
          <p:nvPr/>
        </p:nvSpPr>
        <p:spPr>
          <a:xfrm>
            <a:off x="395288" y="981075"/>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b="1">
                <a:effectLst>
                  <a:outerShdw blurRad="38100" dist="38100" dir="2700000" algn="tl">
                    <a:srgbClr val="FFFFFF"/>
                  </a:outerShdw>
                </a:effectLst>
                <a:latin typeface="黑体" panose="02010609060101010101" pitchFamily="49" charset="-122"/>
              </a:rPr>
              <a:t>2</a:t>
            </a:r>
            <a:r>
              <a:rPr lang="zh-CN" altLang="en-US" b="1">
                <a:effectLst>
                  <a:outerShdw blurRad="38100" dist="38100" dir="2700000" algn="tl">
                    <a:srgbClr val="FFFFFF"/>
                  </a:outerShdw>
                </a:effectLst>
                <a:latin typeface="黑体" panose="02010609060101010101" pitchFamily="49" charset="-122"/>
              </a:rPr>
              <a:t>．蒙后省</a:t>
            </a:r>
          </a:p>
        </p:txBody>
      </p:sp>
      <p:sp>
        <p:nvSpPr>
          <p:cNvPr id="3" name="Rectangle 3">
            <a:extLst>
              <a:ext uri="{FF2B5EF4-FFF2-40B4-BE49-F238E27FC236}">
                <a16:creationId xmlns:a16="http://schemas.microsoft.com/office/drawing/2014/main" xmlns="" id="{92458BE1-B173-437E-A5A1-21619A9E136B}"/>
              </a:ext>
            </a:extLst>
          </p:cNvPr>
          <p:cNvSpPr txBox="1">
            <a:spLocks noChangeArrowheads="1"/>
          </p:cNvSpPr>
          <p:nvPr/>
        </p:nvSpPr>
        <p:spPr>
          <a:xfrm>
            <a:off x="1981200" y="2406650"/>
            <a:ext cx="8229600" cy="20447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a:effectLst>
                  <a:outerShdw blurRad="38100" dist="38100" dir="2700000" algn="tl">
                    <a:srgbClr val="FFFFFF"/>
                  </a:outerShdw>
                </a:effectLst>
                <a:latin typeface="黑体" panose="02010609060101010101" pitchFamily="49" charset="-122"/>
              </a:rPr>
              <a:t>（</a:t>
            </a:r>
            <a:r>
              <a:rPr lang="en-US" altLang="zh-CN" b="1">
                <a:effectLst>
                  <a:outerShdw blurRad="38100" dist="38100" dir="2700000" algn="tl">
                    <a:srgbClr val="FFFFFF"/>
                  </a:outerShdw>
                </a:effectLst>
                <a:latin typeface="黑体" panose="02010609060101010101" pitchFamily="49" charset="-122"/>
              </a:rPr>
              <a:t>1</a:t>
            </a:r>
            <a:r>
              <a:rPr lang="zh-CN" altLang="en-US" b="1">
                <a:effectLst>
                  <a:outerShdw blurRad="38100" dist="38100" dir="2700000" algn="tl">
                    <a:srgbClr val="FFFFFF"/>
                  </a:outerShdw>
                </a:effectLst>
                <a:latin typeface="黑体" panose="02010609060101010101" pitchFamily="49" charset="-122"/>
              </a:rPr>
              <a:t>）沛公谓张良曰：</a:t>
            </a:r>
            <a:r>
              <a:rPr lang="zh-CN" altLang="en-US" b="1">
                <a:effectLst>
                  <a:outerShdw blurRad="38100" dist="38100" dir="2700000" algn="tl">
                    <a:srgbClr val="FFFFFF"/>
                  </a:outerShdw>
                </a:effectLst>
              </a:rPr>
              <a:t>“</a:t>
            </a:r>
            <a:r>
              <a:rPr lang="en-US" altLang="zh-CN" b="1">
                <a:effectLst>
                  <a:outerShdw blurRad="38100" dist="38100" dir="2700000" algn="tl">
                    <a:srgbClr val="FFFFFF"/>
                  </a:outerShdw>
                </a:effectLst>
              </a:rPr>
              <a:t>……</a:t>
            </a:r>
            <a:r>
              <a:rPr lang="zh-CN" altLang="en-US" b="1">
                <a:effectLst>
                  <a:outerShdw blurRad="38100" dist="38100" dir="2700000" algn="tl">
                    <a:srgbClr val="FFFFFF"/>
                  </a:outerShdw>
                </a:effectLst>
                <a:latin typeface="黑体" panose="02010609060101010101" pitchFamily="49" charset="-122"/>
              </a:rPr>
              <a:t>（</a:t>
            </a:r>
            <a:r>
              <a:rPr lang="zh-CN" altLang="en-US" b="1">
                <a:solidFill>
                  <a:srgbClr val="FF0000"/>
                </a:solidFill>
                <a:effectLst>
                  <a:outerShdw blurRad="38100" dist="38100" dir="2700000" algn="tl">
                    <a:srgbClr val="000000"/>
                  </a:outerShdw>
                </a:effectLst>
                <a:latin typeface="黑体" panose="02010609060101010101" pitchFamily="49" charset="-122"/>
              </a:rPr>
              <a:t>公</a:t>
            </a:r>
            <a:r>
              <a:rPr lang="zh-CN" altLang="en-US" b="1">
                <a:effectLst>
                  <a:outerShdw blurRad="38100" dist="38100" dir="2700000" algn="tl">
                    <a:srgbClr val="FFFFFF"/>
                  </a:outerShdw>
                </a:effectLst>
                <a:latin typeface="黑体" panose="02010609060101010101" pitchFamily="49" charset="-122"/>
              </a:rPr>
              <a:t>）度我至军中，</a:t>
            </a:r>
            <a:r>
              <a:rPr lang="zh-CN" altLang="en-US" b="1">
                <a:solidFill>
                  <a:srgbClr val="FF0000"/>
                </a:solidFill>
                <a:effectLst>
                  <a:outerShdw blurRad="38100" dist="38100" dir="2700000" algn="tl">
                    <a:srgbClr val="000000"/>
                  </a:outerShdw>
                </a:effectLst>
                <a:latin typeface="黑体" panose="02010609060101010101" pitchFamily="49" charset="-122"/>
              </a:rPr>
              <a:t>公</a:t>
            </a:r>
            <a:r>
              <a:rPr lang="zh-CN" altLang="en-US" b="1">
                <a:effectLst>
                  <a:outerShdw blurRad="38100" dist="38100" dir="2700000" algn="tl">
                    <a:srgbClr val="FFFFFF"/>
                  </a:outerShdw>
                </a:effectLst>
                <a:latin typeface="黑体" panose="02010609060101010101" pitchFamily="49" charset="-122"/>
              </a:rPr>
              <a:t>乃人。</a:t>
            </a:r>
            <a:r>
              <a:rPr lang="zh-CN" altLang="en-US" b="1">
                <a:effectLst>
                  <a:outerShdw blurRad="38100" dist="38100" dir="2700000" algn="tl">
                    <a:srgbClr val="FFFFFF"/>
                  </a:outerShdw>
                </a:effectLst>
              </a:rPr>
              <a:t>”</a:t>
            </a:r>
            <a:endParaRPr lang="zh-CN" altLang="en-US" b="1">
              <a:effectLst>
                <a:outerShdw blurRad="38100" dist="38100" dir="2700000" algn="tl">
                  <a:srgbClr val="FFFFFF"/>
                </a:outerShdw>
              </a:effectLst>
              <a:latin typeface="黑体" panose="02010609060101010101" pitchFamily="49" charset="-122"/>
            </a:endParaRPr>
          </a:p>
          <a:p>
            <a:pPr marL="0" indent="0">
              <a:buNone/>
            </a:pPr>
            <a:r>
              <a:rPr lang="zh-CN" altLang="en-US" b="1">
                <a:effectLst>
                  <a:outerShdw blurRad="38100" dist="38100" dir="2700000" algn="tl">
                    <a:srgbClr val="FFFFFF"/>
                  </a:outerShdw>
                </a:effectLst>
                <a:latin typeface="黑体" panose="02010609060101010101" pitchFamily="49" charset="-122"/>
              </a:rPr>
              <a:t>（</a:t>
            </a:r>
            <a:r>
              <a:rPr lang="en-US" altLang="zh-CN" b="1">
                <a:effectLst>
                  <a:outerShdw blurRad="38100" dist="38100" dir="2700000" algn="tl">
                    <a:srgbClr val="FFFFFF"/>
                  </a:outerShdw>
                </a:effectLst>
                <a:latin typeface="黑体" panose="02010609060101010101" pitchFamily="49" charset="-122"/>
              </a:rPr>
              <a:t>2</a:t>
            </a:r>
            <a:r>
              <a:rPr lang="zh-CN" altLang="en-US" b="1">
                <a:effectLst>
                  <a:outerShdw blurRad="38100" dist="38100" dir="2700000" algn="tl">
                    <a:srgbClr val="FFFFFF"/>
                  </a:outerShdw>
                </a:effectLst>
                <a:latin typeface="黑体" panose="02010609060101010101" pitchFamily="49" charset="-122"/>
              </a:rPr>
              <a:t>）（</a:t>
            </a:r>
            <a:r>
              <a:rPr lang="zh-CN" altLang="en-US" b="1">
                <a:solidFill>
                  <a:srgbClr val="FF0000"/>
                </a:solidFill>
                <a:effectLst>
                  <a:outerShdw blurRad="38100" dist="38100" dir="2700000" algn="tl">
                    <a:srgbClr val="000000"/>
                  </a:outerShdw>
                </a:effectLst>
                <a:latin typeface="黑体" panose="02010609060101010101" pitchFamily="49" charset="-122"/>
              </a:rPr>
              <a:t>尔</a:t>
            </a:r>
            <a:r>
              <a:rPr lang="zh-CN" altLang="en-US" b="1">
                <a:effectLst>
                  <a:outerShdw blurRad="38100" dist="38100" dir="2700000" algn="tl">
                    <a:srgbClr val="FFFFFF"/>
                  </a:outerShdw>
                </a:effectLst>
                <a:latin typeface="黑体" panose="02010609060101010101" pitchFamily="49" charset="-122"/>
              </a:rPr>
              <a:t>）必死是间，余收</a:t>
            </a:r>
            <a:r>
              <a:rPr lang="zh-CN" altLang="en-US" b="1">
                <a:solidFill>
                  <a:srgbClr val="FF0000"/>
                </a:solidFill>
                <a:effectLst>
                  <a:outerShdw blurRad="38100" dist="38100" dir="2700000" algn="tl">
                    <a:srgbClr val="000000"/>
                  </a:outerShdw>
                </a:effectLst>
                <a:latin typeface="黑体" panose="02010609060101010101" pitchFamily="49" charset="-122"/>
              </a:rPr>
              <a:t>尔</a:t>
            </a:r>
            <a:r>
              <a:rPr lang="zh-CN" altLang="en-US" b="1">
                <a:effectLst>
                  <a:outerShdw blurRad="38100" dist="38100" dir="2700000" algn="tl">
                    <a:srgbClr val="FFFFFF"/>
                  </a:outerShdw>
                </a:effectLst>
                <a:latin typeface="黑体" panose="02010609060101010101" pitchFamily="49" charset="-122"/>
              </a:rPr>
              <a:t>骨焉</a:t>
            </a:r>
          </a:p>
        </p:txBody>
      </p:sp>
    </p:spTree>
    <p:extLst>
      <p:ext uri="{BB962C8B-B14F-4D97-AF65-F5344CB8AC3E}">
        <p14:creationId xmlns:p14="http://schemas.microsoft.com/office/powerpoint/2010/main" val="460042169"/>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0169455E-6CF8-42B2-84F9-B5411C548674}"/>
              </a:ext>
            </a:extLst>
          </p:cNvPr>
          <p:cNvSpPr txBox="1">
            <a:spLocks noChangeArrowheads="1"/>
          </p:cNvSpPr>
          <p:nvPr/>
        </p:nvSpPr>
        <p:spPr>
          <a:xfrm>
            <a:off x="-312712" y="408261"/>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b="1">
                <a:effectLst>
                  <a:outerShdw blurRad="38100" dist="38100" dir="2700000" algn="tl">
                    <a:srgbClr val="FFFFFF"/>
                  </a:outerShdw>
                </a:effectLst>
                <a:latin typeface="黑体" panose="02010609060101010101" pitchFamily="49" charset="-122"/>
              </a:rPr>
              <a:t>3</a:t>
            </a:r>
            <a:r>
              <a:rPr lang="zh-CN" altLang="en-US" sz="4000" b="1">
                <a:effectLst>
                  <a:outerShdw blurRad="38100" dist="38100" dir="2700000" algn="tl">
                    <a:srgbClr val="FFFFFF"/>
                  </a:outerShdw>
                </a:effectLst>
                <a:latin typeface="黑体" panose="02010609060101010101" pitchFamily="49" charset="-122"/>
              </a:rPr>
              <a:t>．对话省</a:t>
            </a:r>
          </a:p>
        </p:txBody>
      </p:sp>
      <p:sp>
        <p:nvSpPr>
          <p:cNvPr id="3" name="Rectangle 3">
            <a:extLst>
              <a:ext uri="{FF2B5EF4-FFF2-40B4-BE49-F238E27FC236}">
                <a16:creationId xmlns:a16="http://schemas.microsoft.com/office/drawing/2014/main" xmlns="" id="{5A3AA779-75B2-4838-9247-24F1BADD8115}"/>
              </a:ext>
            </a:extLst>
          </p:cNvPr>
          <p:cNvSpPr txBox="1">
            <a:spLocks noChangeArrowheads="1"/>
          </p:cNvSpPr>
          <p:nvPr/>
        </p:nvSpPr>
        <p:spPr>
          <a:xfrm>
            <a:off x="1631504" y="1547813"/>
            <a:ext cx="8229600" cy="452596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buNone/>
            </a:pPr>
            <a:r>
              <a:rPr lang="zh-CN" altLang="en-US" b="1">
                <a:effectLst>
                  <a:outerShdw blurRad="38100" dist="38100" dir="2700000" algn="tl">
                    <a:srgbClr val="FFFFFF"/>
                  </a:outerShdw>
                </a:effectLst>
                <a:latin typeface="黑体" panose="02010609060101010101" pitchFamily="49" charset="-122"/>
              </a:rPr>
              <a:t>（</a:t>
            </a:r>
            <a:r>
              <a:rPr lang="en-US" altLang="zh-CN" b="1">
                <a:effectLst>
                  <a:outerShdw blurRad="38100" dist="38100" dir="2700000" algn="tl">
                    <a:srgbClr val="FFFFFF"/>
                  </a:outerShdw>
                </a:effectLst>
                <a:latin typeface="黑体" panose="02010609060101010101" pitchFamily="49" charset="-122"/>
              </a:rPr>
              <a:t>1</a:t>
            </a:r>
            <a:r>
              <a:rPr lang="zh-CN" altLang="en-US" b="1">
                <a:effectLst>
                  <a:outerShdw blurRad="38100" dist="38100" dir="2700000" algn="tl">
                    <a:srgbClr val="FFFFFF"/>
                  </a:outerShdw>
                </a:effectLst>
                <a:latin typeface="黑体" panose="02010609060101010101" pitchFamily="49" charset="-122"/>
              </a:rPr>
              <a:t>）（</a:t>
            </a:r>
            <a:r>
              <a:rPr lang="zh-CN" altLang="en-US" b="1">
                <a:solidFill>
                  <a:srgbClr val="FF0000"/>
                </a:solidFill>
                <a:effectLst>
                  <a:outerShdw blurRad="38100" dist="38100" dir="2700000" algn="tl">
                    <a:srgbClr val="000000"/>
                  </a:outerShdw>
                </a:effectLst>
                <a:latin typeface="黑体" panose="02010609060101010101" pitchFamily="49" charset="-122"/>
              </a:rPr>
              <a:t>孟子</a:t>
            </a:r>
            <a:r>
              <a:rPr lang="zh-CN" altLang="en-US" b="1">
                <a:effectLst>
                  <a:outerShdw blurRad="38100" dist="38100" dir="2700000" algn="tl">
                    <a:srgbClr val="FFFFFF"/>
                  </a:outerShdw>
                </a:effectLst>
                <a:latin typeface="黑体" panose="02010609060101010101" pitchFamily="49" charset="-122"/>
              </a:rPr>
              <a:t>）曰：</a:t>
            </a:r>
            <a:r>
              <a:rPr lang="zh-CN" altLang="en-US" b="1">
                <a:effectLst>
                  <a:outerShdw blurRad="38100" dist="38100" dir="2700000" algn="tl">
                    <a:srgbClr val="FFFFFF"/>
                  </a:outerShdw>
                </a:effectLst>
              </a:rPr>
              <a:t>“</a:t>
            </a:r>
            <a:r>
              <a:rPr lang="zh-CN" altLang="en-US" b="1">
                <a:effectLst>
                  <a:outerShdw blurRad="38100" dist="38100" dir="2700000" algn="tl">
                    <a:srgbClr val="FFFFFF"/>
                  </a:outerShdw>
                </a:effectLst>
                <a:latin typeface="黑体" panose="02010609060101010101" pitchFamily="49" charset="-122"/>
              </a:rPr>
              <a:t>独乐乐，与人乐乐，孰乐？</a:t>
            </a:r>
            <a:r>
              <a:rPr lang="zh-CN" altLang="en-US" b="1">
                <a:effectLst>
                  <a:outerShdw blurRad="38100" dist="38100" dir="2700000" algn="tl">
                    <a:srgbClr val="FFFFFF"/>
                  </a:outerShdw>
                </a:effectLst>
              </a:rPr>
              <a:t>”</a:t>
            </a:r>
            <a:r>
              <a:rPr lang="zh-CN" altLang="en-US" b="1">
                <a:effectLst>
                  <a:outerShdw blurRad="38100" dist="38100" dir="2700000" algn="tl">
                    <a:srgbClr val="FFFFFF"/>
                  </a:outerShdw>
                </a:effectLst>
                <a:latin typeface="黑体" panose="02010609060101010101" pitchFamily="49" charset="-122"/>
              </a:rPr>
              <a:t>（</a:t>
            </a:r>
            <a:r>
              <a:rPr lang="zh-CN" altLang="en-US" b="1">
                <a:solidFill>
                  <a:srgbClr val="FF0000"/>
                </a:solidFill>
                <a:effectLst>
                  <a:outerShdw blurRad="38100" dist="38100" dir="2700000" algn="tl">
                    <a:srgbClr val="000000"/>
                  </a:outerShdw>
                </a:effectLst>
                <a:latin typeface="黑体" panose="02010609060101010101" pitchFamily="49" charset="-122"/>
              </a:rPr>
              <a:t>王</a:t>
            </a:r>
            <a:r>
              <a:rPr lang="zh-CN" altLang="en-US" b="1">
                <a:effectLst>
                  <a:outerShdw blurRad="38100" dist="38100" dir="2700000" algn="tl">
                    <a:srgbClr val="FFFFFF"/>
                  </a:outerShdw>
                </a:effectLst>
                <a:latin typeface="黑体" panose="02010609060101010101" pitchFamily="49" charset="-122"/>
              </a:rPr>
              <a:t>）曰：</a:t>
            </a:r>
            <a:r>
              <a:rPr lang="zh-CN" altLang="en-US" b="1">
                <a:effectLst>
                  <a:outerShdw blurRad="38100" dist="38100" dir="2700000" algn="tl">
                    <a:srgbClr val="FFFFFF"/>
                  </a:outerShdw>
                </a:effectLst>
              </a:rPr>
              <a:t>“</a:t>
            </a:r>
            <a:r>
              <a:rPr lang="zh-CN" altLang="en-US" b="1">
                <a:effectLst>
                  <a:outerShdw blurRad="38100" dist="38100" dir="2700000" algn="tl">
                    <a:srgbClr val="FFFFFF"/>
                  </a:outerShdw>
                </a:effectLst>
                <a:latin typeface="黑体" panose="02010609060101010101" pitchFamily="49" charset="-122"/>
              </a:rPr>
              <a:t>不若与人。</a:t>
            </a:r>
            <a:r>
              <a:rPr lang="zh-CN" altLang="en-US" b="1">
                <a:effectLst>
                  <a:outerShdw blurRad="38100" dist="38100" dir="2700000" algn="tl">
                    <a:srgbClr val="FFFFFF"/>
                  </a:outerShdw>
                </a:effectLst>
              </a:rPr>
              <a:t>”</a:t>
            </a:r>
            <a:endParaRPr lang="zh-CN" altLang="en-US" b="1">
              <a:effectLst>
                <a:outerShdw blurRad="38100" dist="38100" dir="2700000" algn="tl">
                  <a:srgbClr val="FFFFFF"/>
                </a:outerShdw>
              </a:effectLst>
              <a:latin typeface="黑体" panose="02010609060101010101" pitchFamily="49" charset="-122"/>
            </a:endParaRPr>
          </a:p>
          <a:p>
            <a:pPr marL="0" indent="0">
              <a:lnSpc>
                <a:spcPct val="130000"/>
              </a:lnSpc>
              <a:buNone/>
            </a:pPr>
            <a:r>
              <a:rPr lang="zh-CN" altLang="en-US" b="1">
                <a:effectLst>
                  <a:outerShdw blurRad="38100" dist="38100" dir="2700000" algn="tl">
                    <a:srgbClr val="FFFFFF"/>
                  </a:outerShdw>
                </a:effectLst>
                <a:latin typeface="黑体" panose="02010609060101010101" pitchFamily="49" charset="-122"/>
              </a:rPr>
              <a:t>（</a:t>
            </a:r>
            <a:r>
              <a:rPr lang="en-US" altLang="zh-CN" b="1">
                <a:effectLst>
                  <a:outerShdw blurRad="38100" dist="38100" dir="2700000" algn="tl">
                    <a:srgbClr val="FFFFFF"/>
                  </a:outerShdw>
                </a:effectLst>
                <a:latin typeface="黑体" panose="02010609060101010101" pitchFamily="49" charset="-122"/>
              </a:rPr>
              <a:t>2</a:t>
            </a:r>
            <a:r>
              <a:rPr lang="zh-CN" altLang="en-US" b="1">
                <a:effectLst>
                  <a:outerShdw blurRad="38100" dist="38100" dir="2700000" algn="tl">
                    <a:srgbClr val="FFFFFF"/>
                  </a:outerShdw>
                </a:effectLst>
                <a:latin typeface="黑体" panose="02010609060101010101" pitchFamily="49" charset="-122"/>
              </a:rPr>
              <a:t>）樊哙曰：</a:t>
            </a:r>
            <a:r>
              <a:rPr lang="zh-CN" altLang="en-US" b="1">
                <a:effectLst>
                  <a:outerShdw blurRad="38100" dist="38100" dir="2700000" algn="tl">
                    <a:srgbClr val="FFFFFF"/>
                  </a:outerShdw>
                </a:effectLst>
              </a:rPr>
              <a:t>“</a:t>
            </a:r>
            <a:r>
              <a:rPr lang="zh-CN" altLang="en-US" b="1">
                <a:effectLst>
                  <a:outerShdw blurRad="38100" dist="38100" dir="2700000" algn="tl">
                    <a:srgbClr val="FFFFFF"/>
                  </a:outerShdw>
                </a:effectLst>
                <a:latin typeface="黑体" panose="02010609060101010101" pitchFamily="49" charset="-122"/>
              </a:rPr>
              <a:t>今日之事何如？</a:t>
            </a:r>
            <a:r>
              <a:rPr lang="zh-CN" altLang="en-US" b="1">
                <a:effectLst>
                  <a:outerShdw blurRad="38100" dist="38100" dir="2700000" algn="tl">
                    <a:srgbClr val="FFFFFF"/>
                  </a:outerShdw>
                </a:effectLst>
              </a:rPr>
              <a:t>”</a:t>
            </a:r>
            <a:r>
              <a:rPr lang="zh-CN" altLang="en-US" b="1">
                <a:effectLst>
                  <a:outerShdw blurRad="38100" dist="38100" dir="2700000" algn="tl">
                    <a:srgbClr val="FFFFFF"/>
                  </a:outerShdw>
                </a:effectLst>
                <a:latin typeface="黑体" panose="02010609060101010101" pitchFamily="49" charset="-122"/>
              </a:rPr>
              <a:t>良曰：</a:t>
            </a:r>
            <a:r>
              <a:rPr lang="zh-CN" altLang="en-US" b="1">
                <a:effectLst>
                  <a:outerShdw blurRad="38100" dist="38100" dir="2700000" algn="tl">
                    <a:srgbClr val="FFFFFF"/>
                  </a:outerShdw>
                </a:effectLst>
              </a:rPr>
              <a:t>“</a:t>
            </a:r>
            <a:r>
              <a:rPr lang="zh-CN" altLang="en-US" b="1">
                <a:effectLst>
                  <a:outerShdw blurRad="38100" dist="38100" dir="2700000" algn="tl">
                    <a:srgbClr val="FFFFFF"/>
                  </a:outerShdw>
                </a:effectLst>
                <a:latin typeface="黑体" panose="02010609060101010101" pitchFamily="49" charset="-122"/>
              </a:rPr>
              <a:t>（</a:t>
            </a:r>
            <a:r>
              <a:rPr lang="zh-CN" altLang="en-US" b="1">
                <a:solidFill>
                  <a:srgbClr val="FF0000"/>
                </a:solidFill>
                <a:effectLst>
                  <a:outerShdw blurRad="38100" dist="38100" dir="2700000" algn="tl">
                    <a:srgbClr val="000000"/>
                  </a:outerShdw>
                </a:effectLst>
                <a:latin typeface="黑体" panose="02010609060101010101" pitchFamily="49" charset="-122"/>
              </a:rPr>
              <a:t>今日之事</a:t>
            </a:r>
            <a:r>
              <a:rPr lang="zh-CN" altLang="en-US" b="1">
                <a:effectLst>
                  <a:outerShdw blurRad="38100" dist="38100" dir="2700000" algn="tl">
                    <a:srgbClr val="FFFFFF"/>
                  </a:outerShdw>
                </a:effectLst>
                <a:latin typeface="黑体" panose="02010609060101010101" pitchFamily="49" charset="-122"/>
              </a:rPr>
              <a:t>）甚急。</a:t>
            </a:r>
            <a:r>
              <a:rPr lang="zh-CN" altLang="en-US" b="1">
                <a:effectLst>
                  <a:outerShdw blurRad="38100" dist="38100" dir="2700000" algn="tl">
                    <a:srgbClr val="FFFFFF"/>
                  </a:outerShdw>
                </a:effectLst>
              </a:rPr>
              <a:t>”</a:t>
            </a:r>
            <a:endParaRPr lang="zh-CN" altLang="en-US" b="1">
              <a:effectLst>
                <a:outerShdw blurRad="38100" dist="38100" dir="2700000" algn="tl">
                  <a:srgbClr val="FFFFFF"/>
                </a:outerShdw>
              </a:effectLst>
              <a:latin typeface="黑体" panose="02010609060101010101" pitchFamily="49" charset="-122"/>
            </a:endParaRPr>
          </a:p>
        </p:txBody>
      </p:sp>
    </p:spTree>
    <p:extLst>
      <p:ext uri="{BB962C8B-B14F-4D97-AF65-F5344CB8AC3E}">
        <p14:creationId xmlns:p14="http://schemas.microsoft.com/office/powerpoint/2010/main" val="494908592"/>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BC5B3949-B882-4957-8D2A-652753DC6997}"/>
              </a:ext>
            </a:extLst>
          </p:cNvPr>
          <p:cNvSpPr txBox="1">
            <a:spLocks noChangeArrowheads="1"/>
          </p:cNvSpPr>
          <p:nvPr/>
        </p:nvSpPr>
        <p:spPr>
          <a:xfrm>
            <a:off x="250825" y="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a:effectLst>
                  <a:outerShdw blurRad="38100" dist="38100" dir="2700000" algn="tl">
                    <a:srgbClr val="FFFFFF"/>
                  </a:outerShdw>
                </a:effectLst>
              </a:rPr>
              <a:t>（二）省略谓语</a:t>
            </a:r>
          </a:p>
        </p:txBody>
      </p:sp>
      <p:sp>
        <p:nvSpPr>
          <p:cNvPr id="3" name="Rectangle 3">
            <a:extLst>
              <a:ext uri="{FF2B5EF4-FFF2-40B4-BE49-F238E27FC236}">
                <a16:creationId xmlns:a16="http://schemas.microsoft.com/office/drawing/2014/main" xmlns="" id="{6F3BC73E-F1E7-4E93-B963-19EEBEE11C79}"/>
              </a:ext>
            </a:extLst>
          </p:cNvPr>
          <p:cNvSpPr txBox="1">
            <a:spLocks noChangeArrowheads="1"/>
          </p:cNvSpPr>
          <p:nvPr/>
        </p:nvSpPr>
        <p:spPr>
          <a:xfrm>
            <a:off x="1631504" y="1205706"/>
            <a:ext cx="8496300" cy="331311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800" b="1">
                <a:effectLst>
                  <a:outerShdw blurRad="38100" dist="38100" dir="2700000" algn="tl">
                    <a:srgbClr val="FFFFFF"/>
                  </a:outerShdw>
                </a:effectLst>
              </a:rPr>
              <a:t>谓语是句子最重要的部分，无论是古代还是现代，省略谓语的情况还是比较少的，不过在文言文中，省略谓语也不是非常个别的现象，尤其是</a:t>
            </a:r>
            <a:r>
              <a:rPr lang="zh-CN" altLang="en-US" sz="2800" b="1">
                <a:solidFill>
                  <a:srgbClr val="FF0000"/>
                </a:solidFill>
                <a:effectLst>
                  <a:outerShdw blurRad="38100" dist="38100" dir="2700000" algn="tl">
                    <a:srgbClr val="000000"/>
                  </a:outerShdw>
                </a:effectLst>
              </a:rPr>
              <a:t>并列的句子，如果一句用了某个动词，另一句同样的动词就可以省略。</a:t>
            </a:r>
            <a:r>
              <a:rPr lang="zh-CN" altLang="en-US" sz="2800" b="1">
                <a:effectLst>
                  <a:outerShdw blurRad="38100" dist="38100" dir="2700000" algn="tl">
                    <a:srgbClr val="FFFFFF"/>
                  </a:outerShdw>
                </a:effectLst>
              </a:rPr>
              <a:t>有时省略的谓语需要根据上下文补出，才能不影响意思的表达。</a:t>
            </a:r>
          </a:p>
        </p:txBody>
      </p:sp>
      <p:sp>
        <p:nvSpPr>
          <p:cNvPr id="4" name="Text Box 4">
            <a:extLst>
              <a:ext uri="{FF2B5EF4-FFF2-40B4-BE49-F238E27FC236}">
                <a16:creationId xmlns:a16="http://schemas.microsoft.com/office/drawing/2014/main" xmlns="" id="{C6F0081A-B2DA-4F69-A831-2CE3E61CEB57}"/>
              </a:ext>
            </a:extLst>
          </p:cNvPr>
          <p:cNvSpPr txBox="1">
            <a:spLocks noChangeArrowheads="1"/>
          </p:cNvSpPr>
          <p:nvPr/>
        </p:nvSpPr>
        <p:spPr bwMode="auto">
          <a:xfrm>
            <a:off x="1632991" y="4581524"/>
            <a:ext cx="7416800"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effectLst>
                  <a:outerShdw blurRad="38100" dist="38100" dir="2700000" algn="tl">
                    <a:srgbClr val="FFFFFF"/>
                  </a:outerShdw>
                </a:effectLst>
                <a:latin typeface="黑体" panose="02010609060101010101" pitchFamily="49" charset="-122"/>
              </a:rPr>
              <a:t>①</a:t>
            </a:r>
            <a:r>
              <a:rPr lang="zh-CN" altLang="en-US" sz="2800" b="1">
                <a:effectLst>
                  <a:outerShdw blurRad="38100" dist="38100" dir="2700000" algn="tl">
                    <a:srgbClr val="FFFFFF"/>
                  </a:outerShdw>
                </a:effectLst>
                <a:latin typeface="黑体" panose="02010609060101010101" pitchFamily="49" charset="-122"/>
              </a:rPr>
              <a:t>军中无以为乐，请以剑舞（</a:t>
            </a:r>
            <a:r>
              <a:rPr lang="zh-CN" altLang="en-US" sz="2800" b="1">
                <a:solidFill>
                  <a:srgbClr val="FF0000"/>
                </a:solidFill>
                <a:effectLst>
                  <a:outerShdw blurRad="38100" dist="38100" dir="2700000" algn="tl">
                    <a:srgbClr val="000000"/>
                  </a:outerShdw>
                </a:effectLst>
                <a:latin typeface="黑体" panose="02010609060101010101" pitchFamily="49" charset="-122"/>
              </a:rPr>
              <a:t>为乐</a:t>
            </a:r>
            <a:r>
              <a:rPr lang="zh-CN" altLang="en-US" sz="2800" b="1">
                <a:effectLst>
                  <a:outerShdw blurRad="38100" dist="38100" dir="2700000" algn="tl">
                    <a:srgbClr val="FFFFFF"/>
                  </a:outerShdw>
                </a:effectLst>
                <a:latin typeface="黑体" panose="02010609060101010101" pitchFamily="49" charset="-122"/>
              </a:rPr>
              <a:t>）。</a:t>
            </a:r>
          </a:p>
          <a:p>
            <a:pPr>
              <a:spcBef>
                <a:spcPct val="50000"/>
              </a:spcBef>
            </a:pPr>
            <a:r>
              <a:rPr lang="zh-CN" altLang="en-US" sz="2800" b="1">
                <a:effectLst>
                  <a:outerShdw blurRad="38100" dist="38100" dir="2700000" algn="tl">
                    <a:srgbClr val="FFFFFF"/>
                  </a:outerShdw>
                </a:effectLst>
                <a:latin typeface="黑体" panose="02010609060101010101" pitchFamily="49" charset="-122"/>
              </a:rPr>
              <a:t>②</a:t>
            </a:r>
            <a:r>
              <a:rPr kumimoji="1" lang="zh-CN" altLang="en-US" sz="2800" b="1">
                <a:effectLst>
                  <a:outerShdw blurRad="38100" dist="38100" dir="2700000" algn="tl">
                    <a:srgbClr val="FFFFFF"/>
                  </a:outerShdw>
                </a:effectLst>
                <a:latin typeface="黑体" panose="02010609060101010101" pitchFamily="49" charset="-122"/>
              </a:rPr>
              <a:t>一鼓作气，再（</a:t>
            </a:r>
            <a:r>
              <a:rPr kumimoji="1" lang="zh-CN" altLang="en-US" sz="2800" b="1">
                <a:solidFill>
                  <a:srgbClr val="FF0000"/>
                </a:solidFill>
                <a:effectLst>
                  <a:outerShdw blurRad="38100" dist="38100" dir="2700000" algn="tl">
                    <a:srgbClr val="000000"/>
                  </a:outerShdw>
                </a:effectLst>
                <a:latin typeface="黑体" panose="02010609060101010101" pitchFamily="49" charset="-122"/>
              </a:rPr>
              <a:t>鼓</a:t>
            </a:r>
            <a:r>
              <a:rPr kumimoji="1" lang="zh-CN" altLang="en-US" sz="2800" b="1">
                <a:effectLst>
                  <a:outerShdw blurRad="38100" dist="38100" dir="2700000" algn="tl">
                    <a:srgbClr val="FFFFFF"/>
                  </a:outerShdw>
                </a:effectLst>
                <a:latin typeface="黑体" panose="02010609060101010101" pitchFamily="49" charset="-122"/>
              </a:rPr>
              <a:t>）而衰，三（</a:t>
            </a:r>
            <a:r>
              <a:rPr kumimoji="1" lang="zh-CN" altLang="en-US" sz="2800" b="1">
                <a:solidFill>
                  <a:srgbClr val="FF0000"/>
                </a:solidFill>
                <a:effectLst>
                  <a:outerShdw blurRad="38100" dist="38100" dir="2700000" algn="tl">
                    <a:srgbClr val="000000"/>
                  </a:outerShdw>
                </a:effectLst>
                <a:latin typeface="黑体" panose="02010609060101010101" pitchFamily="49" charset="-122"/>
              </a:rPr>
              <a:t>鼓</a:t>
            </a:r>
            <a:r>
              <a:rPr kumimoji="1" lang="zh-CN" altLang="en-US" sz="2800" b="1">
                <a:effectLst>
                  <a:outerShdw blurRad="38100" dist="38100" dir="2700000" algn="tl">
                    <a:srgbClr val="FFFFFF"/>
                  </a:outerShdw>
                </a:effectLst>
                <a:latin typeface="黑体" panose="02010609060101010101" pitchFamily="49" charset="-122"/>
              </a:rPr>
              <a:t>）而竭。</a:t>
            </a:r>
          </a:p>
        </p:txBody>
      </p:sp>
    </p:spTree>
    <p:extLst>
      <p:ext uri="{BB962C8B-B14F-4D97-AF65-F5344CB8AC3E}">
        <p14:creationId xmlns:p14="http://schemas.microsoft.com/office/powerpoint/2010/main" val="1944419577"/>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15BB15B9-A4A9-49E4-848E-09B63FEF1FDB}"/>
              </a:ext>
            </a:extLst>
          </p:cNvPr>
          <p:cNvSpPr txBox="1">
            <a:spLocks noChangeArrowheads="1"/>
          </p:cNvSpPr>
          <p:nvPr/>
        </p:nvSpPr>
        <p:spPr>
          <a:xfrm>
            <a:off x="839416" y="116632"/>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a:effectLst>
                  <a:outerShdw blurRad="38100" dist="38100" dir="2700000" algn="tl">
                    <a:srgbClr val="FFFFFF"/>
                  </a:outerShdw>
                </a:effectLst>
              </a:rPr>
              <a:t>（三）省略宾语</a:t>
            </a:r>
          </a:p>
        </p:txBody>
      </p:sp>
      <p:sp>
        <p:nvSpPr>
          <p:cNvPr id="3" name="Rectangle 3">
            <a:extLst>
              <a:ext uri="{FF2B5EF4-FFF2-40B4-BE49-F238E27FC236}">
                <a16:creationId xmlns:a16="http://schemas.microsoft.com/office/drawing/2014/main" xmlns="" id="{2957662E-037B-48E0-9C22-C7102E3AC218}"/>
              </a:ext>
            </a:extLst>
          </p:cNvPr>
          <p:cNvSpPr txBox="1">
            <a:spLocks noChangeArrowheads="1"/>
          </p:cNvSpPr>
          <p:nvPr/>
        </p:nvSpPr>
        <p:spPr>
          <a:xfrm>
            <a:off x="1885156" y="1116631"/>
            <a:ext cx="8421688" cy="471963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5000"/>
              </a:lnSpc>
              <a:buNone/>
            </a:pPr>
            <a:r>
              <a:rPr lang="zh-CN" altLang="en-US" sz="2800" b="1">
                <a:effectLst>
                  <a:outerShdw blurRad="38100" dist="38100" dir="2700000" algn="tl">
                    <a:srgbClr val="FFFFFF"/>
                  </a:outerShdw>
                </a:effectLst>
                <a:latin typeface="黑体" panose="02010609060101010101" pitchFamily="49" charset="-122"/>
              </a:rPr>
              <a:t>文言文中省略动词和介词后的宾语是比较普遍的，所省多是代词</a:t>
            </a:r>
            <a:r>
              <a:rPr lang="zh-CN" altLang="en-US" sz="2800" b="1">
                <a:effectLst>
                  <a:outerShdw blurRad="38100" dist="38100" dir="2700000" algn="tl">
                    <a:srgbClr val="FFFFFF"/>
                  </a:outerShdw>
                </a:effectLst>
                <a:latin typeface="Tahoma" panose="020b0604030504040204" pitchFamily="34" charset="0"/>
              </a:rPr>
              <a:t>“</a:t>
            </a:r>
            <a:r>
              <a:rPr lang="zh-CN" altLang="en-US" sz="2800" b="1">
                <a:effectLst>
                  <a:outerShdw blurRad="38100" dist="38100" dir="2700000" algn="tl">
                    <a:srgbClr val="FFFFFF"/>
                  </a:outerShdw>
                </a:effectLst>
                <a:latin typeface="黑体" panose="02010609060101010101" pitchFamily="49" charset="-122"/>
              </a:rPr>
              <a:t>之</a:t>
            </a:r>
            <a:r>
              <a:rPr lang="zh-CN" altLang="en-US" sz="2800" b="1">
                <a:effectLst>
                  <a:outerShdw blurRad="38100" dist="38100" dir="2700000" algn="tl">
                    <a:srgbClr val="FFFFFF"/>
                  </a:outerShdw>
                </a:effectLst>
                <a:latin typeface="Tahoma" panose="020b0604030504040204" pitchFamily="34" charset="0"/>
              </a:rPr>
              <a:t>”</a:t>
            </a:r>
            <a:r>
              <a:rPr lang="zh-CN" altLang="en-US" sz="2800" b="1">
                <a:effectLst>
                  <a:outerShdw blurRad="38100" dist="38100" dir="2700000" algn="tl">
                    <a:srgbClr val="FFFFFF"/>
                  </a:outerShdw>
                </a:effectLst>
                <a:latin typeface="黑体" panose="02010609060101010101" pitchFamily="49" charset="-122"/>
              </a:rPr>
              <a:t>。</a:t>
            </a:r>
          </a:p>
          <a:p>
            <a:pPr>
              <a:lnSpc>
                <a:spcPct val="125000"/>
              </a:lnSpc>
              <a:buFontTx/>
              <a:buNone/>
            </a:pPr>
            <a:r>
              <a:rPr lang="en-US" altLang="zh-CN" sz="2800" b="1">
                <a:effectLst>
                  <a:outerShdw blurRad="38100" dist="38100" dir="2700000" algn="tl">
                    <a:srgbClr val="FFFFFF"/>
                  </a:outerShdw>
                </a:effectLst>
                <a:latin typeface="黑体" panose="02010609060101010101" pitchFamily="49" charset="-122"/>
              </a:rPr>
              <a:t>1</a:t>
            </a:r>
            <a:r>
              <a:rPr lang="zh-CN" altLang="en-US" sz="2800" b="1">
                <a:effectLst>
                  <a:outerShdw blurRad="38100" dist="38100" dir="2700000" algn="tl">
                    <a:srgbClr val="FFFFFF"/>
                  </a:outerShdw>
                </a:effectLst>
                <a:latin typeface="黑体" panose="02010609060101010101" pitchFamily="49" charset="-122"/>
              </a:rPr>
              <a:t>．省略动词后的宾语，如：</a:t>
            </a:r>
          </a:p>
          <a:p>
            <a:pPr marL="0" indent="0">
              <a:lnSpc>
                <a:spcPct val="125000"/>
              </a:lnSpc>
              <a:buNone/>
            </a:pPr>
            <a:r>
              <a:rPr lang="zh-CN" altLang="en-US" sz="2800" b="1">
                <a:effectLst>
                  <a:outerShdw blurRad="38100" dist="38100" dir="2700000" algn="tl">
                    <a:srgbClr val="FFFFFF"/>
                  </a:outerShdw>
                </a:effectLst>
                <a:latin typeface="黑体" panose="02010609060101010101" pitchFamily="49" charset="-122"/>
              </a:rPr>
              <a:t>项伯乃夜驰之沛公军，私见张良，具告（</a:t>
            </a:r>
            <a:r>
              <a:rPr lang="zh-CN" altLang="en-US" sz="2800" b="1">
                <a:solidFill>
                  <a:srgbClr val="FF0000"/>
                </a:solidFill>
                <a:effectLst>
                  <a:outerShdw blurRad="38100" dist="38100" dir="2700000" algn="tl">
                    <a:srgbClr val="000000"/>
                  </a:outerShdw>
                </a:effectLst>
                <a:latin typeface="黑体" panose="02010609060101010101" pitchFamily="49" charset="-122"/>
              </a:rPr>
              <a:t>之</a:t>
            </a:r>
            <a:r>
              <a:rPr lang="zh-CN" altLang="en-US" sz="2800" b="1">
                <a:effectLst>
                  <a:outerShdw blurRad="38100" dist="38100" dir="2700000" algn="tl">
                    <a:srgbClr val="FFFFFF"/>
                  </a:outerShdw>
                </a:effectLst>
                <a:latin typeface="黑体" panose="02010609060101010101" pitchFamily="49" charset="-122"/>
              </a:rPr>
              <a:t>）以事。</a:t>
            </a:r>
          </a:p>
          <a:p>
            <a:pPr>
              <a:lnSpc>
                <a:spcPct val="125000"/>
              </a:lnSpc>
              <a:buFontTx/>
              <a:buNone/>
            </a:pPr>
            <a:r>
              <a:rPr lang="en-US" altLang="zh-CN" sz="2800" b="1">
                <a:effectLst>
                  <a:outerShdw blurRad="38100" dist="38100" dir="2700000" algn="tl">
                    <a:srgbClr val="FFFFFF"/>
                  </a:outerShdw>
                </a:effectLst>
                <a:latin typeface="黑体" panose="02010609060101010101" pitchFamily="49" charset="-122"/>
              </a:rPr>
              <a:t>2</a:t>
            </a:r>
            <a:r>
              <a:rPr lang="zh-CN" altLang="en-US" sz="2800" b="1">
                <a:effectLst>
                  <a:outerShdw blurRad="38100" dist="38100" dir="2700000" algn="tl">
                    <a:srgbClr val="FFFFFF"/>
                  </a:outerShdw>
                </a:effectLst>
                <a:latin typeface="黑体" panose="02010609060101010101" pitchFamily="49" charset="-122"/>
              </a:rPr>
              <a:t>．省略介词后的宾语，如：</a:t>
            </a:r>
          </a:p>
          <a:p>
            <a:pPr marL="0" indent="0">
              <a:lnSpc>
                <a:spcPct val="125000"/>
              </a:lnSpc>
              <a:buNone/>
            </a:pPr>
            <a:r>
              <a:rPr lang="zh-CN" altLang="en-US" sz="2800" b="1">
                <a:effectLst>
                  <a:outerShdw blurRad="38100" dist="38100" dir="2700000" algn="tl">
                    <a:srgbClr val="FFFFFF"/>
                  </a:outerShdw>
                </a:effectLst>
                <a:latin typeface="黑体" panose="02010609060101010101" pitchFamily="49" charset="-122"/>
              </a:rPr>
              <a:t> 成视，庞然修伟，自增惭怍，不敢与（</a:t>
            </a:r>
            <a:r>
              <a:rPr lang="zh-CN" altLang="en-US" sz="2800" b="1">
                <a:solidFill>
                  <a:srgbClr val="FF0000"/>
                </a:solidFill>
                <a:effectLst>
                  <a:outerShdw blurRad="38100" dist="38100" dir="2700000" algn="tl">
                    <a:srgbClr val="000000"/>
                  </a:outerShdw>
                </a:effectLst>
                <a:latin typeface="黑体" panose="02010609060101010101" pitchFamily="49" charset="-122"/>
              </a:rPr>
              <a:t>之</a:t>
            </a:r>
            <a:r>
              <a:rPr lang="zh-CN" altLang="en-US" sz="2800" b="1">
                <a:effectLst>
                  <a:outerShdw blurRad="38100" dist="38100" dir="2700000" algn="tl">
                    <a:srgbClr val="FFFFFF"/>
                  </a:outerShdw>
                </a:effectLst>
                <a:latin typeface="黑体" panose="02010609060101010101" pitchFamily="49" charset="-122"/>
              </a:rPr>
              <a:t>）较。（蒲松龄</a:t>
            </a:r>
            <a:r>
              <a:rPr lang="en-US" altLang="zh-CN" sz="2800" b="1">
                <a:effectLst>
                  <a:outerShdw blurRad="38100" dist="38100" dir="2700000" algn="tl">
                    <a:srgbClr val="FFFFFF"/>
                  </a:outerShdw>
                </a:effectLst>
                <a:latin typeface="黑体" panose="02010609060101010101" pitchFamily="49" charset="-122"/>
              </a:rPr>
              <a:t>《</a:t>
            </a:r>
            <a:r>
              <a:rPr lang="zh-CN" altLang="en-US" sz="2800" b="1">
                <a:effectLst>
                  <a:outerShdw blurRad="38100" dist="38100" dir="2700000" algn="tl">
                    <a:srgbClr val="FFFFFF"/>
                  </a:outerShdw>
                </a:effectLst>
                <a:latin typeface="黑体" panose="02010609060101010101" pitchFamily="49" charset="-122"/>
              </a:rPr>
              <a:t>聊斋志异</a:t>
            </a:r>
            <a:r>
              <a:rPr lang="en-US" altLang="zh-CN" sz="2800" b="1">
                <a:effectLst>
                  <a:outerShdw blurRad="38100" dist="38100" dir="2700000" algn="tl">
                    <a:srgbClr val="FFFFFF"/>
                  </a:outerShdw>
                </a:effectLst>
                <a:latin typeface="Tahoma" panose="020b0604030504040204" pitchFamily="34" charset="0"/>
              </a:rPr>
              <a:t>·</a:t>
            </a:r>
            <a:r>
              <a:rPr lang="zh-CN" altLang="en-US" sz="2800" b="1">
                <a:effectLst>
                  <a:outerShdw blurRad="38100" dist="38100" dir="2700000" algn="tl">
                    <a:srgbClr val="FFFFFF"/>
                  </a:outerShdw>
                </a:effectLst>
                <a:latin typeface="黑体" panose="02010609060101010101" pitchFamily="49" charset="-122"/>
              </a:rPr>
              <a:t>促织</a:t>
            </a:r>
            <a:r>
              <a:rPr lang="en-US" altLang="zh-CN" sz="2800" b="1">
                <a:effectLst>
                  <a:outerShdw blurRad="38100" dist="38100" dir="2700000" algn="tl">
                    <a:srgbClr val="FFFFFF"/>
                  </a:outerShdw>
                </a:effectLst>
                <a:latin typeface="黑体" panose="02010609060101010101" pitchFamily="49" charset="-122"/>
              </a:rPr>
              <a:t>》</a:t>
            </a:r>
            <a:r>
              <a:rPr lang="zh-CN" altLang="en-US" sz="2800" b="1">
                <a:effectLst>
                  <a:outerShdw blurRad="38100" dist="38100" dir="2700000" algn="tl">
                    <a:srgbClr val="FFFFFF"/>
                  </a:outerShdw>
                </a:effectLst>
                <a:latin typeface="黑体" panose="02010609060101010101" pitchFamily="49" charset="-122"/>
              </a:rPr>
              <a:t>） </a:t>
            </a:r>
          </a:p>
        </p:txBody>
      </p:sp>
    </p:spTree>
    <p:extLst>
      <p:ext uri="{BB962C8B-B14F-4D97-AF65-F5344CB8AC3E}">
        <p14:creationId xmlns:p14="http://schemas.microsoft.com/office/powerpoint/2010/main" val="2042613873"/>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2A9B988D-90CC-4C92-98AE-71759B1CED66}"/>
              </a:ext>
            </a:extLst>
          </p:cNvPr>
          <p:cNvSpPr txBox="1">
            <a:spLocks noChangeArrowheads="1"/>
          </p:cNvSpPr>
          <p:nvPr/>
        </p:nvSpPr>
        <p:spPr>
          <a:xfrm>
            <a:off x="885528" y="993002"/>
            <a:ext cx="11532790" cy="244837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800" b="1">
                <a:effectLst>
                  <a:outerShdw blurRad="38100" dist="38100" dir="2700000" algn="tl">
                    <a:srgbClr val="FFFFFF"/>
                  </a:outerShdw>
                </a:effectLst>
                <a:latin typeface="黑体" panose="02010609060101010101" pitchFamily="49" charset="-122"/>
              </a:rPr>
              <a:t>（四）省略兼语</a:t>
            </a:r>
          </a:p>
          <a:p>
            <a:pPr>
              <a:lnSpc>
                <a:spcPct val="120000"/>
              </a:lnSpc>
              <a:buFontTx/>
              <a:buNone/>
            </a:pPr>
            <a:r>
              <a:rPr lang="zh-CN" altLang="en-US" sz="2800" b="1">
                <a:effectLst>
                  <a:outerShdw blurRad="38100" dist="38100" dir="2700000" algn="tl">
                    <a:srgbClr val="FFFFFF"/>
                  </a:outerShdw>
                </a:effectLst>
                <a:latin typeface="黑体" panose="02010609060101010101" pitchFamily="49" charset="-122"/>
              </a:rPr>
              <a:t>　　</a:t>
            </a:r>
            <a:r>
              <a:rPr lang="zh-CN" altLang="en-US" sz="2800" b="1">
                <a:effectLst>
                  <a:outerShdw blurRad="38100" dist="38100" dir="2700000" algn="tl">
                    <a:srgbClr val="FFFFFF"/>
                  </a:outerShdw>
                </a:effectLst>
              </a:rPr>
              <a:t>“</a:t>
            </a:r>
            <a:r>
              <a:rPr lang="zh-CN" altLang="en-US" sz="2800" b="1">
                <a:effectLst>
                  <a:outerShdw blurRad="38100" dist="38100" dir="2700000" algn="tl">
                    <a:srgbClr val="FFFFFF"/>
                  </a:outerShdw>
                </a:effectLst>
                <a:latin typeface="黑体" panose="02010609060101010101" pitchFamily="49" charset="-122"/>
              </a:rPr>
              <a:t>使、命、令</a:t>
            </a:r>
            <a:r>
              <a:rPr lang="zh-CN" altLang="en-US" sz="2800" b="1">
                <a:effectLst>
                  <a:outerShdw blurRad="38100" dist="38100" dir="2700000" algn="tl">
                    <a:srgbClr val="FFFFFF"/>
                  </a:outerShdw>
                </a:effectLst>
              </a:rPr>
              <a:t>”</a:t>
            </a:r>
            <a:r>
              <a:rPr lang="zh-CN" altLang="en-US" sz="2800" b="1">
                <a:effectLst>
                  <a:outerShdw blurRad="38100" dist="38100" dir="2700000" algn="tl">
                    <a:srgbClr val="FFFFFF"/>
                  </a:outerShdw>
                </a:effectLst>
                <a:latin typeface="黑体" panose="02010609060101010101" pitchFamily="49" charset="-122"/>
              </a:rPr>
              <a:t>这类动词的宾语常兼作后边一个主谓词组的主语，这个词就称作兼语。现代汉语的兼语一般不能省略，文言里的兼语却往往被省略，所省多是代词</a:t>
            </a:r>
            <a:r>
              <a:rPr lang="zh-CN" altLang="en-US" sz="2800" b="1">
                <a:effectLst>
                  <a:outerShdw blurRad="38100" dist="38100" dir="2700000" algn="tl">
                    <a:srgbClr val="FFFFFF"/>
                  </a:outerShdw>
                </a:effectLst>
              </a:rPr>
              <a:t>“</a:t>
            </a:r>
            <a:r>
              <a:rPr lang="zh-CN" altLang="en-US" sz="2800" b="1">
                <a:effectLst>
                  <a:outerShdw blurRad="38100" dist="38100" dir="2700000" algn="tl">
                    <a:srgbClr val="FFFFFF"/>
                  </a:outerShdw>
                </a:effectLst>
                <a:latin typeface="黑体" panose="02010609060101010101" pitchFamily="49" charset="-122"/>
              </a:rPr>
              <a:t>之</a:t>
            </a:r>
            <a:r>
              <a:rPr lang="zh-CN" altLang="en-US" sz="2800" b="1">
                <a:effectLst>
                  <a:outerShdw blurRad="38100" dist="38100" dir="2700000" algn="tl">
                    <a:srgbClr val="FFFFFF"/>
                  </a:outerShdw>
                </a:effectLst>
              </a:rPr>
              <a:t>”</a:t>
            </a:r>
            <a:r>
              <a:rPr lang="zh-CN" altLang="en-US" sz="2800" b="1">
                <a:effectLst>
                  <a:outerShdw blurRad="38100" dist="38100" dir="2700000" algn="tl">
                    <a:srgbClr val="FFFFFF"/>
                  </a:outerShdw>
                </a:effectLst>
                <a:latin typeface="黑体" panose="02010609060101010101" pitchFamily="49" charset="-122"/>
              </a:rPr>
              <a:t>：</a:t>
            </a:r>
          </a:p>
          <a:p>
            <a:pPr>
              <a:lnSpc>
                <a:spcPct val="120000"/>
              </a:lnSpc>
              <a:buFontTx/>
              <a:buNone/>
            </a:pPr>
            <a:r>
              <a:rPr lang="zh-CN" altLang="en-US" sz="2800" b="1">
                <a:effectLst>
                  <a:outerShdw blurRad="38100" dist="38100" dir="2700000" algn="tl">
                    <a:srgbClr val="FFFFFF"/>
                  </a:outerShdw>
                </a:effectLst>
                <a:latin typeface="黑体" panose="02010609060101010101" pitchFamily="49" charset="-122"/>
              </a:rPr>
              <a:t>　   不如因而厚遇之，使（</a:t>
            </a:r>
            <a:r>
              <a:rPr lang="zh-CN" altLang="en-US" sz="2800" b="1">
                <a:solidFill>
                  <a:srgbClr val="FF0000"/>
                </a:solidFill>
                <a:effectLst>
                  <a:outerShdw blurRad="38100" dist="38100" dir="2700000" algn="tl">
                    <a:srgbClr val="000000"/>
                  </a:outerShdw>
                </a:effectLst>
                <a:latin typeface="黑体" panose="02010609060101010101" pitchFamily="49" charset="-122"/>
              </a:rPr>
              <a:t>之</a:t>
            </a:r>
            <a:r>
              <a:rPr lang="zh-CN" altLang="en-US" sz="2800" b="1">
                <a:effectLst>
                  <a:outerShdw blurRad="38100" dist="38100" dir="2700000" algn="tl">
                    <a:srgbClr val="FFFFFF"/>
                  </a:outerShdw>
                </a:effectLst>
                <a:latin typeface="黑体" panose="02010609060101010101" pitchFamily="49" charset="-122"/>
              </a:rPr>
              <a:t>）归赵。</a:t>
            </a:r>
          </a:p>
        </p:txBody>
      </p:sp>
      <p:sp>
        <p:nvSpPr>
          <p:cNvPr id="3" name="Rectangle 2">
            <a:extLst>
              <a:ext uri="{FF2B5EF4-FFF2-40B4-BE49-F238E27FC236}">
                <a16:creationId xmlns:a16="http://schemas.microsoft.com/office/drawing/2014/main" xmlns="" id="{1DDECE56-76A8-4643-A07A-6E3587D05DDB}"/>
              </a:ext>
            </a:extLst>
          </p:cNvPr>
          <p:cNvSpPr txBox="1">
            <a:spLocks noChangeArrowheads="1"/>
          </p:cNvSpPr>
          <p:nvPr/>
        </p:nvSpPr>
        <p:spPr>
          <a:xfrm>
            <a:off x="911424" y="3717032"/>
            <a:ext cx="10369152" cy="244837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5000"/>
              </a:lnSpc>
              <a:buFontTx/>
              <a:buNone/>
            </a:pPr>
            <a:r>
              <a:rPr lang="zh-CN" altLang="en-US" sz="2800" b="1">
                <a:effectLst>
                  <a:outerShdw blurRad="38100" dist="38100" dir="2700000" algn="tl">
                    <a:srgbClr val="FFFFFF"/>
                  </a:outerShdw>
                </a:effectLst>
                <a:latin typeface="黑体" panose="02010609060101010101" pitchFamily="49" charset="-122"/>
              </a:rPr>
              <a:t>（五）省略介词</a:t>
            </a:r>
          </a:p>
          <a:p>
            <a:pPr marL="0" indent="0">
              <a:lnSpc>
                <a:spcPct val="125000"/>
              </a:lnSpc>
              <a:buNone/>
            </a:pPr>
            <a:r>
              <a:rPr lang="zh-CN" altLang="en-US" sz="2800" b="1">
                <a:effectLst>
                  <a:outerShdw blurRad="38100" dist="38100" dir="2700000" algn="tl">
                    <a:srgbClr val="FFFFFF"/>
                  </a:outerShdw>
                </a:effectLst>
                <a:latin typeface="黑体" panose="02010609060101010101" pitchFamily="49" charset="-122"/>
              </a:rPr>
              <a:t>古文中常常省略介词</a:t>
            </a:r>
            <a:r>
              <a:rPr lang="zh-CN" altLang="en-US" sz="2800" b="1">
                <a:effectLst>
                  <a:outerShdw blurRad="38100" dist="38100" dir="2700000" algn="tl">
                    <a:srgbClr val="FFFFFF"/>
                  </a:outerShdw>
                </a:effectLst>
              </a:rPr>
              <a:t>“</a:t>
            </a:r>
            <a:r>
              <a:rPr lang="zh-CN" altLang="en-US" sz="2800" b="1">
                <a:effectLst>
                  <a:outerShdw blurRad="38100" dist="38100" dir="2700000" algn="tl">
                    <a:srgbClr val="FFFFFF"/>
                  </a:outerShdw>
                </a:effectLst>
                <a:latin typeface="黑体" panose="02010609060101010101" pitchFamily="49" charset="-122"/>
              </a:rPr>
              <a:t>于</a:t>
            </a:r>
            <a:r>
              <a:rPr lang="zh-CN" altLang="en-US" sz="2800" b="1">
                <a:effectLst>
                  <a:outerShdw blurRad="38100" dist="38100" dir="2700000" algn="tl">
                    <a:srgbClr val="FFFFFF"/>
                  </a:outerShdw>
                </a:effectLst>
              </a:rPr>
              <a:t>”</a:t>
            </a:r>
            <a:r>
              <a:rPr lang="zh-CN" altLang="en-US" sz="2800" b="1">
                <a:effectLst>
                  <a:outerShdw blurRad="38100" dist="38100" dir="2700000" algn="tl">
                    <a:srgbClr val="FFFFFF"/>
                  </a:outerShdw>
                </a:effectLst>
                <a:latin typeface="黑体" panose="02010609060101010101" pitchFamily="49" charset="-122"/>
              </a:rPr>
              <a:t>，还有介词</a:t>
            </a:r>
            <a:r>
              <a:rPr lang="zh-CN" altLang="en-US" sz="2800" b="1">
                <a:effectLst>
                  <a:outerShdw blurRad="38100" dist="38100" dir="2700000" algn="tl">
                    <a:srgbClr val="FFFFFF"/>
                  </a:outerShdw>
                </a:effectLst>
              </a:rPr>
              <a:t>“</a:t>
            </a:r>
            <a:r>
              <a:rPr lang="zh-CN" altLang="en-US" sz="2800" b="1">
                <a:effectLst>
                  <a:outerShdw blurRad="38100" dist="38100" dir="2700000" algn="tl">
                    <a:srgbClr val="FFFFFF"/>
                  </a:outerShdw>
                </a:effectLst>
                <a:latin typeface="黑体" panose="02010609060101010101" pitchFamily="49" charset="-122"/>
              </a:rPr>
              <a:t>以</a:t>
            </a:r>
            <a:r>
              <a:rPr lang="zh-CN" altLang="en-US" sz="2800" b="1">
                <a:effectLst>
                  <a:outerShdw blurRad="38100" dist="38100" dir="2700000" algn="tl">
                    <a:srgbClr val="FFFFFF"/>
                  </a:outerShdw>
                </a:effectLst>
              </a:rPr>
              <a:t>”</a:t>
            </a:r>
            <a:r>
              <a:rPr lang="zh-CN" altLang="en-US" sz="2800" b="1">
                <a:effectLst>
                  <a:outerShdw blurRad="38100" dist="38100" dir="2700000" algn="tl">
                    <a:srgbClr val="FFFFFF"/>
                  </a:outerShdw>
                </a:effectLst>
                <a:latin typeface="黑体" panose="02010609060101010101" pitchFamily="49" charset="-122"/>
              </a:rPr>
              <a:t>、</a:t>
            </a:r>
            <a:r>
              <a:rPr lang="zh-CN" altLang="en-US" sz="2800" b="1">
                <a:effectLst>
                  <a:outerShdw blurRad="38100" dist="38100" dir="2700000" algn="tl">
                    <a:srgbClr val="FFFFFF"/>
                  </a:outerShdw>
                </a:effectLst>
              </a:rPr>
              <a:t>“</a:t>
            </a:r>
            <a:r>
              <a:rPr lang="zh-CN" altLang="en-US" sz="2800" b="1">
                <a:effectLst>
                  <a:outerShdw blurRad="38100" dist="38100" dir="2700000" algn="tl">
                    <a:srgbClr val="FFFFFF"/>
                  </a:outerShdw>
                </a:effectLst>
                <a:latin typeface="黑体" panose="02010609060101010101" pitchFamily="49" charset="-122"/>
              </a:rPr>
              <a:t>自</a:t>
            </a:r>
            <a:r>
              <a:rPr lang="zh-CN" altLang="en-US" sz="2800" b="1">
                <a:effectLst>
                  <a:outerShdw blurRad="38100" dist="38100" dir="2700000" algn="tl">
                    <a:srgbClr val="FFFFFF"/>
                  </a:outerShdw>
                </a:effectLst>
              </a:rPr>
              <a:t>”</a:t>
            </a:r>
            <a:r>
              <a:rPr lang="zh-CN" altLang="en-US" sz="2800" b="1">
                <a:effectLst>
                  <a:outerShdw blurRad="38100" dist="38100" dir="2700000" algn="tl">
                    <a:srgbClr val="FFFFFF"/>
                  </a:outerShdw>
                </a:effectLst>
                <a:latin typeface="黑体" panose="02010609060101010101" pitchFamily="49" charset="-122"/>
              </a:rPr>
              <a:t>等，这些介词与后面的宾语组成介宾结构，这个介词常常被省略。</a:t>
            </a:r>
          </a:p>
          <a:p>
            <a:pPr marL="0" indent="0">
              <a:lnSpc>
                <a:spcPct val="125000"/>
              </a:lnSpc>
              <a:buNone/>
            </a:pPr>
            <a:r>
              <a:rPr lang="zh-CN" altLang="en-US" sz="2800" b="1">
                <a:effectLst>
                  <a:outerShdw blurRad="38100" dist="38100" dir="2700000" algn="tl">
                    <a:srgbClr val="FFFFFF"/>
                  </a:outerShdw>
                </a:effectLst>
                <a:latin typeface="黑体" panose="02010609060101010101" pitchFamily="49" charset="-122"/>
              </a:rPr>
              <a:t>将军战（</a:t>
            </a:r>
            <a:r>
              <a:rPr lang="zh-CN" altLang="en-US" sz="2800" b="1">
                <a:solidFill>
                  <a:srgbClr val="FF0000"/>
                </a:solidFill>
                <a:effectLst>
                  <a:outerShdw blurRad="38100" dist="38100" dir="2700000" algn="tl">
                    <a:srgbClr val="000000"/>
                  </a:outerShdw>
                </a:effectLst>
                <a:latin typeface="黑体" panose="02010609060101010101" pitchFamily="49" charset="-122"/>
              </a:rPr>
              <a:t>于</a:t>
            </a:r>
            <a:r>
              <a:rPr lang="zh-CN" altLang="en-US" sz="2800" b="1">
                <a:effectLst>
                  <a:outerShdw blurRad="38100" dist="38100" dir="2700000" algn="tl">
                    <a:srgbClr val="FFFFFF"/>
                  </a:outerShdw>
                </a:effectLst>
                <a:latin typeface="黑体" panose="02010609060101010101" pitchFamily="49" charset="-122"/>
              </a:rPr>
              <a:t>）河北，臣战（</a:t>
            </a:r>
            <a:r>
              <a:rPr lang="zh-CN" altLang="en-US" sz="2800" b="1">
                <a:solidFill>
                  <a:srgbClr val="FF0000"/>
                </a:solidFill>
                <a:effectLst>
                  <a:outerShdw blurRad="38100" dist="38100" dir="2700000" algn="tl">
                    <a:srgbClr val="000000"/>
                  </a:outerShdw>
                </a:effectLst>
                <a:latin typeface="黑体" panose="02010609060101010101" pitchFamily="49" charset="-122"/>
              </a:rPr>
              <a:t>于</a:t>
            </a:r>
            <a:r>
              <a:rPr lang="zh-CN" altLang="en-US" sz="2800" b="1">
                <a:effectLst>
                  <a:outerShdw blurRad="38100" dist="38100" dir="2700000" algn="tl">
                    <a:srgbClr val="FFFFFF"/>
                  </a:outerShdw>
                </a:effectLst>
                <a:latin typeface="黑体" panose="02010609060101010101" pitchFamily="49" charset="-122"/>
              </a:rPr>
              <a:t>）河南</a:t>
            </a:r>
            <a:endParaRPr lang="en-US" altLang="zh-CN" sz="2800">
              <a:effectLst>
                <a:outerShdw blurRad="38100" dist="38100" dir="2700000" algn="tl">
                  <a:srgbClr val="FFFFFF"/>
                </a:outerShdw>
              </a:effectLst>
              <a:latin typeface="黑体" panose="02010609060101010101" pitchFamily="49" charset="-122"/>
            </a:endParaRPr>
          </a:p>
          <a:p>
            <a:pPr marL="0" indent="0">
              <a:lnSpc>
                <a:spcPct val="125000"/>
              </a:lnSpc>
              <a:buNone/>
            </a:pPr>
            <a:endParaRPr lang="en-US" altLang="zh-CN" sz="2800" b="1">
              <a:effectLst>
                <a:outerShdw blurRad="38100" dist="38100" dir="2700000" algn="tl">
                  <a:srgbClr val="FFFFFF"/>
                </a:outerShdw>
              </a:effectLst>
              <a:latin typeface="黑体" panose="02010609060101010101" pitchFamily="49" charset="-122"/>
            </a:endParaRPr>
          </a:p>
        </p:txBody>
      </p:sp>
    </p:spTree>
    <p:extLst>
      <p:ext uri="{BB962C8B-B14F-4D97-AF65-F5344CB8AC3E}">
        <p14:creationId xmlns:p14="http://schemas.microsoft.com/office/powerpoint/2010/main" val="1558405091"/>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WordArt 5">
            <a:extLst>
              <a:ext uri="{FF2B5EF4-FFF2-40B4-BE49-F238E27FC236}">
                <a16:creationId xmlns:a16="http://schemas.microsoft.com/office/drawing/2014/main" xmlns="" id="{FC86AB84-CB16-4589-9854-C218F154462B}"/>
              </a:ext>
            </a:extLst>
          </p:cNvPr>
          <p:cNvSpPr>
            <a:spLocks noChangeArrowheads="1" noChangeShapeType="1" noTextEdit="1"/>
          </p:cNvSpPr>
          <p:nvPr/>
        </p:nvSpPr>
        <p:spPr bwMode="auto">
          <a:xfrm rot="5400000">
            <a:off x="-1242156" y="3062299"/>
            <a:ext cx="3887638" cy="87662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eaVert" wrap="none" fromWordArt="1">
            <a:prstTxWarp prst="textPlain">
              <a:avLst>
                <a:gd name="adj" fmla="val 50000"/>
              </a:avLst>
            </a:prstTxWarp>
          </a:bodyPr>
          <a:lstStyle/>
          <a:p>
            <a:pPr algn="ctr" fontAlgn="auto"/>
            <a:r>
              <a:rPr lang="zh-CN" altLang="en-US" sz="3600" b="1" kern="10">
                <a:solidFill>
                  <a:srgbClr val="336699"/>
                </a:solidFill>
                <a:effectLst>
                  <a:outerShdw dist="45791" dir="2021404" algn="ctr" rotWithShape="0">
                    <a:srgbClr val="B2B2B2">
                      <a:alpha val="80000"/>
                    </a:srgbClr>
                  </a:outerShdw>
                </a:effectLst>
                <a:latin typeface="仿宋" panose="02010609060101010101" pitchFamily="49" charset="-122"/>
                <a:ea typeface="仿宋" panose="02010609060101010101" pitchFamily="49" charset="-122"/>
              </a:rPr>
              <a:t>判断句</a:t>
            </a:r>
          </a:p>
        </p:txBody>
      </p:sp>
      <p:sp>
        <p:nvSpPr>
          <p:cNvPr id="3" name="Text Box 3">
            <a:extLst>
              <a:ext uri="{FF2B5EF4-FFF2-40B4-BE49-F238E27FC236}">
                <a16:creationId xmlns:a16="http://schemas.microsoft.com/office/drawing/2014/main" xmlns="" id="{2D2E6568-9BDD-4C7A-BA1E-8AC024B50A06}"/>
              </a:ext>
            </a:extLst>
          </p:cNvPr>
          <p:cNvSpPr txBox="1">
            <a:spLocks noChangeArrowheads="1"/>
          </p:cNvSpPr>
          <p:nvPr/>
        </p:nvSpPr>
        <p:spPr bwMode="auto">
          <a:xfrm>
            <a:off x="2207568" y="1028873"/>
            <a:ext cx="8064500" cy="2471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        </a:t>
            </a: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文言文判断句最显著的特点就是</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基本上</a:t>
            </a:r>
            <a:r>
              <a:rPr lang="zh-CN" altLang="en-US" sz="3600" b="1">
                <a:solidFill>
                  <a:srgbClr val="0000FF"/>
                </a:solidFill>
                <a:effectLst>
                  <a:outerShdw blurRad="38100" dist="38100" dir="2700000" algn="tl">
                    <a:srgbClr val="000000"/>
                  </a:outerShdw>
                </a:effectLst>
                <a:latin typeface="Times New Roman" panose="02020603050405020304" pitchFamily="18" charset="0"/>
                <a:ea typeface="隶书" panose="02010509060101010101" pitchFamily="49" charset="-122"/>
              </a:rPr>
              <a:t>不用</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判断词</a:t>
            </a:r>
            <a:r>
              <a:rPr lang="zh-CN" altLang="en-US" sz="4800" b="1">
                <a:solidFill>
                  <a:srgbClr val="0000FF"/>
                </a:solidFill>
                <a:effectLst>
                  <a:outerShdw blurRad="38100" dist="38100" dir="2700000" algn="tl">
                    <a:srgbClr val="000000"/>
                  </a:outerShdw>
                </a:effectLst>
                <a:latin typeface="Times New Roman" panose="02020603050405020304" pitchFamily="18" charset="0"/>
                <a:ea typeface="隶书" panose="02010509060101010101" pitchFamily="49" charset="-122"/>
              </a:rPr>
              <a:t>“是”</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来表示</a:t>
            </a: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，而往往让名词或名词性短语直接充当谓语，对主语进行判断。</a:t>
            </a:r>
          </a:p>
        </p:txBody>
      </p:sp>
      <p:sp>
        <p:nvSpPr>
          <p:cNvPr id="4" name="Text Box 3">
            <a:extLst>
              <a:ext uri="{FF2B5EF4-FFF2-40B4-BE49-F238E27FC236}">
                <a16:creationId xmlns:a16="http://schemas.microsoft.com/office/drawing/2014/main" xmlns="" id="{197B45A0-B95D-438E-8DFB-AAA341411F46}"/>
              </a:ext>
            </a:extLst>
          </p:cNvPr>
          <p:cNvSpPr txBox="1">
            <a:spLocks noChangeArrowheads="1"/>
          </p:cNvSpPr>
          <p:nvPr/>
        </p:nvSpPr>
        <p:spPr bwMode="auto">
          <a:xfrm>
            <a:off x="2207568" y="3789040"/>
            <a:ext cx="8207375" cy="2288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判断句应满足以下</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三个条件</a:t>
            </a: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a:t>
            </a:r>
          </a:p>
          <a:p>
            <a:pPr>
              <a:lnSpc>
                <a:spcPct val="60000"/>
              </a:lnSpc>
              <a:spcBef>
                <a:spcPct val="50000"/>
              </a:spcBef>
            </a:pP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1.涉及事物的</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性质</a:t>
            </a: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情况</a:t>
            </a: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或事物之间</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关系</a:t>
            </a:r>
            <a:r>
              <a:rPr lang="zh-CN" altLang="en-US" sz="2800" b="1">
                <a:effectLst>
                  <a:outerShdw blurRad="38100" dist="38100" dir="2700000" algn="tl">
                    <a:srgbClr val="FFFFFF"/>
                  </a:outerShdw>
                </a:effectLst>
                <a:latin typeface="Times New Roman" panose="02020603050405020304" pitchFamily="18" charset="0"/>
              </a:rPr>
              <a:t>。</a:t>
            </a:r>
            <a:endPar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endParaRPr>
          </a:p>
          <a:p>
            <a:pPr>
              <a:lnSpc>
                <a:spcPct val="60000"/>
              </a:lnSpc>
              <a:spcBef>
                <a:spcPct val="50000"/>
              </a:spcBef>
            </a:pP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2.要</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作出判断</a:t>
            </a: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a:t>
            </a:r>
          </a:p>
          <a:p>
            <a:pPr>
              <a:lnSpc>
                <a:spcPct val="60000"/>
              </a:lnSpc>
              <a:spcBef>
                <a:spcPct val="50000"/>
              </a:spcBef>
            </a:pP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3.是个</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句子</a:t>
            </a: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（表肯定或否定）。</a:t>
            </a:r>
          </a:p>
        </p:txBody>
      </p:sp>
    </p:spTree>
    <p:extLst>
      <p:ext uri="{BB962C8B-B14F-4D97-AF65-F5344CB8AC3E}">
        <p14:creationId xmlns:p14="http://schemas.microsoft.com/office/powerpoint/2010/main" val="124460591"/>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 presetClass="entr" presetSubtype="0" fill="hold" grpId="0" nodeType="clickEffect">
                                  <p:stCondLst>
                                    <p:cond delay="0"/>
                                  </p:stCondLst>
                                  <p:childTnLst>
                                    <p:set>
                                      <p:cBhvr>
                                        <p:cTn id="11" dur="0" fill="hold">
                                          <p:stCondLst>
                                            <p:cond delay="0"/>
                                          </p:stCondLst>
                                        </p:cTn>
                                        <p:tgtEl>
                                          <p:spTgt spid="3"/>
                                        </p:tgtEl>
                                        <p:attrNameLst>
                                          <p:attrName>style.visibility</p:attrName>
                                        </p:attrNameLst>
                                      </p:cBhvr>
                                      <p:to>
                                        <p:strVal val="visible"/>
                                      </p:to>
                                    </p:se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 presetClass="entr" presetSubtype="0" fill="hold" grpId="0" nodeType="clickEffect">
                                  <p:stCondLst>
                                    <p:cond delay="0"/>
                                  </p:stCondLst>
                                  <p:childTnLst>
                                    <p:set>
                                      <p:cBhvr>
                                        <p:cTn id="15" dur="0"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2639695" y="1629410"/>
            <a:ext cx="8736965" cy="953135"/>
          </a:xfrm>
          <a:prstGeom prst="rect">
            <a:avLst/>
          </a:prstGeom>
        </p:spPr>
        <p:txBody>
          <a:bodyPr wrap="square">
            <a:spAutoFit/>
          </a:bodyPr>
          <a:lstStyle/>
          <a:p>
            <a:r>
              <a:rPr sz="2800">
                <a:solidFill>
                  <a:srgbClr val="0070C0"/>
                </a:solidFill>
                <a:latin typeface="华文隶书" panose="02010800040101010101" charset="-122"/>
                <a:ea typeface="华文隶书" panose="02010800040101010101" charset="-122"/>
              </a:rPr>
              <a:t>高考语文科要求考查考生识记、理解、分析综合、鉴赏评价、表达应用和探究六种能力，表现为六个层级</a:t>
            </a:r>
            <a:r>
              <a:rPr lang="zh-CN" sz="2800">
                <a:solidFill>
                  <a:srgbClr val="0070C0"/>
                </a:solidFill>
                <a:latin typeface="华文隶书" panose="02010800040101010101" charset="-122"/>
                <a:ea typeface="华文隶书" panose="02010800040101010101" charset="-122"/>
              </a:rPr>
              <a:t>。</a:t>
            </a:r>
          </a:p>
        </p:txBody>
      </p:sp>
      <p:sp>
        <p:nvSpPr>
          <p:cNvPr id="17" name="矩形 16"/>
          <p:cNvSpPr/>
          <p:nvPr/>
        </p:nvSpPr>
        <p:spPr>
          <a:xfrm>
            <a:off x="4352290" y="3902075"/>
            <a:ext cx="7024370" cy="953135"/>
          </a:xfrm>
          <a:prstGeom prst="rect">
            <a:avLst/>
          </a:prstGeom>
        </p:spPr>
        <p:txBody>
          <a:bodyPr wrap="square">
            <a:spAutoFit/>
          </a:bodyPr>
          <a:lstStyle/>
          <a:p>
            <a:pPr algn="l">
              <a:buClrTx/>
              <a:buSzTx/>
              <a:buFontTx/>
            </a:pPr>
            <a:r>
              <a:rPr sz="2800">
                <a:solidFill>
                  <a:srgbClr val="0070C0"/>
                </a:solidFill>
                <a:latin typeface="华文隶书" panose="02010800040101010101" charset="-122"/>
                <a:ea typeface="华文隶书" panose="02010800040101010101" charset="-122"/>
              </a:rPr>
              <a:t>分隐形考察和显性考察；</a:t>
            </a:r>
            <a:r>
              <a:rPr lang="zh-CN" sz="2800">
                <a:solidFill>
                  <a:srgbClr val="0070C0"/>
                </a:solidFill>
                <a:latin typeface="华文隶书" panose="02010800040101010101" charset="-122"/>
                <a:ea typeface="华文隶书" panose="02010800040101010101" charset="-122"/>
              </a:rPr>
              <a:t>前者</a:t>
            </a:r>
            <a:r>
              <a:rPr sz="2800">
                <a:solidFill>
                  <a:srgbClr val="0070C0"/>
                </a:solidFill>
                <a:latin typeface="华文隶书" panose="02010800040101010101" charset="-122"/>
                <a:ea typeface="华文隶书" panose="02010800040101010101" charset="-122"/>
              </a:rPr>
              <a:t>即通过</a:t>
            </a:r>
            <a:r>
              <a:rPr lang="zh-CN" sz="2800">
                <a:solidFill>
                  <a:srgbClr val="0070C0"/>
                </a:solidFill>
                <a:latin typeface="华文隶书" panose="02010800040101010101" charset="-122"/>
                <a:ea typeface="华文隶书" panose="02010800040101010101" charset="-122"/>
              </a:rPr>
              <a:t>词义推测</a:t>
            </a:r>
            <a:r>
              <a:rPr sz="2800">
                <a:solidFill>
                  <a:srgbClr val="0070C0"/>
                </a:solidFill>
                <a:latin typeface="华文隶书" panose="02010800040101010101" charset="-122"/>
                <a:ea typeface="华文隶书" panose="02010800040101010101" charset="-122"/>
              </a:rPr>
              <a:t>综合理解文章内容，</a:t>
            </a:r>
            <a:r>
              <a:rPr lang="zh-CN" sz="2800">
                <a:solidFill>
                  <a:srgbClr val="0070C0"/>
                </a:solidFill>
                <a:latin typeface="华文隶书" panose="02010800040101010101" charset="-122"/>
                <a:ea typeface="华文隶书" panose="02010800040101010101" charset="-122"/>
              </a:rPr>
              <a:t>后者</a:t>
            </a:r>
            <a:r>
              <a:rPr sz="2800">
                <a:solidFill>
                  <a:srgbClr val="0070C0"/>
                </a:solidFill>
                <a:latin typeface="华文隶书" panose="02010800040101010101" charset="-122"/>
                <a:ea typeface="华文隶书" panose="02010800040101010101" charset="-122"/>
              </a:rPr>
              <a:t>即直接</a:t>
            </a:r>
            <a:r>
              <a:rPr lang="zh-CN" sz="2800">
                <a:solidFill>
                  <a:srgbClr val="0070C0"/>
                </a:solidFill>
                <a:latin typeface="华文隶书" panose="02010800040101010101" charset="-122"/>
                <a:ea typeface="华文隶书" panose="02010800040101010101" charset="-122"/>
              </a:rPr>
              <a:t>进行</a:t>
            </a:r>
            <a:r>
              <a:rPr sz="2800">
                <a:solidFill>
                  <a:srgbClr val="0070C0"/>
                </a:solidFill>
                <a:latin typeface="华文隶书" panose="02010800040101010101" charset="-122"/>
                <a:ea typeface="华文隶书" panose="02010800040101010101" charset="-122"/>
              </a:rPr>
              <a:t>翻译。</a:t>
            </a:r>
          </a:p>
        </p:txBody>
      </p:sp>
      <p:pic>
        <p:nvPicPr>
          <p:cNvPr id="19" name="图片 18"/>
          <p:cNvPicPr>
            <a:picLocks noChangeAspect="1"/>
          </p:cNvPicPr>
          <p:nvPr/>
        </p:nvPicPr>
        <p:blipFill>
          <a:blip r:embed="rId3"/>
          <a:stretch>
            <a:fillRect/>
          </a:stretch>
        </p:blipFill>
        <p:spPr>
          <a:xfrm rot="20400000" flipH="1">
            <a:off x="242570" y="4417060"/>
            <a:ext cx="2705100" cy="1798320"/>
          </a:xfrm>
          <a:prstGeom prst="rect">
            <a:avLst/>
          </a:prstGeom>
        </p:spPr>
      </p:pic>
      <p:cxnSp>
        <p:nvCxnSpPr>
          <p:cNvPr id="20" name="Straight Connector 25"/>
          <p:cNvCxnSpPr/>
          <p:nvPr/>
        </p:nvCxnSpPr>
        <p:spPr>
          <a:xfrm>
            <a:off x="1163607" y="2204864"/>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39"/>
          <p:cNvCxnSpPr/>
          <p:nvPr/>
        </p:nvCxnSpPr>
        <p:spPr>
          <a:xfrm flipH="1" flipV="1">
            <a:off x="1934606" y="2204864"/>
            <a:ext cx="0" cy="1080120"/>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5"/>
          <p:cNvCxnSpPr/>
          <p:nvPr/>
        </p:nvCxnSpPr>
        <p:spPr>
          <a:xfrm>
            <a:off x="1934606" y="328462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5"/>
          <p:cNvCxnSpPr/>
          <p:nvPr/>
        </p:nvCxnSpPr>
        <p:spPr>
          <a:xfrm>
            <a:off x="2879829" y="443711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5"/>
          <p:cNvCxnSpPr/>
          <p:nvPr/>
        </p:nvCxnSpPr>
        <p:spPr>
          <a:xfrm>
            <a:off x="3825053" y="5589240"/>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39"/>
          <p:cNvCxnSpPr/>
          <p:nvPr/>
        </p:nvCxnSpPr>
        <p:spPr>
          <a:xfrm flipH="1" flipV="1">
            <a:off x="3825053" y="4437112"/>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39"/>
          <p:cNvCxnSpPr/>
          <p:nvPr/>
        </p:nvCxnSpPr>
        <p:spPr>
          <a:xfrm flipH="1" flipV="1">
            <a:off x="2879829" y="3284984"/>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TextBox 459"/>
          <p:cNvSpPr>
            <a:spLocks noChangeArrowheads="1"/>
          </p:cNvSpPr>
          <p:nvPr/>
        </p:nvSpPr>
        <p:spPr bwMode="auto">
          <a:xfrm>
            <a:off x="1194477" y="1447767"/>
            <a:ext cx="126365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r>
              <a:rPr lang="zh-CN" altLang="en-US" sz="4000" b="1">
                <a:solidFill>
                  <a:schemeClr val="tx2"/>
                </a:solidFill>
                <a:latin typeface="方正姚体" panose="02010601030101010101" pitchFamily="2" charset="-122"/>
                <a:ea typeface="方正姚体" panose="02010601030101010101" pitchFamily="2" charset="-122"/>
              </a:rPr>
              <a:t>目标</a:t>
            </a:r>
          </a:p>
        </p:txBody>
      </p:sp>
      <p:sp>
        <p:nvSpPr>
          <p:cNvPr id="29" name="TextBox 459"/>
          <p:cNvSpPr>
            <a:spLocks noChangeArrowheads="1"/>
          </p:cNvSpPr>
          <p:nvPr/>
        </p:nvSpPr>
        <p:spPr bwMode="auto">
          <a:xfrm>
            <a:off x="2176249" y="2562790"/>
            <a:ext cx="126365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r>
              <a:rPr lang="zh-CN" altLang="en-US" sz="4000" b="1">
                <a:solidFill>
                  <a:schemeClr val="tx2"/>
                </a:solidFill>
                <a:latin typeface="方正姚体" panose="02010601030101010101" pitchFamily="2" charset="-122"/>
                <a:ea typeface="方正姚体" panose="02010601030101010101" pitchFamily="2" charset="-122"/>
              </a:rPr>
              <a:t>要求</a:t>
            </a:r>
          </a:p>
        </p:txBody>
      </p:sp>
      <p:sp>
        <p:nvSpPr>
          <p:cNvPr id="30" name="TextBox 459"/>
          <p:cNvSpPr>
            <a:spLocks noChangeArrowheads="1"/>
          </p:cNvSpPr>
          <p:nvPr/>
        </p:nvSpPr>
        <p:spPr bwMode="auto">
          <a:xfrm>
            <a:off x="3000921" y="3721451"/>
            <a:ext cx="126365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r>
              <a:rPr lang="zh-CN" altLang="en-US" sz="4000" b="1">
                <a:solidFill>
                  <a:schemeClr val="tx2"/>
                </a:solidFill>
                <a:latin typeface="方正姚体" panose="02010601030101010101" pitchFamily="2" charset="-122"/>
                <a:ea typeface="方正姚体" panose="02010601030101010101" pitchFamily="2" charset="-122"/>
              </a:rPr>
              <a:t>形式</a:t>
            </a:r>
          </a:p>
        </p:txBody>
      </p:sp>
      <p:sp>
        <p:nvSpPr>
          <p:cNvPr id="31" name="TextBox 459"/>
          <p:cNvSpPr>
            <a:spLocks noChangeArrowheads="1"/>
          </p:cNvSpPr>
          <p:nvPr/>
        </p:nvSpPr>
        <p:spPr bwMode="auto">
          <a:xfrm>
            <a:off x="3928314" y="4855091"/>
            <a:ext cx="126365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buClrTx/>
              <a:buSzTx/>
              <a:buFontTx/>
            </a:pPr>
            <a:r>
              <a:rPr lang="zh-CN" altLang="en-US" sz="4000" b="1">
                <a:solidFill>
                  <a:schemeClr val="tx2"/>
                </a:solidFill>
                <a:latin typeface="方正姚体" panose="02010601030101010101" pitchFamily="2" charset="-122"/>
                <a:ea typeface="方正姚体" panose="02010601030101010101" pitchFamily="2" charset="-122"/>
              </a:rPr>
              <a:t>真题</a:t>
            </a:r>
          </a:p>
        </p:txBody>
      </p:sp>
      <p:sp>
        <p:nvSpPr>
          <p:cNvPr id="3" name="文本框 2"/>
          <p:cNvSpPr txBox="1"/>
          <p:nvPr/>
        </p:nvSpPr>
        <p:spPr>
          <a:xfrm>
            <a:off x="3450590" y="2747010"/>
            <a:ext cx="8194040" cy="953135"/>
          </a:xfrm>
          <a:prstGeom prst="rect">
            <a:avLst/>
          </a:prstGeom>
          <a:noFill/>
        </p:spPr>
        <p:txBody>
          <a:bodyPr wrap="square" rtlCol="0" anchor="t">
            <a:spAutoFit/>
          </a:bodyPr>
          <a:lstStyle/>
          <a:p>
            <a:r>
              <a:rPr sz="2800">
                <a:solidFill>
                  <a:srgbClr val="0070C0"/>
                </a:solidFill>
                <a:latin typeface="华文隶书" panose="02010800040101010101" charset="-122"/>
                <a:ea typeface="华文隶书" panose="02010800040101010101" charset="-122"/>
              </a:rPr>
              <a:t>能够阅读浅易的文言文，理解常见文言实词在文中的含义，B级（理解）</a:t>
            </a:r>
            <a:endParaRPr lang="zh-CN" altLang="en-US"/>
          </a:p>
        </p:txBody>
      </p:sp>
      <p:pic>
        <p:nvPicPr>
          <p:cNvPr id="4" name="图片 3"/>
          <p:cNvPicPr>
            <a:picLocks noChangeAspect="1"/>
          </p:cNvPicPr>
          <p:nvPr/>
        </p:nvPicPr>
        <p:blipFill>
          <a:blip r:embed="rId4"/>
          <a:stretch>
            <a:fillRect/>
          </a:stretch>
        </p:blipFill>
        <p:spPr>
          <a:xfrm>
            <a:off x="5273675" y="5102860"/>
            <a:ext cx="5949950" cy="125793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28575">
            <a:solidFill>
              <a:schemeClr val="accent1"/>
            </a:solidFill>
          </a:ln>
        </p:spPr>
      </p:pic>
    </p:spTree>
  </p:cSld>
  <p:clrMapOvr>
    <a:masterClrMapping/>
  </p:clrMapOvr>
  <mc:AlternateContent>
    <mc:Choice xmlns:p15="http://schemas.microsoft.com/office/powerpoint/2012/main" Requires="p15">
      <p:transition spd="slow" p14:dur="1250">
        <p15:prstTrans prst="airplane"/>
        <p:sndAc>
          <p:stSnd>
            <p:snd r:embed="rId5" name="wind.wav"/>
          </p:stSnd>
        </p:sndAc>
      </p:transition>
    </mc:Choice>
    <mc:Fallback>
      <p:transition spd="slow">
        <p:fade/>
        <p:sndAc>
          <p:stSnd>
            <p:snd r:embed="rId5"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up)">
                                      <p:cBhvr>
                                        <p:cTn id="19" dur="500"/>
                                        <p:tgtEl>
                                          <p:spTgt spid="27"/>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childTnLst>
                          </p:cTn>
                        </p:par>
                        <p:par>
                          <p:cTn id="28" fill="hold" nodeType="afterGroup">
                            <p:stCondLst>
                              <p:cond delay="3000"/>
                            </p:stCondLst>
                            <p:childTnLst>
                              <p:par>
                                <p:cTn id="29" presetID="22" presetClass="entr" presetSubtype="8"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nodeType="afterGroup">
                            <p:stCondLst>
                              <p:cond delay="3500"/>
                            </p:stCondLst>
                            <p:childTnLst>
                              <p:par>
                                <p:cTn id="33" presetID="53"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nodeType="afterGroup">
                            <p:stCondLst>
                              <p:cond delay="4000"/>
                            </p:stCondLst>
                            <p:childTnLst>
                              <p:par>
                                <p:cTn id="39" presetID="53"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nodeType="afterGroup">
                            <p:stCondLst>
                              <p:cond delay="4500"/>
                            </p:stCondLst>
                            <p:childTnLst>
                              <p:par>
                                <p:cTn id="45" presetID="53"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childTnLst>
                          </p:cTn>
                        </p:par>
                        <p:par>
                          <p:cTn id="50" fill="hold" nodeType="afterGroup">
                            <p:stCondLst>
                              <p:cond delay="5000"/>
                            </p:stCondLst>
                            <p:childTnLst>
                              <p:par>
                                <p:cTn id="51" presetID="53" presetClass="entr" presetSubtype="0"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childTnLst>
                    </p:cTn>
                  </p:par>
                  <p:par>
                    <p:cTn id="56" fill="hold" nodeType="clickPar">
                      <p:stCondLst>
                        <p:cond delay="indefinite"/>
                        <p:cond evt="onBegin" delay="0">
                          <p:tn val="55"/>
                        </p:cond>
                      </p:stCondLst>
                      <p:childTnLst>
                        <p:par>
                          <p:cTn id="57" fill="hold" nodeType="afterGroup">
                            <p:stCondLst>
                              <p:cond delay="0"/>
                            </p:stCondLst>
                            <p:childTnLst>
                              <p:par>
                                <p:cTn id="58" presetID="18" presetClass="entr" presetSubtype="12"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strips(downLeft)">
                                      <p:cBhvr>
                                        <p:cTn id="60" dur="500"/>
                                        <p:tgtEl>
                                          <p:spTgt spid="15"/>
                                        </p:tgtEl>
                                      </p:cBhvr>
                                    </p:animEffect>
                                  </p:childTnLst>
                                </p:cTn>
                              </p:par>
                            </p:childTnLst>
                          </p:cTn>
                        </p:par>
                      </p:childTnLst>
                    </p:cTn>
                  </p:par>
                  <p:par>
                    <p:cTn id="61" fill="hold" nodeType="clickPar">
                      <p:stCondLst>
                        <p:cond delay="indefinite"/>
                        <p:cond evt="onBegin" delay="0">
                          <p:tn val="60"/>
                        </p:cond>
                      </p:stCondLst>
                      <p:childTnLst>
                        <p:par>
                          <p:cTn id="62" fill="hold" nodeType="afterGroup">
                            <p:stCondLst>
                              <p:cond delay="0"/>
                            </p:stCondLst>
                            <p:childTnLst>
                              <p:par>
                                <p:cTn id="63" presetID="18" presetClass="entr" presetSubtype="12"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strips(downLeft)">
                                      <p:cBhvr>
                                        <p:cTn id="65" dur="500"/>
                                        <p:tgtEl>
                                          <p:spTgt spid="3"/>
                                        </p:tgtEl>
                                      </p:cBhvr>
                                    </p:animEffect>
                                  </p:childTnLst>
                                </p:cTn>
                              </p:par>
                            </p:childTnLst>
                          </p:cTn>
                        </p:par>
                      </p:childTnLst>
                    </p:cTn>
                  </p:par>
                  <p:par>
                    <p:cTn id="66" fill="hold" nodeType="clickPar">
                      <p:stCondLst>
                        <p:cond delay="indefinite"/>
                        <p:cond evt="onBegin" delay="0">
                          <p:tn val="65"/>
                        </p:cond>
                      </p:stCondLst>
                      <p:childTnLst>
                        <p:par>
                          <p:cTn id="67" fill="hold" nodeType="afterGroup">
                            <p:stCondLst>
                              <p:cond delay="0"/>
                            </p:stCondLst>
                            <p:childTnLst>
                              <p:par>
                                <p:cTn id="68" presetID="18" presetClass="entr" presetSubtype="12"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strips(downLeft)">
                                      <p:cBhvr>
                                        <p:cTn id="70" dur="500"/>
                                        <p:tgtEl>
                                          <p:spTgt spid="17"/>
                                        </p:tgtEl>
                                      </p:cBhvr>
                                    </p:animEffect>
                                  </p:childTnLst>
                                </p:cTn>
                              </p:par>
                            </p:childTnLst>
                          </p:cTn>
                        </p:par>
                      </p:childTnLst>
                    </p:cTn>
                  </p:par>
                  <p:par>
                    <p:cTn id="71" fill="hold" nodeType="clickPar">
                      <p:stCondLst>
                        <p:cond delay="indefinite"/>
                        <p:cond evt="onBegin" delay="0">
                          <p:tn val="70"/>
                        </p:cond>
                      </p:stCondLst>
                      <p:childTnLst>
                        <p:par>
                          <p:cTn id="72" fill="hold" nodeType="afterGroup">
                            <p:stCondLst>
                              <p:cond delay="0"/>
                            </p:stCondLst>
                            <p:childTnLst>
                              <p:par>
                                <p:cTn id="73" presetID="18" presetClass="entr" presetSubtype="12" fill="hold" nodeType="click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strips(downLeft)">
                                      <p:cBhvr>
                                        <p:cTn id="7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8" grpId="0"/>
      <p:bldP spid="29" grpId="0"/>
      <p:bldP spid="30" grpId="0"/>
      <p:bldP spid="31" grpId="0"/>
      <p:bldP spid="3" grpId="0"/>
    </p:bld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a:extLst>
              <a:ext uri="{FF2B5EF4-FFF2-40B4-BE49-F238E27FC236}">
                <a16:creationId xmlns:a16="http://schemas.microsoft.com/office/drawing/2014/main" xmlns="" id="{BE31D6E0-5CE1-4DAD-9B17-E317081A25F9}"/>
              </a:ext>
            </a:extLst>
          </p:cNvPr>
          <p:cNvSpPr txBox="1">
            <a:spLocks noChangeArrowheads="1"/>
          </p:cNvSpPr>
          <p:nvPr/>
        </p:nvSpPr>
        <p:spPr bwMode="auto">
          <a:xfrm>
            <a:off x="1559496" y="292447"/>
            <a:ext cx="3962400" cy="823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4800" b="1">
                <a:effectLst>
                  <a:outerShdw blurRad="38100" dist="38100" dir="2700000" algn="tl">
                    <a:srgbClr val="FFFFFF"/>
                  </a:outerShdw>
                </a:effectLst>
                <a:latin typeface="Times New Roman" panose="02020603050405020304" pitchFamily="18" charset="0"/>
                <a:ea typeface="隶书" panose="02010509060101010101" pitchFamily="49" charset="-122"/>
              </a:rPr>
              <a:t>常用判断句式</a:t>
            </a:r>
          </a:p>
        </p:txBody>
      </p:sp>
      <p:sp>
        <p:nvSpPr>
          <p:cNvPr id="3" name="Text Box 3">
            <a:extLst>
              <a:ext uri="{FF2B5EF4-FFF2-40B4-BE49-F238E27FC236}">
                <a16:creationId xmlns:a16="http://schemas.microsoft.com/office/drawing/2014/main" xmlns="" id="{7B2D4204-AC3B-45CF-A81A-4CAC69542B87}"/>
              </a:ext>
            </a:extLst>
          </p:cNvPr>
          <p:cNvSpPr txBox="1">
            <a:spLocks noChangeArrowheads="1"/>
          </p:cNvSpPr>
          <p:nvPr/>
        </p:nvSpPr>
        <p:spPr bwMode="auto">
          <a:xfrm>
            <a:off x="1559496" y="1014852"/>
            <a:ext cx="8153400" cy="558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1、用</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者</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或</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也</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表判断</a:t>
            </a:r>
          </a:p>
          <a:p>
            <a:pPr>
              <a:spcBef>
                <a:spcPct val="50000"/>
              </a:spcBef>
            </a:pPr>
            <a:r>
              <a:rPr lang="zh-CN" altLang="en-US" sz="3600" b="1">
                <a:solidFill>
                  <a:srgbClr val="FF0000"/>
                </a:solidFill>
                <a:effectLst>
                  <a:outerShdw blurRad="38100" dist="38100" dir="2700000" algn="tl">
                    <a:srgbClr val="000000"/>
                  </a:outerShdw>
                </a:effectLst>
                <a:latin typeface="Times New Roman" panose="02020603050405020304" pitchFamily="18" charset="0"/>
              </a:rPr>
              <a:t>“</a:t>
            </a:r>
            <a:r>
              <a:rPr lang="zh-CN" altLang="en-US" sz="3600" b="1">
                <a:solidFill>
                  <a:srgbClr val="FF0000"/>
                </a:solidFill>
                <a:effectLst>
                  <a:outerShdw blurRad="38100" dist="38100" dir="2700000" algn="tl">
                    <a:srgbClr val="000000"/>
                  </a:outerShdw>
                </a:effectLst>
                <a:latin typeface="黑体" panose="02010609060101010101" pitchFamily="49" charset="-122"/>
              </a:rPr>
              <a:t>......者，......也。</a:t>
            </a:r>
            <a:r>
              <a:rPr lang="zh-CN" altLang="en-US" sz="3600" b="1">
                <a:solidFill>
                  <a:srgbClr val="FF0000"/>
                </a:solidFill>
                <a:effectLst>
                  <a:outerShdw blurRad="38100" dist="38100" dir="2700000" algn="tl">
                    <a:srgbClr val="000000"/>
                  </a:outerShdw>
                </a:effectLst>
                <a:latin typeface="Times New Roman" panose="02020603050405020304" pitchFamily="18" charset="0"/>
              </a:rPr>
              <a:t>”</a:t>
            </a:r>
            <a:r>
              <a:rPr lang="zh-CN" altLang="en-US" sz="3600" b="1">
                <a:effectLst>
                  <a:outerShdw blurRad="38100" dist="38100" dir="2700000" algn="tl">
                    <a:srgbClr val="FFFFFF"/>
                  </a:outerShdw>
                </a:effectLst>
                <a:latin typeface="黑体" panose="02010609060101010101" pitchFamily="49" charset="-122"/>
              </a:rPr>
              <a:t>   </a:t>
            </a:r>
          </a:p>
          <a:p>
            <a:pPr>
              <a:spcBef>
                <a:spcPct val="50000"/>
              </a:spcBef>
            </a:pPr>
            <a:r>
              <a:rPr lang="zh-CN" altLang="en-US" sz="3600" b="1">
                <a:effectLst>
                  <a:outerShdw blurRad="38100" dist="38100" dir="2700000" algn="tl">
                    <a:srgbClr val="FFFFFF"/>
                  </a:outerShdw>
                </a:effectLst>
                <a:latin typeface="黑体" panose="02010609060101010101" pitchFamily="49" charset="-122"/>
              </a:rPr>
              <a:t>例：</a:t>
            </a:r>
            <a:r>
              <a:rPr lang="zh-CN" altLang="en-US" sz="3600" b="1">
                <a:effectLst>
                  <a:outerShdw blurRad="38100" dist="38100" dir="2700000" algn="tl">
                    <a:srgbClr val="FFFFFF"/>
                  </a:outerShdw>
                </a:effectLst>
                <a:latin typeface="Times New Roman" panose="02020603050405020304" pitchFamily="18" charset="0"/>
              </a:rPr>
              <a:t>“</a:t>
            </a:r>
            <a:r>
              <a:rPr lang="zh-CN" altLang="en-US" sz="3600" b="1">
                <a:effectLst>
                  <a:outerShdw blurRad="38100" dist="38100" dir="2700000" algn="tl">
                    <a:srgbClr val="FFFFFF"/>
                  </a:outerShdw>
                </a:effectLst>
                <a:latin typeface="黑体" panose="02010609060101010101" pitchFamily="49" charset="-122"/>
              </a:rPr>
              <a:t>陈胜</a:t>
            </a:r>
            <a:r>
              <a:rPr lang="zh-CN" altLang="en-US" sz="3600" b="1">
                <a:solidFill>
                  <a:srgbClr val="FF0000"/>
                </a:solidFill>
                <a:effectLst>
                  <a:outerShdw blurRad="38100" dist="38100" dir="2700000" algn="tl">
                    <a:srgbClr val="000000"/>
                  </a:outerShdw>
                </a:effectLst>
                <a:latin typeface="黑体" panose="02010609060101010101" pitchFamily="49" charset="-122"/>
              </a:rPr>
              <a:t>者</a:t>
            </a:r>
            <a:r>
              <a:rPr lang="zh-CN" altLang="en-US" sz="3600" b="1">
                <a:effectLst>
                  <a:outerShdw blurRad="38100" dist="38100" dir="2700000" algn="tl">
                    <a:srgbClr val="FFFFFF"/>
                  </a:outerShdw>
                </a:effectLst>
                <a:latin typeface="黑体" panose="02010609060101010101" pitchFamily="49" charset="-122"/>
              </a:rPr>
              <a:t>，阳城人</a:t>
            </a:r>
            <a:r>
              <a:rPr lang="zh-CN" altLang="en-US" sz="3600" b="1">
                <a:solidFill>
                  <a:srgbClr val="FF0000"/>
                </a:solidFill>
                <a:effectLst>
                  <a:outerShdw blurRad="38100" dist="38100" dir="2700000" algn="tl">
                    <a:srgbClr val="000000"/>
                  </a:outerShdw>
                </a:effectLst>
                <a:latin typeface="黑体" panose="02010609060101010101" pitchFamily="49" charset="-122"/>
              </a:rPr>
              <a:t>也</a:t>
            </a:r>
            <a:r>
              <a:rPr lang="zh-CN" altLang="en-US" sz="3600" b="1">
                <a:effectLst>
                  <a:outerShdw blurRad="38100" dist="38100" dir="2700000" algn="tl">
                    <a:srgbClr val="FFFFFF"/>
                  </a:outerShdw>
                </a:effectLst>
                <a:latin typeface="黑体" panose="02010609060101010101" pitchFamily="49" charset="-122"/>
              </a:rPr>
              <a:t>。</a:t>
            </a:r>
            <a:r>
              <a:rPr lang="zh-CN" altLang="en-US" sz="3600" b="1">
                <a:effectLst>
                  <a:outerShdw blurRad="38100" dist="38100" dir="2700000" algn="tl">
                    <a:srgbClr val="FFFFFF"/>
                  </a:outerShdw>
                </a:effectLst>
                <a:latin typeface="Times New Roman" panose="02020603050405020304" pitchFamily="18" charset="0"/>
              </a:rPr>
              <a:t>”</a:t>
            </a:r>
            <a:endParaRPr lang="zh-CN" altLang="en-US" sz="3600" b="1">
              <a:effectLst>
                <a:outerShdw blurRad="38100" dist="38100" dir="2700000" algn="tl">
                  <a:srgbClr val="FFFFFF"/>
                </a:outerShdw>
              </a:effectLst>
              <a:latin typeface="黑体" panose="02010609060101010101" pitchFamily="49" charset="-122"/>
            </a:endParaRPr>
          </a:p>
          <a:p>
            <a:pPr>
              <a:spcBef>
                <a:spcPct val="50000"/>
              </a:spcBef>
            </a:pPr>
            <a:r>
              <a:rPr lang="zh-CN" altLang="en-US" sz="3600" b="1">
                <a:solidFill>
                  <a:srgbClr val="FF0000"/>
                </a:solidFill>
                <a:effectLst>
                  <a:outerShdw blurRad="38100" dist="38100" dir="2700000" algn="tl">
                    <a:srgbClr val="000000"/>
                  </a:outerShdw>
                </a:effectLst>
                <a:latin typeface="Times New Roman" panose="02020603050405020304" pitchFamily="18" charset="0"/>
              </a:rPr>
              <a:t>“</a:t>
            </a:r>
            <a:r>
              <a:rPr lang="zh-CN" altLang="en-US" sz="3600" b="1">
                <a:solidFill>
                  <a:srgbClr val="FF0000"/>
                </a:solidFill>
                <a:effectLst>
                  <a:outerShdw blurRad="38100" dist="38100" dir="2700000" algn="tl">
                    <a:srgbClr val="000000"/>
                  </a:outerShdw>
                </a:effectLst>
                <a:latin typeface="黑体" panose="02010609060101010101" pitchFamily="49" charset="-122"/>
              </a:rPr>
              <a:t>......，......也。</a:t>
            </a:r>
            <a:r>
              <a:rPr lang="zh-CN" altLang="en-US" sz="3600" b="1">
                <a:solidFill>
                  <a:srgbClr val="FF0000"/>
                </a:solidFill>
                <a:effectLst>
                  <a:outerShdw blurRad="38100" dist="38100" dir="2700000" algn="tl">
                    <a:srgbClr val="000000"/>
                  </a:outerShdw>
                </a:effectLst>
                <a:latin typeface="Times New Roman" panose="02020603050405020304" pitchFamily="18" charset="0"/>
              </a:rPr>
              <a:t>”</a:t>
            </a:r>
            <a:r>
              <a:rPr lang="zh-CN" altLang="en-US" sz="3600" b="1">
                <a:effectLst>
                  <a:outerShdw blurRad="38100" dist="38100" dir="2700000" algn="tl">
                    <a:srgbClr val="FFFFFF"/>
                  </a:outerShdw>
                </a:effectLst>
                <a:latin typeface="黑体" panose="02010609060101010101" pitchFamily="49" charset="-122"/>
              </a:rPr>
              <a:t>    </a:t>
            </a:r>
          </a:p>
          <a:p>
            <a:pPr>
              <a:spcBef>
                <a:spcPct val="50000"/>
              </a:spcBef>
            </a:pPr>
            <a:r>
              <a:rPr lang="zh-CN" altLang="en-US" sz="3600" b="1">
                <a:effectLst>
                  <a:outerShdw blurRad="38100" dist="38100" dir="2700000" algn="tl">
                    <a:srgbClr val="FFFFFF"/>
                  </a:outerShdw>
                </a:effectLst>
                <a:latin typeface="黑体" panose="02010609060101010101" pitchFamily="49" charset="-122"/>
              </a:rPr>
              <a:t>例：</a:t>
            </a:r>
            <a:r>
              <a:rPr lang="zh-CN" altLang="en-US" sz="3600" b="1">
                <a:effectLst>
                  <a:outerShdw blurRad="38100" dist="38100" dir="2700000" algn="tl">
                    <a:srgbClr val="FFFFFF"/>
                  </a:outerShdw>
                </a:effectLst>
                <a:latin typeface="Times New Roman" panose="02020603050405020304" pitchFamily="18" charset="0"/>
              </a:rPr>
              <a:t>“</a:t>
            </a:r>
            <a:r>
              <a:rPr lang="zh-CN" altLang="en-US" sz="3600" b="1">
                <a:effectLst>
                  <a:outerShdw blurRad="38100" dist="38100" dir="2700000" algn="tl">
                    <a:srgbClr val="FFFFFF"/>
                  </a:outerShdw>
                </a:effectLst>
                <a:latin typeface="黑体" panose="02010609060101010101" pitchFamily="49" charset="-122"/>
              </a:rPr>
              <a:t>操虽托名汉相，其实汉贼</a:t>
            </a:r>
            <a:r>
              <a:rPr lang="zh-CN" altLang="en-US" sz="3600" b="1">
                <a:solidFill>
                  <a:srgbClr val="FF0000"/>
                </a:solidFill>
                <a:effectLst>
                  <a:outerShdw blurRad="38100" dist="38100" dir="2700000" algn="tl">
                    <a:srgbClr val="000000"/>
                  </a:outerShdw>
                </a:effectLst>
                <a:latin typeface="黑体" panose="02010609060101010101" pitchFamily="49" charset="-122"/>
              </a:rPr>
              <a:t>也</a:t>
            </a:r>
            <a:r>
              <a:rPr lang="zh-CN" altLang="en-US" sz="3600" b="1">
                <a:effectLst>
                  <a:outerShdw blurRad="38100" dist="38100" dir="2700000" algn="tl">
                    <a:srgbClr val="FFFFFF"/>
                  </a:outerShdw>
                </a:effectLst>
                <a:latin typeface="黑体" panose="02010609060101010101" pitchFamily="49" charset="-122"/>
              </a:rPr>
              <a:t>。</a:t>
            </a:r>
            <a:r>
              <a:rPr lang="zh-CN" altLang="en-US" sz="3600" b="1">
                <a:effectLst>
                  <a:outerShdw blurRad="38100" dist="38100" dir="2700000" algn="tl">
                    <a:srgbClr val="FFFFFF"/>
                  </a:outerShdw>
                </a:effectLst>
                <a:latin typeface="Times New Roman" panose="02020603050405020304" pitchFamily="18" charset="0"/>
              </a:rPr>
              <a:t>”</a:t>
            </a:r>
            <a:endParaRPr lang="zh-CN" altLang="en-US" sz="3600" b="1">
              <a:effectLst>
                <a:outerShdw blurRad="38100" dist="38100" dir="2700000" algn="tl">
                  <a:srgbClr val="FFFFFF"/>
                </a:outerShdw>
              </a:effectLst>
              <a:latin typeface="黑体" panose="02010609060101010101" pitchFamily="49" charset="-122"/>
            </a:endParaRPr>
          </a:p>
          <a:p>
            <a:pPr>
              <a:spcBef>
                <a:spcPct val="50000"/>
              </a:spcBef>
            </a:pPr>
            <a:r>
              <a:rPr lang="zh-CN" altLang="en-US" sz="3600" b="1">
                <a:solidFill>
                  <a:srgbClr val="FF0000"/>
                </a:solidFill>
                <a:effectLst>
                  <a:outerShdw blurRad="38100" dist="38100" dir="2700000" algn="tl">
                    <a:srgbClr val="000000"/>
                  </a:outerShdw>
                </a:effectLst>
                <a:latin typeface="Times New Roman" panose="02020603050405020304" pitchFamily="18" charset="0"/>
              </a:rPr>
              <a:t>“</a:t>
            </a:r>
            <a:r>
              <a:rPr lang="zh-CN" altLang="en-US" sz="3600" b="1">
                <a:solidFill>
                  <a:srgbClr val="FF0000"/>
                </a:solidFill>
                <a:effectLst>
                  <a:outerShdw blurRad="38100" dist="38100" dir="2700000" algn="tl">
                    <a:srgbClr val="000000"/>
                  </a:outerShdw>
                </a:effectLst>
                <a:latin typeface="黑体" panose="02010609060101010101" pitchFamily="49" charset="-122"/>
              </a:rPr>
              <a:t>......者也。</a:t>
            </a:r>
            <a:r>
              <a:rPr lang="zh-CN" altLang="en-US" sz="3600" b="1">
                <a:solidFill>
                  <a:srgbClr val="FF0000"/>
                </a:solidFill>
                <a:effectLst>
                  <a:outerShdw blurRad="38100" dist="38100" dir="2700000" algn="tl">
                    <a:srgbClr val="000000"/>
                  </a:outerShdw>
                </a:effectLst>
                <a:latin typeface="Times New Roman" panose="02020603050405020304" pitchFamily="18" charset="0"/>
              </a:rPr>
              <a:t>”</a:t>
            </a:r>
            <a:r>
              <a:rPr lang="zh-CN" altLang="en-US" sz="3600" b="1">
                <a:effectLst>
                  <a:outerShdw blurRad="38100" dist="38100" dir="2700000" algn="tl">
                    <a:srgbClr val="FFFFFF"/>
                  </a:outerShdw>
                </a:effectLst>
                <a:latin typeface="黑体" panose="02010609060101010101" pitchFamily="49" charset="-122"/>
              </a:rPr>
              <a:t>           </a:t>
            </a:r>
          </a:p>
          <a:p>
            <a:pPr>
              <a:spcBef>
                <a:spcPct val="50000"/>
              </a:spcBef>
            </a:pPr>
            <a:r>
              <a:rPr lang="zh-CN" altLang="en-US" sz="3600" b="1">
                <a:effectLst>
                  <a:outerShdw blurRad="38100" dist="38100" dir="2700000" algn="tl">
                    <a:srgbClr val="FFFFFF"/>
                  </a:outerShdw>
                </a:effectLst>
                <a:latin typeface="黑体" panose="02010609060101010101" pitchFamily="49" charset="-122"/>
              </a:rPr>
              <a:t>例：</a:t>
            </a:r>
            <a:r>
              <a:rPr lang="zh-CN" altLang="en-US" sz="3600" b="1">
                <a:effectLst>
                  <a:outerShdw blurRad="38100" dist="38100" dir="2700000" algn="tl">
                    <a:srgbClr val="FFFFFF"/>
                  </a:outerShdw>
                </a:effectLst>
                <a:latin typeface="Times New Roman" panose="02020603050405020304" pitchFamily="18" charset="0"/>
              </a:rPr>
              <a:t>“</a:t>
            </a:r>
            <a:r>
              <a:rPr lang="zh-CN" altLang="en-US" sz="3600" b="1">
                <a:effectLst>
                  <a:outerShdw blurRad="38100" dist="38100" dir="2700000" algn="tl">
                    <a:srgbClr val="FFFFFF"/>
                  </a:outerShdw>
                </a:effectLst>
                <a:latin typeface="黑体" panose="02010609060101010101" pitchFamily="49" charset="-122"/>
              </a:rPr>
              <a:t>城北徐公，齐国之美丽</a:t>
            </a:r>
            <a:r>
              <a:rPr lang="zh-CN" altLang="en-US" sz="3600" b="1">
                <a:solidFill>
                  <a:srgbClr val="FF0000"/>
                </a:solidFill>
                <a:effectLst>
                  <a:outerShdw blurRad="38100" dist="38100" dir="2700000" algn="tl">
                    <a:srgbClr val="000000"/>
                  </a:outerShdw>
                </a:effectLst>
                <a:latin typeface="黑体" panose="02010609060101010101" pitchFamily="49" charset="-122"/>
              </a:rPr>
              <a:t>者也</a:t>
            </a:r>
            <a:r>
              <a:rPr lang="zh-CN" altLang="en-US" sz="3600" b="1">
                <a:effectLst>
                  <a:outerShdw blurRad="38100" dist="38100" dir="2700000" algn="tl">
                    <a:srgbClr val="FFFFFF"/>
                  </a:outerShdw>
                </a:effectLst>
                <a:latin typeface="黑体" panose="02010609060101010101" pitchFamily="49" charset="-122"/>
              </a:rPr>
              <a:t>。</a:t>
            </a:r>
            <a:r>
              <a:rPr lang="zh-CN" altLang="en-US" sz="3600" b="1">
                <a:effectLst>
                  <a:outerShdw blurRad="38100" dist="38100" dir="2700000" algn="tl">
                    <a:srgbClr val="FFFFFF"/>
                  </a:outerShdw>
                </a:effectLst>
                <a:latin typeface="Times New Roman" panose="02020603050405020304" pitchFamily="18" charset="0"/>
              </a:rPr>
              <a:t>”</a:t>
            </a:r>
            <a:endParaRPr lang="zh-CN" altLang="en-US" sz="3600" b="1">
              <a:solidFill>
                <a:srgbClr val="CC3300"/>
              </a:solidFill>
              <a:effectLst>
                <a:outerShdw blurRad="38100" dist="38100" dir="2700000" algn="tl">
                  <a:srgbClr val="000000"/>
                </a:outerShdw>
              </a:effectLst>
              <a:latin typeface="黑体" panose="02010609060101010101" pitchFamily="49" charset="-122"/>
            </a:endParaRPr>
          </a:p>
        </p:txBody>
      </p:sp>
    </p:spTree>
    <p:extLst>
      <p:ext uri="{BB962C8B-B14F-4D97-AF65-F5344CB8AC3E}">
        <p14:creationId xmlns:p14="http://schemas.microsoft.com/office/powerpoint/2010/main" val="1302236024"/>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0" fill="hold">
                                          <p:stCondLst>
                                            <p:cond delay="0"/>
                                          </p:stCondLst>
                                        </p:cTn>
                                        <p:tgtEl>
                                          <p:spTgt spid="3"/>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3">
            <a:extLst>
              <a:ext uri="{FF2B5EF4-FFF2-40B4-BE49-F238E27FC236}">
                <a16:creationId xmlns:a16="http://schemas.microsoft.com/office/drawing/2014/main" xmlns="" id="{A50C727D-FCB9-427B-BF6F-05956081AF6E}"/>
              </a:ext>
            </a:extLst>
          </p:cNvPr>
          <p:cNvSpPr txBox="1">
            <a:spLocks noChangeArrowheads="1"/>
          </p:cNvSpPr>
          <p:nvPr/>
        </p:nvSpPr>
        <p:spPr bwMode="auto">
          <a:xfrm>
            <a:off x="1847528" y="476672"/>
            <a:ext cx="5832648" cy="646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下列句子哪些属于判断句？</a:t>
            </a:r>
          </a:p>
        </p:txBody>
      </p:sp>
      <p:sp>
        <p:nvSpPr>
          <p:cNvPr id="3" name="Text Box 4">
            <a:extLst>
              <a:ext uri="{FF2B5EF4-FFF2-40B4-BE49-F238E27FC236}">
                <a16:creationId xmlns:a16="http://schemas.microsoft.com/office/drawing/2014/main" xmlns="" id="{D9FDC33D-DD1D-4BED-B019-A2D7AF27F0B9}"/>
              </a:ext>
            </a:extLst>
          </p:cNvPr>
          <p:cNvSpPr txBox="1">
            <a:spLocks noChangeArrowheads="1"/>
          </p:cNvSpPr>
          <p:nvPr/>
        </p:nvSpPr>
        <p:spPr bwMode="auto">
          <a:xfrm>
            <a:off x="1703512" y="1389838"/>
            <a:ext cx="8515350" cy="41426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60000"/>
              </a:lnSpc>
              <a:spcBef>
                <a:spcPct val="50000"/>
              </a:spcBef>
            </a:pPr>
            <a:r>
              <a:rPr lang="zh-CN" altLang="en-US" sz="2800" b="1">
                <a:effectLst>
                  <a:outerShdw blurRad="38100" dist="38100" dir="2700000" algn="tl">
                    <a:srgbClr val="FFFFFF"/>
                  </a:outerShdw>
                </a:effectLst>
                <a:latin typeface="黑体" panose="02010609060101010101" pitchFamily="49" charset="-122"/>
              </a:rPr>
              <a:t>1.臣之壮也，犹不如人。</a:t>
            </a:r>
          </a:p>
          <a:p>
            <a:pPr>
              <a:lnSpc>
                <a:spcPct val="60000"/>
              </a:lnSpc>
              <a:spcBef>
                <a:spcPct val="50000"/>
              </a:spcBef>
            </a:pPr>
            <a:r>
              <a:rPr lang="zh-CN" altLang="en-US" sz="2800" b="1">
                <a:effectLst>
                  <a:outerShdw blurRad="38100" dist="38100" dir="2700000" algn="tl">
                    <a:srgbClr val="FFFFFF"/>
                  </a:outerShdw>
                </a:effectLst>
                <a:latin typeface="黑体" panose="02010609060101010101" pitchFamily="49" charset="-122"/>
              </a:rPr>
              <a:t>2.因人之力而敝之，不仁。</a:t>
            </a:r>
          </a:p>
          <a:p>
            <a:pPr>
              <a:lnSpc>
                <a:spcPct val="60000"/>
              </a:lnSpc>
              <a:spcBef>
                <a:spcPct val="50000"/>
              </a:spcBef>
            </a:pPr>
            <a:r>
              <a:rPr lang="zh-CN" altLang="en-US" sz="2800" b="1">
                <a:effectLst>
                  <a:outerShdw blurRad="38100" dist="38100" dir="2700000" algn="tl">
                    <a:srgbClr val="FFFFFF"/>
                  </a:outerShdw>
                </a:effectLst>
                <a:latin typeface="黑体" panose="02010609060101010101" pitchFamily="49" charset="-122"/>
              </a:rPr>
              <a:t>3.陈胜者，阳城人也。</a:t>
            </a:r>
          </a:p>
          <a:p>
            <a:pPr>
              <a:lnSpc>
                <a:spcPct val="60000"/>
              </a:lnSpc>
              <a:spcBef>
                <a:spcPct val="50000"/>
              </a:spcBef>
            </a:pPr>
            <a:r>
              <a:rPr lang="zh-CN" altLang="en-US" sz="2800" b="1">
                <a:effectLst>
                  <a:outerShdw blurRad="38100" dist="38100" dir="2700000" algn="tl">
                    <a:srgbClr val="FFFFFF"/>
                  </a:outerShdw>
                </a:effectLst>
                <a:latin typeface="黑体" panose="02010609060101010101" pitchFamily="49" charset="-122"/>
              </a:rPr>
              <a:t>4.城北徐公，齐国之美丽者也。</a:t>
            </a:r>
          </a:p>
          <a:p>
            <a:pPr>
              <a:lnSpc>
                <a:spcPct val="60000"/>
              </a:lnSpc>
              <a:spcBef>
                <a:spcPct val="50000"/>
              </a:spcBef>
            </a:pPr>
            <a:r>
              <a:rPr lang="zh-CN" altLang="en-US" sz="2800" b="1">
                <a:effectLst>
                  <a:outerShdw blurRad="38100" dist="38100" dir="2700000" algn="tl">
                    <a:srgbClr val="FFFFFF"/>
                  </a:outerShdw>
                </a:effectLst>
                <a:latin typeface="黑体" panose="02010609060101010101" pitchFamily="49" charset="-122"/>
              </a:rPr>
              <a:t>5.臣诚知不如徐公美。</a:t>
            </a:r>
          </a:p>
          <a:p>
            <a:pPr>
              <a:lnSpc>
                <a:spcPct val="60000"/>
              </a:lnSpc>
              <a:spcBef>
                <a:spcPct val="50000"/>
              </a:spcBef>
            </a:pPr>
            <a:r>
              <a:rPr lang="zh-CN" altLang="en-US" sz="2800" b="1">
                <a:effectLst>
                  <a:outerShdw blurRad="38100" dist="38100" dir="2700000" algn="tl">
                    <a:srgbClr val="FFFFFF"/>
                  </a:outerShdw>
                </a:effectLst>
                <a:latin typeface="黑体" panose="02010609060101010101" pitchFamily="49" charset="-122"/>
              </a:rPr>
              <a:t>6.当立者乃公子扶苏。</a:t>
            </a:r>
          </a:p>
          <a:p>
            <a:pPr>
              <a:lnSpc>
                <a:spcPct val="60000"/>
              </a:lnSpc>
              <a:spcBef>
                <a:spcPct val="50000"/>
              </a:spcBef>
            </a:pPr>
            <a:r>
              <a:rPr lang="zh-CN" altLang="en-US" sz="2800" b="1">
                <a:effectLst>
                  <a:outerShdw blurRad="38100" dist="38100" dir="2700000" algn="tl">
                    <a:srgbClr val="FFFFFF"/>
                  </a:outerShdw>
                </a:effectLst>
                <a:latin typeface="黑体" panose="02010609060101010101" pitchFamily="49" charset="-122"/>
              </a:rPr>
              <a:t>7.必以长安君为质，兵乃出。</a:t>
            </a:r>
          </a:p>
          <a:p>
            <a:pPr>
              <a:lnSpc>
                <a:spcPct val="60000"/>
              </a:lnSpc>
              <a:spcBef>
                <a:spcPct val="50000"/>
              </a:spcBef>
            </a:pPr>
            <a:r>
              <a:rPr lang="zh-CN" altLang="en-US" sz="2800" b="1">
                <a:effectLst>
                  <a:outerShdw blurRad="38100" dist="38100" dir="2700000" algn="tl">
                    <a:srgbClr val="FFFFFF"/>
                  </a:outerShdw>
                </a:effectLst>
                <a:latin typeface="黑体" panose="02010609060101010101" pitchFamily="49" charset="-122"/>
              </a:rPr>
              <a:t>8.今急而求子，是寡人之过也。</a:t>
            </a:r>
          </a:p>
          <a:p>
            <a:pPr>
              <a:lnSpc>
                <a:spcPct val="60000"/>
              </a:lnSpc>
              <a:spcBef>
                <a:spcPct val="50000"/>
              </a:spcBef>
            </a:pPr>
            <a:r>
              <a:rPr lang="zh-CN" altLang="en-US" sz="2800" b="1">
                <a:effectLst>
                  <a:outerShdw blurRad="38100" dist="38100" dir="2700000" algn="tl">
                    <a:srgbClr val="FFFFFF"/>
                  </a:outerShdw>
                </a:effectLst>
                <a:latin typeface="黑体" panose="02010609060101010101" pitchFamily="49" charset="-122"/>
              </a:rPr>
              <a:t>9.刘备，天下枭雄。</a:t>
            </a:r>
          </a:p>
        </p:txBody>
      </p:sp>
    </p:spTree>
    <p:extLst>
      <p:ext uri="{BB962C8B-B14F-4D97-AF65-F5344CB8AC3E}">
        <p14:creationId xmlns:p14="http://schemas.microsoft.com/office/powerpoint/2010/main" val="3750275541"/>
      </p:ext>
    </p:extLst>
  </p:cSld>
  <p:clrMapOvr>
    <a:masterClrMapping/>
  </p:clrMapOvr>
  <mc:AlternateContent>
    <mc:Choice xmlns:p15="http://schemas.microsoft.com/office/powerpoint/2012/main" Requires="p15">
      <p:transition spd="slow" p14:dur="1250">
        <p15:prstTrans prst="airplane"/>
        <p:sndAc>
          <p:stSnd>
            <p:snd r:embed="rId3" name="wind.wav"/>
          </p:stSnd>
        </p:sndAc>
      </p:transition>
    </mc:Choice>
    <mc:Fallback>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32" fill="hold" grpId="0" nodeType="afterEffect">
                                  <p:stCondLst>
                                    <p:cond delay="0"/>
                                  </p:stCondLst>
                                  <p:childTnLst>
                                    <p:set>
                                      <p:cBhvr>
                                        <p:cTn id="6" dur="0" fill="hold">
                                          <p:stCondLst>
                                            <p:cond delay="0"/>
                                          </p:stCondLst>
                                        </p:cTn>
                                        <p:tgtEl>
                                          <p:spTgt spid="3"/>
                                        </p:tgtEl>
                                        <p:attrNameLst>
                                          <p:attrName>style.visibility</p:attrName>
                                        </p:attrNameLst>
                                      </p:cBhvr>
                                      <p:to>
                                        <p:strVal val="visible"/>
                                      </p:to>
                                    </p:set>
                                    <p:animEffect filter="">
                                      <p:cBhvr>
                                        <p:cTn id="7"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a:extLst>
              <a:ext uri="{FF2B5EF4-FFF2-40B4-BE49-F238E27FC236}">
                <a16:creationId xmlns:a16="http://schemas.microsoft.com/office/drawing/2014/main" xmlns="" id="{16B03ABB-E27E-4C50-874D-75EE2B6D5568}"/>
              </a:ext>
            </a:extLst>
          </p:cNvPr>
          <p:cNvSpPr txBox="1">
            <a:spLocks noChangeArrowheads="1"/>
          </p:cNvSpPr>
          <p:nvPr/>
        </p:nvSpPr>
        <p:spPr bwMode="auto">
          <a:xfrm>
            <a:off x="1847528" y="476672"/>
            <a:ext cx="6019800" cy="679450"/>
          </a:xfrm>
          <a:prstGeom prst="rect">
            <a:avLst/>
          </a:prstGeom>
          <a:noFill/>
          <a:ln w="38100" cap="sq">
            <a:solidFill>
              <a:schemeClr val="tx1"/>
            </a:solidFill>
            <a:miter lim="800000"/>
          </a:ln>
          <a:extLst>
            <a:ext uri="{909E8E84-426E-40DD-AFC4-6F175D3DCCD1}">
              <a14:hiddenFill xmlns:a14="http://schemas.microsoft.com/office/drawing/2010/main">
                <a:solidFill>
                  <a:schemeClr val="accent1"/>
                </a:solidFill>
              </a14:hiddenFill>
            </a:ext>
          </a:extLst>
        </p:spPr>
        <p:txBody>
          <a:bodyPr>
            <a:spAutoFit/>
          </a:bodyPr>
          <a:lstStyle/>
          <a:p>
            <a:pPr>
              <a:spcBef>
                <a:spcPct val="50000"/>
              </a:spcBef>
            </a:pPr>
            <a:r>
              <a:rPr lang="zh-CN" altLang="en-US" sz="3600" b="1" i="1">
                <a:solidFill>
                  <a:srgbClr val="FF0000"/>
                </a:solidFill>
                <a:effectLst>
                  <a:outerShdw blurRad="38100" dist="38100" dir="2700000" algn="tl">
                    <a:srgbClr val="000000"/>
                  </a:outerShdw>
                </a:effectLst>
                <a:latin typeface="Times New Roman" panose="02020603050405020304" pitchFamily="18" charset="0"/>
              </a:rPr>
              <a:t>判断句：2、3、4、6、8、9</a:t>
            </a:r>
            <a:endParaRPr lang="en-US" altLang="zh-CN" sz="3600" b="1" i="1">
              <a:solidFill>
                <a:srgbClr val="FF0000"/>
              </a:solidFill>
              <a:effectLst>
                <a:outerShdw blurRad="38100" dist="38100" dir="2700000" algn="tl">
                  <a:srgbClr val="000000"/>
                </a:outerShdw>
              </a:effectLst>
              <a:latin typeface="Times New Roman" panose="02020603050405020304" pitchFamily="18" charset="0"/>
            </a:endParaRPr>
          </a:p>
        </p:txBody>
      </p:sp>
      <p:sp>
        <p:nvSpPr>
          <p:cNvPr id="3" name="Text Box 3">
            <a:extLst>
              <a:ext uri="{FF2B5EF4-FFF2-40B4-BE49-F238E27FC236}">
                <a16:creationId xmlns:a16="http://schemas.microsoft.com/office/drawing/2014/main" xmlns="" id="{29FB0FD8-234D-4681-A2DD-1C2B41719533}"/>
              </a:ext>
            </a:extLst>
          </p:cNvPr>
          <p:cNvSpPr txBox="1">
            <a:spLocks noChangeArrowheads="1"/>
          </p:cNvSpPr>
          <p:nvPr/>
        </p:nvSpPr>
        <p:spPr bwMode="auto">
          <a:xfrm>
            <a:off x="1631504" y="1844824"/>
            <a:ext cx="8497887" cy="3446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60000"/>
              </a:lnSpc>
              <a:spcBef>
                <a:spcPct val="50000"/>
              </a:spcBef>
            </a:pPr>
            <a:r>
              <a:rPr lang="zh-CN" altLang="en-US" sz="3600" b="1">
                <a:effectLst>
                  <a:outerShdw blurRad="38100" dist="38100" dir="2700000" algn="tl">
                    <a:srgbClr val="FFFFFF"/>
                  </a:outerShdw>
                </a:effectLst>
                <a:latin typeface="黑体" panose="02010609060101010101" pitchFamily="49" charset="-122"/>
              </a:rPr>
              <a:t>2.因人之力而敝之，</a:t>
            </a:r>
            <a:r>
              <a:rPr lang="zh-CN" altLang="en-US" sz="3600" b="1">
                <a:solidFill>
                  <a:srgbClr val="FF0000"/>
                </a:solidFill>
                <a:effectLst>
                  <a:outerShdw blurRad="38100" dist="38100" dir="2700000" algn="tl">
                    <a:srgbClr val="000000"/>
                  </a:outerShdw>
                </a:effectLst>
                <a:latin typeface="黑体" panose="02010609060101010101" pitchFamily="49" charset="-122"/>
              </a:rPr>
              <a:t>不</a:t>
            </a:r>
            <a:r>
              <a:rPr lang="zh-CN" altLang="en-US" sz="3600" b="1">
                <a:effectLst>
                  <a:outerShdw blurRad="38100" dist="38100" dir="2700000" algn="tl">
                    <a:srgbClr val="FFFFFF"/>
                  </a:outerShdw>
                </a:effectLst>
                <a:latin typeface="黑体" panose="02010609060101010101" pitchFamily="49" charset="-122"/>
              </a:rPr>
              <a:t>仁</a:t>
            </a:r>
          </a:p>
          <a:p>
            <a:pPr>
              <a:lnSpc>
                <a:spcPct val="60000"/>
              </a:lnSpc>
              <a:spcBef>
                <a:spcPct val="50000"/>
              </a:spcBef>
            </a:pPr>
            <a:r>
              <a:rPr lang="zh-CN" altLang="en-US" sz="3600" b="1">
                <a:effectLst>
                  <a:outerShdw blurRad="38100" dist="38100" dir="2700000" algn="tl">
                    <a:srgbClr val="FFFFFF"/>
                  </a:outerShdw>
                </a:effectLst>
                <a:latin typeface="黑体" panose="02010609060101010101" pitchFamily="49" charset="-122"/>
              </a:rPr>
              <a:t>3.陈胜</a:t>
            </a:r>
            <a:r>
              <a:rPr lang="zh-CN" altLang="en-US" sz="3600" b="1">
                <a:solidFill>
                  <a:srgbClr val="FF0000"/>
                </a:solidFill>
                <a:effectLst>
                  <a:outerShdw blurRad="38100" dist="38100" dir="2700000" algn="tl">
                    <a:srgbClr val="000000"/>
                  </a:outerShdw>
                </a:effectLst>
                <a:latin typeface="黑体" panose="02010609060101010101" pitchFamily="49" charset="-122"/>
              </a:rPr>
              <a:t>者</a:t>
            </a:r>
            <a:r>
              <a:rPr lang="zh-CN" altLang="en-US" sz="3600" b="1">
                <a:effectLst>
                  <a:outerShdw blurRad="38100" dist="38100" dir="2700000" algn="tl">
                    <a:srgbClr val="FFFFFF"/>
                  </a:outerShdw>
                </a:effectLst>
                <a:latin typeface="黑体" panose="02010609060101010101" pitchFamily="49" charset="-122"/>
              </a:rPr>
              <a:t>，阳城人</a:t>
            </a:r>
            <a:r>
              <a:rPr lang="zh-CN" altLang="en-US" sz="3600" b="1">
                <a:solidFill>
                  <a:srgbClr val="FF0000"/>
                </a:solidFill>
                <a:effectLst>
                  <a:outerShdw blurRad="38100" dist="38100" dir="2700000" algn="tl">
                    <a:srgbClr val="000000"/>
                  </a:outerShdw>
                </a:effectLst>
                <a:latin typeface="黑体" panose="02010609060101010101" pitchFamily="49" charset="-122"/>
              </a:rPr>
              <a:t>也</a:t>
            </a:r>
          </a:p>
          <a:p>
            <a:pPr>
              <a:lnSpc>
                <a:spcPct val="60000"/>
              </a:lnSpc>
              <a:spcBef>
                <a:spcPct val="50000"/>
              </a:spcBef>
            </a:pPr>
            <a:r>
              <a:rPr lang="zh-CN" altLang="en-US" sz="3600" b="1">
                <a:effectLst>
                  <a:outerShdw blurRad="38100" dist="38100" dir="2700000" algn="tl">
                    <a:srgbClr val="FFFFFF"/>
                  </a:outerShdw>
                </a:effectLst>
                <a:latin typeface="黑体" panose="02010609060101010101" pitchFamily="49" charset="-122"/>
              </a:rPr>
              <a:t>4.城北徐公，齐国之美丽</a:t>
            </a:r>
            <a:r>
              <a:rPr lang="zh-CN" altLang="en-US" sz="3600" b="1">
                <a:solidFill>
                  <a:srgbClr val="FF0000"/>
                </a:solidFill>
                <a:effectLst>
                  <a:outerShdw blurRad="38100" dist="38100" dir="2700000" algn="tl">
                    <a:srgbClr val="000000"/>
                  </a:outerShdw>
                </a:effectLst>
                <a:latin typeface="黑体" panose="02010609060101010101" pitchFamily="49" charset="-122"/>
              </a:rPr>
              <a:t>者也</a:t>
            </a:r>
          </a:p>
          <a:p>
            <a:pPr>
              <a:lnSpc>
                <a:spcPct val="60000"/>
              </a:lnSpc>
              <a:spcBef>
                <a:spcPct val="50000"/>
              </a:spcBef>
            </a:pPr>
            <a:r>
              <a:rPr lang="zh-CN" altLang="en-US" sz="3600" b="1">
                <a:effectLst>
                  <a:outerShdw blurRad="38100" dist="38100" dir="2700000" algn="tl">
                    <a:srgbClr val="FFFFFF"/>
                  </a:outerShdw>
                </a:effectLst>
                <a:latin typeface="黑体" panose="02010609060101010101" pitchFamily="49" charset="-122"/>
              </a:rPr>
              <a:t>6.当立者</a:t>
            </a:r>
            <a:r>
              <a:rPr lang="zh-CN" altLang="en-US" sz="3600" b="1">
                <a:solidFill>
                  <a:srgbClr val="FF0000"/>
                </a:solidFill>
                <a:effectLst>
                  <a:outerShdw blurRad="38100" dist="38100" dir="2700000" algn="tl">
                    <a:srgbClr val="000000"/>
                  </a:outerShdw>
                </a:effectLst>
                <a:latin typeface="黑体" panose="02010609060101010101" pitchFamily="49" charset="-122"/>
              </a:rPr>
              <a:t>乃</a:t>
            </a:r>
            <a:r>
              <a:rPr lang="zh-CN" altLang="en-US" sz="3600" b="1">
                <a:effectLst>
                  <a:outerShdw blurRad="38100" dist="38100" dir="2700000" algn="tl">
                    <a:srgbClr val="FFFFFF"/>
                  </a:outerShdw>
                </a:effectLst>
                <a:latin typeface="黑体" panose="02010609060101010101" pitchFamily="49" charset="-122"/>
              </a:rPr>
              <a:t>公子扶苏</a:t>
            </a:r>
          </a:p>
          <a:p>
            <a:pPr>
              <a:lnSpc>
                <a:spcPct val="60000"/>
              </a:lnSpc>
              <a:spcBef>
                <a:spcPct val="50000"/>
              </a:spcBef>
            </a:pPr>
            <a:r>
              <a:rPr lang="zh-CN" altLang="en-US" sz="3600" b="1">
                <a:effectLst>
                  <a:outerShdw blurRad="38100" dist="38100" dir="2700000" algn="tl">
                    <a:srgbClr val="FFFFFF"/>
                  </a:outerShdw>
                </a:effectLst>
                <a:latin typeface="黑体" panose="02010609060101010101" pitchFamily="49" charset="-122"/>
              </a:rPr>
              <a:t>8.今急而求子，是寡人之过</a:t>
            </a:r>
            <a:r>
              <a:rPr lang="zh-CN" altLang="en-US" sz="3600" b="1">
                <a:solidFill>
                  <a:srgbClr val="FF0000"/>
                </a:solidFill>
                <a:effectLst>
                  <a:outerShdw blurRad="38100" dist="38100" dir="2700000" algn="tl">
                    <a:srgbClr val="000000"/>
                  </a:outerShdw>
                </a:effectLst>
                <a:latin typeface="黑体" panose="02010609060101010101" pitchFamily="49" charset="-122"/>
              </a:rPr>
              <a:t>也</a:t>
            </a:r>
          </a:p>
          <a:p>
            <a:pPr>
              <a:lnSpc>
                <a:spcPct val="60000"/>
              </a:lnSpc>
              <a:spcBef>
                <a:spcPct val="50000"/>
              </a:spcBef>
            </a:pPr>
            <a:r>
              <a:rPr lang="zh-CN" altLang="en-US" sz="3600" b="1">
                <a:effectLst>
                  <a:outerShdw blurRad="38100" dist="38100" dir="2700000" algn="tl">
                    <a:srgbClr val="FFFFFF"/>
                  </a:outerShdw>
                </a:effectLst>
                <a:latin typeface="黑体" panose="02010609060101010101" pitchFamily="49" charset="-122"/>
              </a:rPr>
              <a:t>9.刘备，天下枭雄</a:t>
            </a:r>
          </a:p>
        </p:txBody>
      </p:sp>
      <p:sp>
        <p:nvSpPr>
          <p:cNvPr id="4" name="Text Box 5">
            <a:extLst>
              <a:ext uri="{FF2B5EF4-FFF2-40B4-BE49-F238E27FC236}">
                <a16:creationId xmlns:a16="http://schemas.microsoft.com/office/drawing/2014/main" xmlns="" id="{2FF758DD-D82C-4896-95C9-51A965DD54AE}"/>
              </a:ext>
            </a:extLst>
          </p:cNvPr>
          <p:cNvSpPr txBox="1">
            <a:spLocks noChangeArrowheads="1"/>
          </p:cNvSpPr>
          <p:nvPr/>
        </p:nvSpPr>
        <p:spPr bwMode="auto">
          <a:xfrm>
            <a:off x="7320136" y="5476750"/>
            <a:ext cx="36004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6000" b="1">
                <a:solidFill>
                  <a:srgbClr val="0000FF"/>
                </a:solidFill>
                <a:effectLst>
                  <a:outerShdw blurRad="38100" dist="38100" dir="2700000" algn="tl">
                    <a:srgbClr val="000000"/>
                  </a:outerShdw>
                </a:effectLst>
              </a:rPr>
              <a:t>注意标志</a:t>
            </a:r>
          </a:p>
        </p:txBody>
      </p:sp>
    </p:spTree>
    <p:extLst>
      <p:ext uri="{BB962C8B-B14F-4D97-AF65-F5344CB8AC3E}">
        <p14:creationId xmlns:p14="http://schemas.microsoft.com/office/powerpoint/2010/main" val="3051344084"/>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3">
            <a:extLst>
              <a:ext uri="{FF2B5EF4-FFF2-40B4-BE49-F238E27FC236}">
                <a16:creationId xmlns:a16="http://schemas.microsoft.com/office/drawing/2014/main" xmlns="" id="{BD050648-FC13-425A-A7B0-89D1DA4D25D3}"/>
              </a:ext>
            </a:extLst>
          </p:cNvPr>
          <p:cNvSpPr txBox="1">
            <a:spLocks noChangeArrowheads="1"/>
          </p:cNvSpPr>
          <p:nvPr/>
        </p:nvSpPr>
        <p:spPr bwMode="auto">
          <a:xfrm>
            <a:off x="1703512" y="1185862"/>
            <a:ext cx="9721080" cy="4486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2、用副词</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乃</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则</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即</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皆</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耳</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等表判断。</a:t>
            </a:r>
          </a:p>
          <a:p>
            <a:pPr>
              <a:spcBef>
                <a:spcPct val="50000"/>
              </a:spcBef>
            </a:pPr>
            <a:r>
              <a:rPr lang="zh-CN" altLang="en-US" sz="3600" b="1">
                <a:effectLst>
                  <a:outerShdw blurRad="38100" dist="38100" dir="2700000" algn="tl">
                    <a:srgbClr val="FFFFFF"/>
                  </a:outerShdw>
                </a:effectLst>
                <a:latin typeface="Times New Roman" panose="02020603050405020304" pitchFamily="18" charset="0"/>
              </a:rPr>
              <a:t>　　　</a:t>
            </a: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当立者</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乃</a:t>
            </a: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公子扶苏。</a:t>
            </a:r>
          </a:p>
          <a:p>
            <a:pPr>
              <a:spcBef>
                <a:spcPct val="50000"/>
              </a:spcBef>
            </a:pPr>
            <a:r>
              <a:rPr lang="zh-CN" altLang="en-US" sz="3600" b="1">
                <a:effectLst>
                  <a:outerShdw blurRad="38100" dist="38100" dir="2700000" algn="tl">
                    <a:srgbClr val="FFFFFF"/>
                  </a:outerShdw>
                </a:effectLst>
                <a:latin typeface="Times New Roman" panose="02020603050405020304" pitchFamily="18" charset="0"/>
              </a:rPr>
              <a:t>　　　</a:t>
            </a: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此</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则</a:t>
            </a: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岳阳楼之大观也。</a:t>
            </a:r>
          </a:p>
          <a:p>
            <a:pPr>
              <a:spcBef>
                <a:spcPct val="50000"/>
              </a:spcBef>
            </a:pPr>
            <a:r>
              <a:rPr lang="zh-CN" altLang="en-US" sz="3600" b="1">
                <a:effectLst>
                  <a:outerShdw blurRad="38100" dist="38100" dir="2700000" algn="tl">
                    <a:srgbClr val="FFFFFF"/>
                  </a:outerShdw>
                </a:effectLst>
                <a:latin typeface="Times New Roman" panose="02020603050405020304" pitchFamily="18" charset="0"/>
              </a:rPr>
              <a:t>　　　</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即</a:t>
            </a: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今之傫然在墓者也。</a:t>
            </a:r>
          </a:p>
          <a:p>
            <a:pPr>
              <a:spcBef>
                <a:spcPct val="50000"/>
              </a:spcBef>
            </a:pPr>
            <a:r>
              <a:rPr lang="zh-CN" altLang="en-US" sz="3600" b="1">
                <a:effectLst>
                  <a:outerShdw blurRad="38100" dist="38100" dir="2700000" algn="tl">
                    <a:srgbClr val="FFFFFF"/>
                  </a:outerShdw>
                </a:effectLst>
                <a:latin typeface="Times New Roman" panose="02020603050405020304" pitchFamily="18" charset="0"/>
              </a:rPr>
              <a:t>　　　</a:t>
            </a: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夫六国与秦</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皆</a:t>
            </a:r>
            <a:r>
              <a:rPr lang="zh-CN" altLang="en-US" sz="3600" b="1">
                <a:effectLst>
                  <a:outerShdw blurRad="38100" dist="38100" dir="2700000" algn="tl">
                    <a:srgbClr val="FFFFFF"/>
                  </a:outerShdw>
                </a:effectLst>
                <a:latin typeface="Times New Roman" panose="02020603050405020304" pitchFamily="18" charset="0"/>
                <a:ea typeface="隶书" panose="02010509060101010101" pitchFamily="49" charset="-122"/>
              </a:rPr>
              <a:t>诸侯。</a:t>
            </a:r>
            <a:endParaRPr lang="zh-CN" altLang="en-US" sz="3600" b="1">
              <a:solidFill>
                <a:srgbClr val="CC3300"/>
              </a:solidFill>
              <a:effectLst>
                <a:outerShdw blurRad="38100" dist="38100" dir="2700000" algn="tl">
                  <a:srgbClr val="000000"/>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439364120"/>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3">
            <a:extLst>
              <a:ext uri="{FF2B5EF4-FFF2-40B4-BE49-F238E27FC236}">
                <a16:creationId xmlns:a16="http://schemas.microsoft.com/office/drawing/2014/main" xmlns="" id="{503D38C3-E6FC-4D91-A829-0471C018058C}"/>
              </a:ext>
            </a:extLst>
          </p:cNvPr>
          <p:cNvSpPr txBox="1">
            <a:spLocks noChangeArrowheads="1"/>
          </p:cNvSpPr>
          <p:nvPr/>
        </p:nvSpPr>
        <p:spPr bwMode="auto">
          <a:xfrm>
            <a:off x="1703512" y="188640"/>
            <a:ext cx="8280400" cy="2105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4020"/>
              </a:lnSpc>
              <a:spcBef>
                <a:spcPct val="50000"/>
              </a:spcBef>
            </a:pP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3、用动词</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为</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是</a:t>
            </a:r>
            <a:r>
              <a:rPr lang="zh-CN" altLang="en-US" sz="36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6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表判断</a:t>
            </a:r>
            <a:r>
              <a:rPr lang="zh-CN" altLang="en-US" sz="3600" b="1">
                <a:solidFill>
                  <a:srgbClr val="CC3300"/>
                </a:solidFill>
                <a:effectLst>
                  <a:outerShdw blurRad="38100" dist="38100" dir="2700000" algn="tl">
                    <a:srgbClr val="000000"/>
                  </a:outerShdw>
                </a:effectLst>
                <a:latin typeface="隶书" panose="02010509060101010101" pitchFamily="49" charset="-122"/>
                <a:ea typeface="隶书" panose="02010509060101010101" pitchFamily="49" charset="-122"/>
              </a:rPr>
              <a:t>。</a:t>
            </a:r>
          </a:p>
          <a:p>
            <a:pPr>
              <a:lnSpc>
                <a:spcPts val="4020"/>
              </a:lnSpc>
              <a:spcBef>
                <a:spcPct val="50000"/>
              </a:spcBef>
            </a:pPr>
            <a:r>
              <a:rPr lang="zh-CN" altLang="en-US" sz="2800" b="1">
                <a:effectLst>
                  <a:outerShdw blurRad="38100" dist="38100" dir="2700000" algn="tl">
                    <a:srgbClr val="FFFFFF"/>
                  </a:outerShdw>
                </a:effectLst>
                <a:latin typeface="Times New Roman" panose="02020603050405020304" pitchFamily="18" charset="0"/>
              </a:rPr>
              <a:t>　　</a:t>
            </a: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如今人方</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为</a:t>
            </a: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刀俎，我</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为</a:t>
            </a: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鱼肉。</a:t>
            </a:r>
          </a:p>
          <a:p>
            <a:pPr>
              <a:lnSpc>
                <a:spcPts val="4020"/>
              </a:lnSpc>
              <a:spcBef>
                <a:spcPct val="50000"/>
              </a:spcBef>
            </a:pPr>
            <a:r>
              <a:rPr lang="zh-CN" altLang="en-US" sz="2800" b="1">
                <a:effectLst>
                  <a:outerShdw blurRad="38100" dist="38100" dir="2700000" algn="tl">
                    <a:srgbClr val="FFFFFF"/>
                  </a:outerShdw>
                </a:effectLst>
                <a:latin typeface="Times New Roman" panose="02020603050405020304" pitchFamily="18" charset="0"/>
              </a:rPr>
              <a:t>        </a:t>
            </a: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巨</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是</a:t>
            </a: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凡人，偏在远郡，行将为人所并。</a:t>
            </a:r>
            <a:endParaRPr lang="zh-CN" altLang="en-US" sz="3200" b="1">
              <a:solidFill>
                <a:srgbClr val="CC3300"/>
              </a:solidFill>
              <a:effectLst>
                <a:outerShdw blurRad="38100" dist="38100" dir="2700000" algn="tl">
                  <a:srgbClr val="000000"/>
                </a:outerShdw>
              </a:effectLst>
              <a:latin typeface="隶书" panose="02010509060101010101" pitchFamily="49" charset="-122"/>
              <a:ea typeface="隶书" panose="02010509060101010101" pitchFamily="49" charset="-122"/>
            </a:endParaRPr>
          </a:p>
        </p:txBody>
      </p:sp>
      <p:sp>
        <p:nvSpPr>
          <p:cNvPr id="3" name="Text Box 4">
            <a:extLst>
              <a:ext uri="{FF2B5EF4-FFF2-40B4-BE49-F238E27FC236}">
                <a16:creationId xmlns:a16="http://schemas.microsoft.com/office/drawing/2014/main" xmlns="" id="{3A7136D9-8649-4504-8407-AC81351D8156}"/>
              </a:ext>
            </a:extLst>
          </p:cNvPr>
          <p:cNvSpPr txBox="1">
            <a:spLocks noChangeArrowheads="1"/>
          </p:cNvSpPr>
          <p:nvPr/>
        </p:nvSpPr>
        <p:spPr bwMode="auto">
          <a:xfrm>
            <a:off x="2351584" y="2293665"/>
            <a:ext cx="8389938" cy="234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4、用否定副词</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2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非</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2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2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莫</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2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2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无</a:t>
            </a:r>
            <a:r>
              <a:rPr lang="zh-CN" altLang="en-US" sz="32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a:t>
            </a:r>
            <a:r>
              <a:rPr lang="zh-CN" altLang="en-US" sz="32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等表示否定的判断。</a:t>
            </a:r>
          </a:p>
          <a:p>
            <a:pPr>
              <a:spcBef>
                <a:spcPct val="50000"/>
              </a:spcBef>
            </a:pPr>
            <a:r>
              <a:rPr lang="zh-CN" altLang="en-US" sz="2800" b="1">
                <a:effectLst>
                  <a:outerShdw blurRad="38100" dist="38100" dir="2700000" algn="tl">
                    <a:srgbClr val="FFFFFF"/>
                  </a:outerShdw>
                </a:effectLst>
                <a:latin typeface="Times New Roman" panose="02020603050405020304" pitchFamily="18" charset="0"/>
                <a:ea typeface="隶书" panose="02010509060101010101" pitchFamily="49" charset="-122"/>
              </a:rPr>
              <a:t>　　六国破灭，</a:t>
            </a:r>
            <a:r>
              <a:rPr lang="zh-CN" altLang="en-US" sz="28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非</a:t>
            </a:r>
            <a:r>
              <a:rPr lang="zh-CN" altLang="en-US" sz="2800" b="1">
                <a:effectLst>
                  <a:outerShdw blurRad="38100" dist="38100" dir="2700000" algn="tl">
                    <a:srgbClr val="FFFFFF"/>
                  </a:outerShdw>
                </a:effectLst>
                <a:latin typeface="Times New Roman" panose="02020603050405020304" pitchFamily="18" charset="0"/>
                <a:ea typeface="隶书" panose="02010509060101010101" pitchFamily="49" charset="-122"/>
              </a:rPr>
              <a:t>兵不利，战不善，弊在赂秦。</a:t>
            </a:r>
          </a:p>
          <a:p>
            <a:pPr>
              <a:spcBef>
                <a:spcPct val="50000"/>
              </a:spcBef>
            </a:pPr>
            <a:r>
              <a:rPr lang="zh-CN" altLang="en-US" sz="2800" b="1">
                <a:effectLst>
                  <a:outerShdw blurRad="38100" dist="38100" dir="2700000" algn="tl">
                    <a:srgbClr val="FFFFFF"/>
                  </a:outerShdw>
                </a:effectLst>
                <a:latin typeface="Times New Roman" panose="02020603050405020304" pitchFamily="18" charset="0"/>
                <a:ea typeface="隶书" panose="02010509060101010101" pitchFamily="49" charset="-122"/>
              </a:rPr>
              <a:t>　　城</a:t>
            </a:r>
            <a:r>
              <a:rPr lang="zh-CN" altLang="en-US" sz="28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非</a:t>
            </a:r>
            <a:r>
              <a:rPr lang="zh-CN" altLang="en-US" sz="2800" b="1">
                <a:effectLst>
                  <a:outerShdw blurRad="38100" dist="38100" dir="2700000" algn="tl">
                    <a:srgbClr val="FFFFFF"/>
                  </a:outerShdw>
                </a:effectLst>
                <a:latin typeface="Times New Roman" panose="02020603050405020304" pitchFamily="18" charset="0"/>
                <a:ea typeface="隶书" panose="02010509060101010101" pitchFamily="49" charset="-122"/>
              </a:rPr>
              <a:t>不高也，池</a:t>
            </a:r>
            <a:r>
              <a:rPr lang="zh-CN" altLang="en-US" sz="28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非</a:t>
            </a:r>
            <a:r>
              <a:rPr lang="zh-CN" altLang="en-US" sz="2800" b="1">
                <a:effectLst>
                  <a:outerShdw blurRad="38100" dist="38100" dir="2700000" algn="tl">
                    <a:srgbClr val="FFFFFF"/>
                  </a:outerShdw>
                </a:effectLst>
                <a:latin typeface="Times New Roman" panose="02020603050405020304" pitchFamily="18" charset="0"/>
                <a:ea typeface="隶书" panose="02010509060101010101" pitchFamily="49" charset="-122"/>
              </a:rPr>
              <a:t>不深也，兵革</a:t>
            </a:r>
            <a:r>
              <a:rPr lang="zh-CN" altLang="en-US" sz="2800" b="1">
                <a:solidFill>
                  <a:srgbClr val="FF0000"/>
                </a:solidFill>
                <a:effectLst>
                  <a:outerShdw blurRad="38100" dist="38100" dir="2700000" algn="tl">
                    <a:srgbClr val="000000"/>
                  </a:outerShdw>
                </a:effectLst>
                <a:latin typeface="Times New Roman" panose="02020603050405020304" pitchFamily="18" charset="0"/>
                <a:ea typeface="隶书" panose="02010509060101010101" pitchFamily="49" charset="-122"/>
              </a:rPr>
              <a:t>非</a:t>
            </a:r>
            <a:r>
              <a:rPr lang="zh-CN" altLang="en-US" sz="2800" b="1">
                <a:effectLst>
                  <a:outerShdw blurRad="38100" dist="38100" dir="2700000" algn="tl">
                    <a:srgbClr val="FFFFFF"/>
                  </a:outerShdw>
                </a:effectLst>
                <a:latin typeface="Times New Roman" panose="02020603050405020304" pitchFamily="18" charset="0"/>
                <a:ea typeface="隶书" panose="02010509060101010101" pitchFamily="49" charset="-122"/>
              </a:rPr>
              <a:t>不坚利也……</a:t>
            </a:r>
            <a:endParaRPr lang="en-US" altLang="zh-CN" sz="2800" b="1">
              <a:effectLst>
                <a:outerShdw blurRad="38100" dist="38100" dir="2700000" algn="tl">
                  <a:srgbClr val="FFFFFF"/>
                </a:outerShdw>
              </a:effectLst>
              <a:latin typeface="Times New Roman" panose="02020603050405020304" pitchFamily="18" charset="0"/>
              <a:ea typeface="隶书" panose="02010509060101010101" pitchFamily="49" charset="-122"/>
            </a:endParaRPr>
          </a:p>
        </p:txBody>
      </p:sp>
      <p:sp>
        <p:nvSpPr>
          <p:cNvPr id="4" name="Text Box 3">
            <a:extLst>
              <a:ext uri="{FF2B5EF4-FFF2-40B4-BE49-F238E27FC236}">
                <a16:creationId xmlns:a16="http://schemas.microsoft.com/office/drawing/2014/main" xmlns="" id="{94280243-0EDC-4E96-9B7E-B51DE4729D51}"/>
              </a:ext>
            </a:extLst>
          </p:cNvPr>
          <p:cNvSpPr txBox="1">
            <a:spLocks noChangeArrowheads="1"/>
          </p:cNvSpPr>
          <p:nvPr/>
        </p:nvSpPr>
        <p:spPr bwMode="auto">
          <a:xfrm>
            <a:off x="4583832" y="4797152"/>
            <a:ext cx="6840760" cy="1738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3040"/>
              </a:lnSpc>
              <a:spcBef>
                <a:spcPct val="50000"/>
              </a:spcBef>
            </a:pPr>
            <a:r>
              <a:rPr lang="zh-CN" altLang="en-US" sz="32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rPr>
              <a:t>5、直接判断</a:t>
            </a:r>
            <a:endParaRPr lang="en-US" altLang="zh-CN" sz="3200" b="1">
              <a:solidFill>
                <a:srgbClr val="FF0000"/>
              </a:solidFill>
              <a:effectLst>
                <a:outerShdw blurRad="38100" dist="38100" dir="2700000" algn="tl">
                  <a:srgbClr val="000000"/>
                </a:outerShdw>
              </a:effectLst>
              <a:latin typeface="隶书" panose="02010509060101010101" pitchFamily="49" charset="-122"/>
              <a:ea typeface="隶书" panose="02010509060101010101" pitchFamily="49" charset="-122"/>
            </a:endParaRPr>
          </a:p>
          <a:p>
            <a:pPr>
              <a:lnSpc>
                <a:spcPts val="3040"/>
              </a:lnSpc>
              <a:spcBef>
                <a:spcPct val="50000"/>
              </a:spcBef>
            </a:pP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             刘备，天下枭雄。</a:t>
            </a:r>
          </a:p>
          <a:p>
            <a:pPr>
              <a:lnSpc>
                <a:spcPts val="3040"/>
              </a:lnSpc>
              <a:spcBef>
                <a:spcPct val="50000"/>
              </a:spcBef>
            </a:pPr>
            <a:r>
              <a:rPr lang="zh-CN" altLang="en-US" sz="3200" b="1">
                <a:effectLst>
                  <a:outerShdw blurRad="38100" dist="38100" dir="2700000" algn="tl">
                    <a:srgbClr val="FFFFFF"/>
                  </a:outerShdw>
                </a:effectLst>
                <a:latin typeface="Times New Roman" panose="02020603050405020304" pitchFamily="18" charset="0"/>
                <a:ea typeface="隶书" panose="02010509060101010101" pitchFamily="49" charset="-122"/>
              </a:rPr>
              <a:t>　　　刘豫州王室之胄。</a:t>
            </a:r>
            <a:endParaRPr lang="zh-CN" altLang="en-US" sz="3200" b="1">
              <a:solidFill>
                <a:srgbClr val="CC3300"/>
              </a:solidFill>
              <a:effectLst>
                <a:outerShdw blurRad="38100" dist="38100" dir="2700000" algn="tl">
                  <a:srgbClr val="000000"/>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208953193"/>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4">
            <a:extLst>
              <a:ext uri="{FF2B5EF4-FFF2-40B4-BE49-F238E27FC236}">
                <a16:creationId xmlns:a16="http://schemas.microsoft.com/office/drawing/2014/main" xmlns="" id="{F008E49E-CEE5-484C-B9F0-2E7A56707144}"/>
              </a:ext>
            </a:extLst>
          </p:cNvPr>
          <p:cNvSpPr txBox="1">
            <a:spLocks noChangeArrowheads="1"/>
          </p:cNvSpPr>
          <p:nvPr/>
        </p:nvSpPr>
        <p:spPr bwMode="auto">
          <a:xfrm>
            <a:off x="1223235" y="198144"/>
            <a:ext cx="8642350"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b="1">
                <a:effectLst>
                  <a:outerShdw blurRad="38100" dist="38100" dir="2700000" algn="tl">
                    <a:srgbClr val="FFFFFF"/>
                  </a:outerShdw>
                </a:effectLst>
              </a:rPr>
              <a:t> </a:t>
            </a:r>
            <a:r>
              <a:rPr lang="zh-CN" altLang="en-US" sz="4800" b="1">
                <a:solidFill>
                  <a:srgbClr val="FF0000"/>
                </a:solidFill>
                <a:effectLst>
                  <a:outerShdw blurRad="38100" dist="38100" dir="2700000" algn="tl">
                    <a:srgbClr val="000000"/>
                  </a:outerShdw>
                </a:effectLst>
                <a:ea typeface="隶书" panose="02010509060101010101" pitchFamily="49" charset="-122"/>
              </a:rPr>
              <a:t>判断句</a:t>
            </a:r>
            <a:r>
              <a:rPr lang="zh-CN" altLang="en-US" sz="2800" b="1">
                <a:effectLst>
                  <a:outerShdw blurRad="38100" dist="38100" dir="2700000" algn="tl">
                    <a:srgbClr val="FFFFFF"/>
                  </a:outerShdw>
                </a:effectLst>
              </a:rPr>
              <a:t>是对事物的性质、情况、事物之间的关系作出肯定或否定判断的句子。文言中常用以下几种形式表示判断：</a:t>
            </a:r>
          </a:p>
        </p:txBody>
      </p:sp>
      <p:sp>
        <p:nvSpPr>
          <p:cNvPr id="3" name="Text Box 5">
            <a:extLst>
              <a:ext uri="{FF2B5EF4-FFF2-40B4-BE49-F238E27FC236}">
                <a16:creationId xmlns:a16="http://schemas.microsoft.com/office/drawing/2014/main" xmlns="" id="{89681EF0-A894-4A38-AD14-87AFE7E8F747}"/>
              </a:ext>
            </a:extLst>
          </p:cNvPr>
          <p:cNvSpPr txBox="1">
            <a:spLocks noChangeArrowheads="1"/>
          </p:cNvSpPr>
          <p:nvPr/>
        </p:nvSpPr>
        <p:spPr bwMode="auto">
          <a:xfrm>
            <a:off x="983432" y="1862112"/>
            <a:ext cx="9144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effectLst>
                  <a:outerShdw blurRad="38100" dist="38100" dir="2700000" algn="tl">
                    <a:srgbClr val="FFFFFF"/>
                  </a:outerShdw>
                </a:effectLst>
              </a:rPr>
              <a:t>    </a:t>
            </a:r>
            <a:r>
              <a:rPr lang="en-US" altLang="zh-CN" sz="3600" b="1">
                <a:effectLst>
                  <a:outerShdw blurRad="38100" dist="38100" dir="2700000" algn="tl">
                    <a:srgbClr val="FFFFFF"/>
                  </a:outerShdw>
                </a:effectLst>
              </a:rPr>
              <a:t>1</a:t>
            </a:r>
            <a:r>
              <a:rPr lang="zh-CN" altLang="en-US" sz="3600" b="1">
                <a:effectLst>
                  <a:outerShdw blurRad="38100" dist="38100" dir="2700000" algn="tl">
                    <a:srgbClr val="FFFFFF"/>
                  </a:outerShdw>
                </a:effectLst>
              </a:rPr>
              <a:t>、</a:t>
            </a:r>
            <a:r>
              <a:rPr lang="zh-CN" altLang="en-US" sz="3600" b="1">
                <a:solidFill>
                  <a:schemeClr val="tx2"/>
                </a:solidFill>
                <a:effectLst>
                  <a:outerShdw blurRad="38100" dist="38100" dir="2700000" algn="tl">
                    <a:srgbClr val="FFFFFF"/>
                  </a:outerShdw>
                </a:effectLst>
              </a:rPr>
              <a:t>用</a:t>
            </a:r>
            <a:r>
              <a:rPr lang="zh-CN" altLang="en-US" sz="3600" b="1">
                <a:solidFill>
                  <a:srgbClr val="FF3300"/>
                </a:solidFill>
                <a:effectLst>
                  <a:outerShdw blurRad="38100" dist="38100" dir="2700000" algn="tl">
                    <a:srgbClr val="000000"/>
                  </a:outerShdw>
                </a:effectLst>
              </a:rPr>
              <a:t>“者”</a:t>
            </a:r>
            <a:r>
              <a:rPr lang="zh-CN" altLang="en-US" sz="3600" b="1">
                <a:solidFill>
                  <a:schemeClr val="tx2"/>
                </a:solidFill>
                <a:effectLst>
                  <a:outerShdw blurRad="38100" dist="38100" dir="2700000" algn="tl">
                    <a:srgbClr val="FFFFFF"/>
                  </a:outerShdw>
                </a:effectLst>
              </a:rPr>
              <a:t>或</a:t>
            </a:r>
            <a:r>
              <a:rPr lang="zh-CN" altLang="en-US" sz="3600" b="1">
                <a:solidFill>
                  <a:srgbClr val="FF3300"/>
                </a:solidFill>
                <a:effectLst>
                  <a:outerShdw blurRad="38100" dist="38100" dir="2700000" algn="tl">
                    <a:srgbClr val="000000"/>
                  </a:outerShdw>
                </a:effectLst>
              </a:rPr>
              <a:t>“也”</a:t>
            </a:r>
            <a:r>
              <a:rPr lang="zh-CN" altLang="en-US" sz="3600" b="1">
                <a:solidFill>
                  <a:schemeClr val="tx2"/>
                </a:solidFill>
                <a:effectLst>
                  <a:outerShdw blurRad="38100" dist="38100" dir="2700000" algn="tl">
                    <a:srgbClr val="FFFFFF"/>
                  </a:outerShdw>
                </a:effectLst>
              </a:rPr>
              <a:t>表示判断</a:t>
            </a:r>
            <a:r>
              <a:rPr lang="zh-CN" altLang="en-US" sz="3600" b="1">
                <a:effectLst>
                  <a:outerShdw blurRad="38100" dist="38100" dir="2700000" algn="tl">
                    <a:srgbClr val="FFFFFF"/>
                  </a:outerShdw>
                </a:effectLst>
              </a:rPr>
              <a:t>。这是典型   的文言判断形式。分三种情形：</a:t>
            </a:r>
          </a:p>
        </p:txBody>
      </p:sp>
      <p:sp>
        <p:nvSpPr>
          <p:cNvPr id="4" name="Text Box 6">
            <a:extLst>
              <a:ext uri="{FF2B5EF4-FFF2-40B4-BE49-F238E27FC236}">
                <a16:creationId xmlns:a16="http://schemas.microsoft.com/office/drawing/2014/main" xmlns="" id="{395C1328-C88C-46A7-B194-81D3F8E36B1B}"/>
              </a:ext>
            </a:extLst>
          </p:cNvPr>
          <p:cNvSpPr txBox="1">
            <a:spLocks noChangeArrowheads="1"/>
          </p:cNvSpPr>
          <p:nvPr/>
        </p:nvSpPr>
        <p:spPr bwMode="auto">
          <a:xfrm>
            <a:off x="1135832" y="3076672"/>
            <a:ext cx="89916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effectLst>
                  <a:outerShdw blurRad="38100" dist="38100" dir="2700000" algn="tl">
                    <a:srgbClr val="FFFFFF"/>
                  </a:outerShdw>
                </a:effectLst>
              </a:rPr>
              <a:t> </a:t>
            </a:r>
            <a:r>
              <a:rPr lang="en-US" altLang="zh-CN" sz="3200" b="1">
                <a:effectLst>
                  <a:outerShdw blurRad="38100" dist="38100" dir="2700000" algn="tl">
                    <a:srgbClr val="FFFFFF"/>
                  </a:outerShdw>
                </a:effectLst>
              </a:rPr>
              <a:t>①</a:t>
            </a:r>
            <a:r>
              <a:rPr lang="zh-CN" altLang="en-US" sz="3200" b="1">
                <a:effectLst>
                  <a:outerShdw blurRad="38100" dist="38100" dir="2700000" algn="tl">
                    <a:srgbClr val="FFFFFF"/>
                  </a:outerShdw>
                </a:effectLst>
              </a:rPr>
              <a:t>用</a:t>
            </a:r>
            <a:r>
              <a:rPr lang="zh-CN" altLang="en-US" sz="3200" b="1">
                <a:solidFill>
                  <a:srgbClr val="FF3300"/>
                </a:solidFill>
                <a:effectLst>
                  <a:outerShdw blurRad="38100" dist="38100" dir="2700000" algn="tl">
                    <a:srgbClr val="000000"/>
                  </a:outerShdw>
                </a:effectLst>
              </a:rPr>
              <a:t>“</a:t>
            </a:r>
            <a:r>
              <a:rPr lang="en-US" altLang="zh-CN" sz="3200" b="1">
                <a:solidFill>
                  <a:srgbClr val="FF3300"/>
                </a:solidFill>
                <a:effectLst>
                  <a:outerShdw blurRad="38100" dist="38100" dir="2700000" algn="tl">
                    <a:srgbClr val="000000"/>
                  </a:outerShdw>
                </a:effectLst>
              </a:rPr>
              <a:t>……</a:t>
            </a:r>
            <a:r>
              <a:rPr lang="zh-CN" altLang="en-US" sz="3200" b="1">
                <a:solidFill>
                  <a:srgbClr val="FF3300"/>
                </a:solidFill>
                <a:effectLst>
                  <a:outerShdw blurRad="38100" dist="38100" dir="2700000" algn="tl">
                    <a:srgbClr val="000000"/>
                  </a:outerShdw>
                </a:effectLst>
              </a:rPr>
              <a:t>者，</a:t>
            </a:r>
            <a:r>
              <a:rPr lang="en-US" altLang="zh-CN" sz="3200" b="1">
                <a:solidFill>
                  <a:srgbClr val="FF3300"/>
                </a:solidFill>
                <a:effectLst>
                  <a:outerShdw blurRad="38100" dist="38100" dir="2700000" algn="tl">
                    <a:srgbClr val="000000"/>
                  </a:outerShdw>
                </a:effectLst>
              </a:rPr>
              <a:t>……</a:t>
            </a:r>
            <a:r>
              <a:rPr lang="zh-CN" altLang="en-US" sz="3200" b="1">
                <a:solidFill>
                  <a:srgbClr val="FF3300"/>
                </a:solidFill>
                <a:effectLst>
                  <a:outerShdw blurRad="38100" dist="38100" dir="2700000" algn="tl">
                    <a:srgbClr val="000000"/>
                  </a:outerShdw>
                </a:effectLst>
              </a:rPr>
              <a:t>也”</a:t>
            </a:r>
            <a:r>
              <a:rPr lang="zh-CN" altLang="en-US" sz="3200" b="1">
                <a:effectLst>
                  <a:outerShdw blurRad="38100" dist="38100" dir="2700000" algn="tl">
                    <a:srgbClr val="FFFFFF"/>
                  </a:outerShdw>
                </a:effectLst>
              </a:rPr>
              <a:t>表判断</a:t>
            </a:r>
            <a:r>
              <a:rPr lang="zh-CN" altLang="en-US" sz="3600" b="1">
                <a:effectLst>
                  <a:outerShdw blurRad="38100" dist="38100" dir="2700000" algn="tl">
                    <a:srgbClr val="FFFFFF"/>
                  </a:outerShdw>
                </a:effectLst>
              </a:rPr>
              <a:t>。</a:t>
            </a:r>
          </a:p>
          <a:p>
            <a:r>
              <a:rPr lang="zh-CN" altLang="en-US" sz="3600" b="1">
                <a:effectLst>
                  <a:outerShdw blurRad="38100" dist="38100" dir="2700000" algn="tl">
                    <a:srgbClr val="FFFFFF"/>
                  </a:outerShdw>
                </a:effectLst>
              </a:rPr>
              <a:t> </a:t>
            </a:r>
            <a:r>
              <a:rPr lang="zh-CN" altLang="en-US" sz="3200" b="1">
                <a:effectLst>
                  <a:outerShdw blurRad="38100" dist="38100" dir="2700000" algn="tl">
                    <a:srgbClr val="FFFFFF"/>
                  </a:outerShdw>
                </a:effectLst>
              </a:rPr>
              <a:t>②句末用</a:t>
            </a:r>
            <a:r>
              <a:rPr lang="zh-CN" altLang="en-US" sz="3200" b="1">
                <a:solidFill>
                  <a:srgbClr val="FF3300"/>
                </a:solidFill>
                <a:effectLst>
                  <a:outerShdw blurRad="38100" dist="38100" dir="2700000" algn="tl">
                    <a:srgbClr val="000000"/>
                  </a:outerShdw>
                </a:effectLst>
              </a:rPr>
              <a:t>“者也”</a:t>
            </a:r>
            <a:r>
              <a:rPr lang="zh-CN" altLang="en-US" sz="3200" b="1">
                <a:effectLst>
                  <a:outerShdw blurRad="38100" dist="38100" dir="2700000" algn="tl">
                    <a:srgbClr val="FFFFFF"/>
                  </a:outerShdw>
                </a:effectLst>
              </a:rPr>
              <a:t>表判断。</a:t>
            </a:r>
          </a:p>
          <a:p>
            <a:r>
              <a:rPr lang="zh-CN" altLang="en-US" sz="3200" b="1">
                <a:effectLst>
                  <a:outerShdw blurRad="38100" dist="38100" dir="2700000" algn="tl">
                    <a:srgbClr val="FFFFFF"/>
                  </a:outerShdw>
                </a:effectLst>
              </a:rPr>
              <a:t> ③单用</a:t>
            </a:r>
            <a:r>
              <a:rPr lang="zh-CN" altLang="en-US" sz="3200" b="1">
                <a:solidFill>
                  <a:srgbClr val="FF3300"/>
                </a:solidFill>
                <a:effectLst>
                  <a:outerShdw blurRad="38100" dist="38100" dir="2700000" algn="tl">
                    <a:srgbClr val="000000"/>
                  </a:outerShdw>
                </a:effectLst>
              </a:rPr>
              <a:t>“者”</a:t>
            </a:r>
            <a:r>
              <a:rPr lang="zh-CN" altLang="en-US" sz="3200" b="1">
                <a:solidFill>
                  <a:schemeClr val="tx2"/>
                </a:solidFill>
                <a:effectLst>
                  <a:outerShdw blurRad="38100" dist="38100" dir="2700000" algn="tl">
                    <a:srgbClr val="FFFFFF"/>
                  </a:outerShdw>
                </a:effectLst>
              </a:rPr>
              <a:t>或“</a:t>
            </a:r>
            <a:r>
              <a:rPr lang="zh-CN" altLang="en-US" sz="3200" b="1">
                <a:solidFill>
                  <a:srgbClr val="FF3300"/>
                </a:solidFill>
                <a:effectLst>
                  <a:outerShdw blurRad="38100" dist="38100" dir="2700000" algn="tl">
                    <a:srgbClr val="000000"/>
                  </a:outerShdw>
                </a:effectLst>
              </a:rPr>
              <a:t>也”</a:t>
            </a:r>
            <a:r>
              <a:rPr lang="zh-CN" altLang="en-US" sz="3200" b="1">
                <a:effectLst>
                  <a:outerShdw blurRad="38100" dist="38100" dir="2700000" algn="tl">
                    <a:srgbClr val="FFFFFF"/>
                  </a:outerShdw>
                </a:effectLst>
              </a:rPr>
              <a:t>表判断。</a:t>
            </a:r>
            <a:r>
              <a:rPr lang="zh-CN" altLang="en-US" sz="3600" b="1">
                <a:effectLst>
                  <a:outerShdw blurRad="38100" dist="38100" dir="2700000" algn="tl">
                    <a:srgbClr val="FFFFFF"/>
                  </a:outerShdw>
                </a:effectLst>
              </a:rPr>
              <a:t>  </a:t>
            </a:r>
          </a:p>
        </p:txBody>
      </p:sp>
      <p:sp>
        <p:nvSpPr>
          <p:cNvPr id="5" name="Text Box 7">
            <a:extLst>
              <a:ext uri="{FF2B5EF4-FFF2-40B4-BE49-F238E27FC236}">
                <a16:creationId xmlns:a16="http://schemas.microsoft.com/office/drawing/2014/main" xmlns="" id="{7195CE26-F374-49D1-95DC-BC5F94011018}"/>
              </a:ext>
            </a:extLst>
          </p:cNvPr>
          <p:cNvSpPr txBox="1">
            <a:spLocks noChangeArrowheads="1"/>
          </p:cNvSpPr>
          <p:nvPr/>
        </p:nvSpPr>
        <p:spPr bwMode="auto">
          <a:xfrm>
            <a:off x="985730" y="5085184"/>
            <a:ext cx="88931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b="1">
                <a:effectLst>
                  <a:outerShdw blurRad="38100" dist="38100" dir="2700000" algn="tl">
                    <a:srgbClr val="FFFFFF"/>
                  </a:outerShdw>
                </a:effectLst>
              </a:rPr>
              <a:t>    </a:t>
            </a:r>
            <a:r>
              <a:rPr lang="en-US" altLang="zh-CN" sz="3600" b="1">
                <a:effectLst>
                  <a:outerShdw blurRad="38100" dist="38100" dir="2700000" algn="tl">
                    <a:srgbClr val="FFFFFF"/>
                  </a:outerShdw>
                </a:effectLst>
              </a:rPr>
              <a:t>2</a:t>
            </a:r>
            <a:r>
              <a:rPr lang="zh-CN" altLang="en-US" sz="3600" b="1">
                <a:effectLst>
                  <a:outerShdw blurRad="38100" dist="38100" dir="2700000" algn="tl">
                    <a:srgbClr val="FFFFFF"/>
                  </a:outerShdw>
                </a:effectLst>
              </a:rPr>
              <a:t>、用</a:t>
            </a:r>
            <a:r>
              <a:rPr lang="zh-CN" altLang="en-US" sz="3600" b="1">
                <a:solidFill>
                  <a:schemeClr val="tx2"/>
                </a:solidFill>
                <a:effectLst>
                  <a:outerShdw blurRad="38100" dist="38100" dir="2700000" algn="tl">
                    <a:srgbClr val="FFFFFF"/>
                  </a:outerShdw>
                </a:effectLst>
              </a:rPr>
              <a:t>“</a:t>
            </a:r>
            <a:r>
              <a:rPr lang="zh-CN" altLang="en-US" sz="3200" b="1">
                <a:solidFill>
                  <a:srgbClr val="FF3300"/>
                </a:solidFill>
                <a:effectLst>
                  <a:outerShdw blurRad="38100" dist="38100" dir="2700000" algn="tl">
                    <a:srgbClr val="000000"/>
                  </a:outerShdw>
                </a:effectLst>
              </a:rPr>
              <a:t>即”“乃”“则”“皆”“耳”</a:t>
            </a:r>
            <a:r>
              <a:rPr lang="zh-CN" altLang="en-US" sz="3600" b="1">
                <a:effectLst>
                  <a:outerShdw blurRad="38100" dist="38100" dir="2700000" algn="tl">
                    <a:srgbClr val="FFFFFF"/>
                  </a:outerShdw>
                </a:effectLst>
              </a:rPr>
              <a:t>等副词表示肯定判断。 </a:t>
            </a:r>
          </a:p>
        </p:txBody>
      </p:sp>
    </p:spTree>
    <p:extLst>
      <p:ext uri="{BB962C8B-B14F-4D97-AF65-F5344CB8AC3E}">
        <p14:creationId xmlns:p14="http://schemas.microsoft.com/office/powerpoint/2010/main" val="2382410716"/>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8">
            <a:extLst>
              <a:ext uri="{FF2B5EF4-FFF2-40B4-BE49-F238E27FC236}">
                <a16:creationId xmlns:a16="http://schemas.microsoft.com/office/drawing/2014/main" xmlns="" id="{02A03F8B-B710-49D5-A6E3-773B8E586C1D}"/>
              </a:ext>
            </a:extLst>
          </p:cNvPr>
          <p:cNvSpPr txBox="1">
            <a:spLocks noChangeArrowheads="1"/>
          </p:cNvSpPr>
          <p:nvPr/>
        </p:nvSpPr>
        <p:spPr bwMode="auto">
          <a:xfrm>
            <a:off x="1055440" y="872420"/>
            <a:ext cx="7993062"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effectLst>
                  <a:outerShdw blurRad="38100" dist="38100" dir="2700000" algn="tl">
                    <a:srgbClr val="FFFFFF"/>
                  </a:outerShdw>
                </a:effectLst>
              </a:rPr>
              <a:t>     </a:t>
            </a:r>
            <a:r>
              <a:rPr lang="en-US" altLang="zh-CN" sz="4000" b="1">
                <a:effectLst>
                  <a:outerShdw blurRad="38100" dist="38100" dir="2700000" algn="tl">
                    <a:srgbClr val="FFFFFF"/>
                  </a:outerShdw>
                </a:effectLst>
              </a:rPr>
              <a:t>3</a:t>
            </a:r>
            <a:r>
              <a:rPr lang="zh-CN" altLang="en-US" sz="4000" b="1">
                <a:effectLst>
                  <a:outerShdw blurRad="38100" dist="38100" dir="2700000" algn="tl">
                    <a:srgbClr val="FFFFFF"/>
                  </a:outerShdw>
                </a:effectLst>
              </a:rPr>
              <a:t>、用</a:t>
            </a:r>
            <a:r>
              <a:rPr lang="zh-CN" altLang="en-US" sz="4000" b="1">
                <a:solidFill>
                  <a:schemeClr val="tx2"/>
                </a:solidFill>
                <a:effectLst>
                  <a:outerShdw blurRad="38100" dist="38100" dir="2700000" algn="tl">
                    <a:srgbClr val="FFFFFF"/>
                  </a:outerShdw>
                </a:effectLst>
              </a:rPr>
              <a:t>动词“</a:t>
            </a:r>
            <a:r>
              <a:rPr lang="zh-CN" altLang="en-US" sz="3600" b="1">
                <a:solidFill>
                  <a:srgbClr val="FF3300"/>
                </a:solidFill>
                <a:effectLst>
                  <a:outerShdw blurRad="38100" dist="38100" dir="2700000" algn="tl">
                    <a:srgbClr val="000000"/>
                  </a:outerShdw>
                </a:effectLst>
              </a:rPr>
              <a:t>为”</a:t>
            </a:r>
            <a:r>
              <a:rPr lang="zh-CN" altLang="en-US" sz="3600" b="1">
                <a:effectLst>
                  <a:outerShdw blurRad="38100" dist="38100" dir="2700000" algn="tl">
                    <a:srgbClr val="FFFFFF"/>
                  </a:outerShdw>
                </a:effectLst>
              </a:rPr>
              <a:t>或</a:t>
            </a:r>
            <a:r>
              <a:rPr lang="zh-CN" altLang="en-US" sz="4000" b="1">
                <a:solidFill>
                  <a:schemeClr val="tx2"/>
                </a:solidFill>
                <a:effectLst>
                  <a:outerShdw blurRad="38100" dist="38100" dir="2700000" algn="tl">
                    <a:srgbClr val="FFFFFF"/>
                  </a:outerShdw>
                </a:effectLst>
              </a:rPr>
              <a:t>判断词“</a:t>
            </a:r>
            <a:r>
              <a:rPr lang="zh-CN" altLang="en-US" sz="3600" b="1">
                <a:solidFill>
                  <a:srgbClr val="FF3300"/>
                </a:solidFill>
                <a:effectLst>
                  <a:outerShdw blurRad="38100" dist="38100" dir="2700000" algn="tl">
                    <a:srgbClr val="000000"/>
                  </a:outerShdw>
                </a:effectLst>
              </a:rPr>
              <a:t>是</a:t>
            </a:r>
            <a:r>
              <a:rPr lang="zh-CN" altLang="en-US" sz="4000" b="1">
                <a:solidFill>
                  <a:schemeClr val="tx2"/>
                </a:solidFill>
                <a:effectLst>
                  <a:outerShdw blurRad="38100" dist="38100" dir="2700000" algn="tl">
                    <a:srgbClr val="FFFFFF"/>
                  </a:outerShdw>
                </a:effectLst>
              </a:rPr>
              <a:t>”</a:t>
            </a:r>
            <a:r>
              <a:rPr lang="zh-CN" altLang="en-US" sz="4000" b="1">
                <a:effectLst>
                  <a:outerShdw blurRad="38100" dist="38100" dir="2700000" algn="tl">
                    <a:srgbClr val="FFFFFF"/>
                  </a:outerShdw>
                </a:effectLst>
              </a:rPr>
              <a:t>表判断。</a:t>
            </a:r>
            <a:r>
              <a:rPr lang="zh-CN" altLang="en-US" sz="4400" b="1">
                <a:effectLst>
                  <a:outerShdw blurRad="38100" dist="38100" dir="2700000" algn="tl">
                    <a:srgbClr val="FFFFFF"/>
                  </a:outerShdw>
                </a:effectLst>
              </a:rPr>
              <a:t> </a:t>
            </a:r>
          </a:p>
        </p:txBody>
      </p:sp>
      <p:sp>
        <p:nvSpPr>
          <p:cNvPr id="3" name="Text Box 10">
            <a:extLst>
              <a:ext uri="{FF2B5EF4-FFF2-40B4-BE49-F238E27FC236}">
                <a16:creationId xmlns:a16="http://schemas.microsoft.com/office/drawing/2014/main" xmlns="" id="{54D4CEFF-212D-48C4-AD5D-7C3ECB157323}"/>
              </a:ext>
            </a:extLst>
          </p:cNvPr>
          <p:cNvSpPr txBox="1">
            <a:spLocks noChangeArrowheads="1"/>
          </p:cNvSpPr>
          <p:nvPr/>
        </p:nvSpPr>
        <p:spPr bwMode="auto">
          <a:xfrm>
            <a:off x="1055440" y="2244020"/>
            <a:ext cx="8702675"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b="1">
                <a:effectLst>
                  <a:outerShdw blurRad="38100" dist="38100" dir="2700000" algn="tl">
                    <a:srgbClr val="FFFFFF"/>
                  </a:outerShdw>
                </a:effectLst>
              </a:rPr>
              <a:t>    </a:t>
            </a:r>
            <a:r>
              <a:rPr lang="en-US" altLang="zh-CN" sz="4000" b="1">
                <a:effectLst>
                  <a:outerShdw blurRad="38100" dist="38100" dir="2700000" algn="tl">
                    <a:srgbClr val="FFFFFF"/>
                  </a:outerShdw>
                </a:effectLst>
              </a:rPr>
              <a:t>4</a:t>
            </a:r>
            <a:r>
              <a:rPr lang="zh-CN" altLang="en-US" sz="4000" b="1">
                <a:effectLst>
                  <a:outerShdw blurRad="38100" dist="38100" dir="2700000" algn="tl">
                    <a:srgbClr val="FFFFFF"/>
                  </a:outerShdw>
                </a:effectLst>
              </a:rPr>
              <a:t>、</a:t>
            </a:r>
            <a:r>
              <a:rPr lang="zh-CN" altLang="en-US" sz="4000" b="1">
                <a:solidFill>
                  <a:schemeClr val="tx2"/>
                </a:solidFill>
                <a:effectLst>
                  <a:outerShdw blurRad="38100" dist="38100" dir="2700000" algn="tl">
                    <a:srgbClr val="FFFFFF"/>
                  </a:outerShdw>
                </a:effectLst>
              </a:rPr>
              <a:t>直接表示判断</a:t>
            </a:r>
            <a:r>
              <a:rPr lang="zh-CN" altLang="en-US" sz="4000" b="1">
                <a:effectLst>
                  <a:outerShdw blurRad="38100" dist="38100" dir="2700000" algn="tl">
                    <a:srgbClr val="FFFFFF"/>
                  </a:outerShdw>
                </a:effectLst>
              </a:rPr>
              <a:t>。既不用判断词，也不用语气词，通过语意直接表示判断。 </a:t>
            </a:r>
          </a:p>
        </p:txBody>
      </p:sp>
      <p:sp>
        <p:nvSpPr>
          <p:cNvPr id="4" name="Text Box 9">
            <a:extLst>
              <a:ext uri="{FF2B5EF4-FFF2-40B4-BE49-F238E27FC236}">
                <a16:creationId xmlns:a16="http://schemas.microsoft.com/office/drawing/2014/main" xmlns="" id="{28A228BA-58A3-4247-8466-E0791E9FECDB}"/>
              </a:ext>
            </a:extLst>
          </p:cNvPr>
          <p:cNvSpPr txBox="1">
            <a:spLocks noChangeArrowheads="1"/>
          </p:cNvSpPr>
          <p:nvPr/>
        </p:nvSpPr>
        <p:spPr bwMode="auto">
          <a:xfrm>
            <a:off x="1055440" y="4725144"/>
            <a:ext cx="9217024"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b="1">
                <a:effectLst>
                  <a:outerShdw blurRad="38100" dist="38100" dir="2700000" algn="tl">
                    <a:srgbClr val="FFFFFF"/>
                  </a:outerShdw>
                </a:effectLst>
              </a:rPr>
              <a:t>    </a:t>
            </a:r>
            <a:r>
              <a:rPr lang="en-US" altLang="zh-CN" sz="4000" b="1">
                <a:effectLst>
                  <a:outerShdw blurRad="38100" dist="38100" dir="2700000" algn="tl">
                    <a:srgbClr val="FFFFFF"/>
                  </a:outerShdw>
                </a:effectLst>
              </a:rPr>
              <a:t>5</a:t>
            </a:r>
            <a:r>
              <a:rPr lang="zh-CN" altLang="en-US" sz="4000" b="1">
                <a:effectLst>
                  <a:outerShdw blurRad="38100" dist="38100" dir="2700000" algn="tl">
                    <a:srgbClr val="FFFFFF"/>
                  </a:outerShdw>
                </a:effectLst>
              </a:rPr>
              <a:t>、用</a:t>
            </a:r>
            <a:r>
              <a:rPr lang="zh-CN" altLang="en-US" sz="4400" b="1">
                <a:solidFill>
                  <a:schemeClr val="tx2"/>
                </a:solidFill>
                <a:effectLst>
                  <a:outerShdw blurRad="38100" dist="38100" dir="2700000" algn="tl">
                    <a:srgbClr val="FFFFFF"/>
                  </a:outerShdw>
                </a:effectLst>
              </a:rPr>
              <a:t>“</a:t>
            </a:r>
            <a:r>
              <a:rPr lang="zh-CN" altLang="en-US" sz="4400" b="1">
                <a:solidFill>
                  <a:srgbClr val="FF3300"/>
                </a:solidFill>
                <a:effectLst>
                  <a:outerShdw blurRad="38100" dist="38100" dir="2700000" algn="tl">
                    <a:srgbClr val="000000"/>
                  </a:outerShdw>
                </a:effectLst>
              </a:rPr>
              <a:t>非”“未”“弗”“无”“莫”</a:t>
            </a:r>
            <a:r>
              <a:rPr lang="zh-CN" altLang="en-US" sz="4000" b="1">
                <a:solidFill>
                  <a:schemeClr val="tx2"/>
                </a:solidFill>
                <a:effectLst>
                  <a:outerShdw blurRad="38100" dist="38100" dir="2700000" algn="tl">
                    <a:srgbClr val="FFFFFF"/>
                  </a:outerShdw>
                </a:effectLst>
              </a:rPr>
              <a:t>等表示否定的</a:t>
            </a:r>
            <a:r>
              <a:rPr lang="zh-CN" altLang="en-US" sz="4000" b="1">
                <a:effectLst>
                  <a:outerShdw blurRad="38100" dist="38100" dir="2700000" algn="tl">
                    <a:srgbClr val="FFFFFF"/>
                  </a:outerShdw>
                </a:effectLst>
              </a:rPr>
              <a:t>判断。 </a:t>
            </a:r>
          </a:p>
        </p:txBody>
      </p:sp>
    </p:spTree>
    <p:extLst>
      <p:ext uri="{BB962C8B-B14F-4D97-AF65-F5344CB8AC3E}">
        <p14:creationId xmlns:p14="http://schemas.microsoft.com/office/powerpoint/2010/main" val="506063047"/>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5">
            <a:extLst>
              <a:ext uri="{FF2B5EF4-FFF2-40B4-BE49-F238E27FC236}">
                <a16:creationId xmlns:a16="http://schemas.microsoft.com/office/drawing/2014/main" xmlns="" id="{54D9BDCF-C1A7-4E20-BC26-D454107B7F6A}"/>
              </a:ext>
            </a:extLst>
          </p:cNvPr>
          <p:cNvSpPr txBox="1">
            <a:spLocks noChangeArrowheads="1"/>
          </p:cNvSpPr>
          <p:nvPr/>
        </p:nvSpPr>
        <p:spPr>
          <a:xfrm>
            <a:off x="695400" y="332656"/>
            <a:ext cx="11161240" cy="324008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pPr>
            <a:r>
              <a:rPr lang="zh-CN" altLang="en-US" sz="2800" b="1">
                <a:effectLst>
                  <a:outerShdw blurRad="38100" dist="38100" dir="2700000" algn="tl">
                    <a:srgbClr val="FFFFFF"/>
                  </a:outerShdw>
                </a:effectLst>
                <a:latin typeface="黑体" panose="02010609060101010101" pitchFamily="49" charset="-122"/>
              </a:rPr>
              <a:t>现代汉语的句子成分的顺序，一般为</a:t>
            </a:r>
            <a:br>
              <a:rPr lang="zh-CN" altLang="en-US" sz="2800" b="1">
                <a:effectLst>
                  <a:outerShdw blurRad="38100" dist="38100" dir="2700000" algn="tl">
                    <a:srgbClr val="FFFFFF"/>
                  </a:outerShdw>
                </a:effectLst>
                <a:latin typeface="黑体" panose="02010609060101010101" pitchFamily="49" charset="-122"/>
              </a:rPr>
            </a:br>
            <a:r>
              <a:rPr lang="en-US" altLang="zh-CN" sz="4000" b="1">
                <a:solidFill>
                  <a:srgbClr val="0000FF"/>
                </a:solidFill>
                <a:effectLst>
                  <a:outerShdw blurRad="38100" dist="38100" dir="2700000" algn="tl">
                    <a:srgbClr val="000000"/>
                  </a:outerShdw>
                </a:effectLst>
                <a:latin typeface="黑体" panose="02010609060101010101" pitchFamily="49" charset="-122"/>
              </a:rPr>
              <a:t>(</a:t>
            </a:r>
            <a:r>
              <a:rPr lang="zh-CN" altLang="en-US" sz="4000" b="1">
                <a:solidFill>
                  <a:srgbClr val="0000FF"/>
                </a:solidFill>
                <a:effectLst>
                  <a:outerShdw blurRad="38100" dist="38100" dir="2700000" algn="tl">
                    <a:srgbClr val="000000"/>
                  </a:outerShdw>
                </a:effectLst>
                <a:latin typeface="黑体" panose="02010609060101010101" pitchFamily="49" charset="-122"/>
              </a:rPr>
              <a:t>定</a:t>
            </a:r>
            <a:r>
              <a:rPr lang="en-US" altLang="zh-CN" sz="4000" b="1">
                <a:solidFill>
                  <a:srgbClr val="0000FF"/>
                </a:solidFill>
                <a:effectLst>
                  <a:outerShdw blurRad="38100" dist="38100" dir="2700000" algn="tl">
                    <a:srgbClr val="000000"/>
                  </a:outerShdw>
                </a:effectLst>
                <a:latin typeface="黑体" panose="02010609060101010101" pitchFamily="49" charset="-122"/>
              </a:rPr>
              <a:t>)</a:t>
            </a:r>
            <a:r>
              <a:rPr lang="zh-CN" altLang="en-US" sz="4000" b="1">
                <a:solidFill>
                  <a:srgbClr val="0000FF"/>
                </a:solidFill>
                <a:effectLst>
                  <a:outerShdw blurRad="38100" dist="38100" dir="2700000" algn="tl">
                    <a:srgbClr val="000000"/>
                  </a:outerShdw>
                </a:effectLst>
                <a:latin typeface="黑体" panose="02010609060101010101" pitchFamily="49" charset="-122"/>
              </a:rPr>
              <a:t>中心词</a:t>
            </a:r>
            <a:r>
              <a:rPr lang="zh-CN" altLang="en-US" sz="4000" b="1">
                <a:solidFill>
                  <a:srgbClr val="0000FF"/>
                </a:solidFill>
                <a:effectLst>
                  <a:outerShdw blurRad="38100" dist="38100" dir="2700000" algn="tl">
                    <a:srgbClr val="000000"/>
                  </a:outerShdw>
                </a:effectLst>
              </a:rPr>
              <a:t>“</a:t>
            </a:r>
            <a:r>
              <a:rPr lang="zh-CN" altLang="en-US" sz="4000" b="1">
                <a:solidFill>
                  <a:srgbClr val="FF0000"/>
                </a:solidFill>
                <a:effectLst>
                  <a:outerShdw blurRad="38100" dist="38100" dir="2700000" algn="tl">
                    <a:srgbClr val="000000"/>
                  </a:outerShdw>
                </a:effectLst>
                <a:latin typeface="黑体" panose="02010609060101010101" pitchFamily="49" charset="-122"/>
              </a:rPr>
              <a:t>主─</a:t>
            </a:r>
            <a:r>
              <a:rPr lang="en-US" altLang="zh-CN" sz="4000" b="1">
                <a:solidFill>
                  <a:srgbClr val="0000FF"/>
                </a:solidFill>
                <a:effectLst>
                  <a:outerShdw blurRad="38100" dist="38100" dir="2700000" algn="tl">
                    <a:srgbClr val="000000"/>
                  </a:outerShdw>
                </a:effectLst>
                <a:latin typeface="黑体" panose="02010609060101010101" pitchFamily="49" charset="-122"/>
              </a:rPr>
              <a:t>[</a:t>
            </a:r>
            <a:r>
              <a:rPr lang="zh-CN" altLang="en-US" sz="4000" b="1">
                <a:solidFill>
                  <a:srgbClr val="0000FF"/>
                </a:solidFill>
                <a:effectLst>
                  <a:outerShdw blurRad="38100" dist="38100" dir="2700000" algn="tl">
                    <a:srgbClr val="000000"/>
                  </a:outerShdw>
                </a:effectLst>
                <a:latin typeface="黑体" panose="02010609060101010101" pitchFamily="49" charset="-122"/>
              </a:rPr>
              <a:t>状</a:t>
            </a:r>
            <a:r>
              <a:rPr lang="en-US" altLang="zh-CN" sz="4000" b="1">
                <a:solidFill>
                  <a:srgbClr val="0000FF"/>
                </a:solidFill>
                <a:effectLst>
                  <a:outerShdw blurRad="38100" dist="38100" dir="2700000" algn="tl">
                    <a:srgbClr val="000000"/>
                  </a:outerShdw>
                </a:effectLst>
                <a:latin typeface="黑体" panose="02010609060101010101" pitchFamily="49" charset="-122"/>
              </a:rPr>
              <a:t>] </a:t>
            </a:r>
            <a:r>
              <a:rPr lang="en-US" altLang="zh-CN" sz="4000" b="1">
                <a:solidFill>
                  <a:srgbClr val="FF0000"/>
                </a:solidFill>
                <a:effectLst>
                  <a:outerShdw blurRad="38100" dist="38100" dir="2700000" algn="tl">
                    <a:srgbClr val="000000"/>
                  </a:outerShdw>
                </a:effectLst>
                <a:latin typeface="黑体" panose="02010609060101010101" pitchFamily="49" charset="-122"/>
              </a:rPr>
              <a:t>─</a:t>
            </a:r>
            <a:r>
              <a:rPr lang="zh-CN" altLang="en-US" sz="4000" b="1">
                <a:solidFill>
                  <a:srgbClr val="FF0000"/>
                </a:solidFill>
                <a:effectLst>
                  <a:outerShdw blurRad="38100" dist="38100" dir="2700000" algn="tl">
                    <a:srgbClr val="000000"/>
                  </a:outerShdw>
                </a:effectLst>
                <a:latin typeface="黑体" panose="02010609060101010101" pitchFamily="49" charset="-122"/>
              </a:rPr>
              <a:t>谓─ </a:t>
            </a:r>
            <a:r>
              <a:rPr lang="en-US" altLang="zh-CN" sz="4000" b="1">
                <a:solidFill>
                  <a:srgbClr val="0000FF"/>
                </a:solidFill>
                <a:effectLst>
                  <a:outerShdw blurRad="38100" dist="38100" dir="2700000" algn="tl">
                    <a:srgbClr val="000000"/>
                  </a:outerShdw>
                </a:effectLst>
                <a:latin typeface="黑体" panose="02010609060101010101" pitchFamily="49" charset="-122"/>
              </a:rPr>
              <a:t>(</a:t>
            </a:r>
            <a:r>
              <a:rPr lang="zh-CN" altLang="en-US" sz="4000" b="1">
                <a:solidFill>
                  <a:srgbClr val="0000FF"/>
                </a:solidFill>
                <a:effectLst>
                  <a:outerShdw blurRad="38100" dist="38100" dir="2700000" algn="tl">
                    <a:srgbClr val="000000"/>
                  </a:outerShdw>
                </a:effectLst>
                <a:latin typeface="黑体" panose="02010609060101010101" pitchFamily="49" charset="-122"/>
              </a:rPr>
              <a:t>定</a:t>
            </a:r>
            <a:r>
              <a:rPr lang="en-US" altLang="zh-CN" sz="4000" b="1">
                <a:solidFill>
                  <a:srgbClr val="0000FF"/>
                </a:solidFill>
                <a:effectLst>
                  <a:outerShdw blurRad="38100" dist="38100" dir="2700000" algn="tl">
                    <a:srgbClr val="000000"/>
                  </a:outerShdw>
                </a:effectLst>
                <a:latin typeface="黑体" panose="02010609060101010101" pitchFamily="49" charset="-122"/>
              </a:rPr>
              <a:t>)</a:t>
            </a:r>
            <a:r>
              <a:rPr lang="zh-CN" altLang="en-US" sz="4000" b="1">
                <a:solidFill>
                  <a:srgbClr val="0000FF"/>
                </a:solidFill>
                <a:effectLst>
                  <a:outerShdw blurRad="38100" dist="38100" dir="2700000" algn="tl">
                    <a:srgbClr val="000000"/>
                  </a:outerShdw>
                </a:effectLst>
                <a:latin typeface="黑体" panose="02010609060101010101" pitchFamily="49" charset="-122"/>
              </a:rPr>
              <a:t>中心词</a:t>
            </a:r>
            <a:r>
              <a:rPr lang="zh-CN" altLang="en-US" sz="4000" b="1">
                <a:solidFill>
                  <a:srgbClr val="FF0000"/>
                </a:solidFill>
                <a:effectLst>
                  <a:outerShdw blurRad="38100" dist="38100" dir="2700000" algn="tl">
                    <a:srgbClr val="000000"/>
                  </a:outerShdw>
                </a:effectLst>
                <a:latin typeface="黑体" panose="02010609060101010101" pitchFamily="49" charset="-122"/>
              </a:rPr>
              <a:t>─宾</a:t>
            </a:r>
            <a:r>
              <a:rPr lang="zh-CN" altLang="en-US" sz="4000" b="1">
                <a:solidFill>
                  <a:schemeClr val="tx2">
                    <a:lumMod val="60000"/>
                    <a:lumOff val="40000"/>
                  </a:schemeClr>
                </a:solidFill>
                <a:effectLst>
                  <a:outerShdw blurRad="38100" dist="38100" dir="2700000" algn="tl">
                    <a:srgbClr val="000000"/>
                  </a:outerShdw>
                </a:effectLst>
              </a:rPr>
              <a:t>”</a:t>
            </a:r>
            <a:r>
              <a:rPr lang="zh-CN" altLang="en-US" sz="4000" b="1">
                <a:solidFill>
                  <a:srgbClr val="FF0000"/>
                </a:solidFill>
                <a:effectLst>
                  <a:outerShdw blurRad="38100" dist="38100" dir="2700000" algn="tl">
                    <a:srgbClr val="000000"/>
                  </a:outerShdw>
                </a:effectLst>
                <a:latin typeface="黑体" panose="02010609060101010101" pitchFamily="49" charset="-122"/>
              </a:rPr>
              <a:t> </a:t>
            </a:r>
            <a:r>
              <a:rPr lang="zh-CN" altLang="en-US" sz="2800" b="1">
                <a:effectLst>
                  <a:outerShdw blurRad="38100" dist="38100" dir="2700000" algn="tl">
                    <a:srgbClr val="FFFFFF"/>
                  </a:outerShdw>
                </a:effectLst>
                <a:latin typeface="黑体" panose="02010609060101010101" pitchFamily="49" charset="-122"/>
              </a:rPr>
              <a:t>但在文言文中，在一定条件下，句子成分的顺序会发生变化的，这就是古汉语中的所谓倒装句，即指文言文中一些句子成分的顺序出现了前后颠倒的情况。主要有以下四种：</a:t>
            </a:r>
            <a:endParaRPr lang="en-US" altLang="zh-CN" sz="2800" b="1">
              <a:effectLst>
                <a:outerShdw blurRad="38100" dist="38100" dir="2700000" algn="tl">
                  <a:srgbClr val="FFFFFF"/>
                </a:outerShdw>
              </a:effectLst>
              <a:latin typeface="黑体" panose="02010609060101010101" pitchFamily="49" charset="-122"/>
            </a:endParaRPr>
          </a:p>
        </p:txBody>
      </p:sp>
      <p:sp>
        <p:nvSpPr>
          <p:cNvPr id="3" name="WordArt 4">
            <a:extLst>
              <a:ext uri="{FF2B5EF4-FFF2-40B4-BE49-F238E27FC236}">
                <a16:creationId xmlns:a16="http://schemas.microsoft.com/office/drawing/2014/main" xmlns="" id="{E42711BF-EAE1-4D7B-9BF1-8D2E6E0C7255}"/>
              </a:ext>
            </a:extLst>
          </p:cNvPr>
          <p:cNvSpPr>
            <a:spLocks noChangeArrowheads="1" noChangeShapeType="1" noTextEdit="1"/>
          </p:cNvSpPr>
          <p:nvPr/>
        </p:nvSpPr>
        <p:spPr bwMode="auto">
          <a:xfrm>
            <a:off x="2433440" y="4167321"/>
            <a:ext cx="1543050" cy="1295400"/>
          </a:xfrm>
          <a:prstGeom prst="rect">
            <a:avLst/>
          </a:prstGeom>
        </p:spPr>
        <p:txBody>
          <a:bodyPr wrap="none" fromWordArt="1">
            <a:prstTxWarp prst="textPlain">
              <a:avLst>
                <a:gd name="adj" fmla="val 50000"/>
              </a:avLst>
            </a:prstTxWarp>
          </a:bodyPr>
          <a:lstStyle/>
          <a:p>
            <a:pPr algn="ctr"/>
            <a:r>
              <a:rPr lang="zh-CN" altLang="en-US" sz="4000" kern="10">
                <a:ln w="19050">
                  <a:solidFill>
                    <a:schemeClr val="tx2"/>
                  </a:solidFill>
                  <a:round/>
                </a:ln>
                <a:solidFill>
                  <a:schemeClr val="tx2"/>
                </a:solidFill>
                <a:effectLst>
                  <a:glow rad="63500">
                    <a:schemeClr val="accent5">
                      <a:satMod val="175000"/>
                      <a:alpha val="40000"/>
                    </a:schemeClr>
                  </a:glow>
                  <a:outerShdw dist="35921" dir="2700000" algn="ctr" rotWithShape="0">
                    <a:srgbClr val="990000"/>
                  </a:outerShdw>
                </a:effectLst>
                <a:latin typeface="楷体_GB2312"/>
              </a:rPr>
              <a:t>倒装句</a:t>
            </a:r>
          </a:p>
        </p:txBody>
      </p:sp>
      <p:sp>
        <p:nvSpPr>
          <p:cNvPr id="4" name="Rectangle 2">
            <a:extLst>
              <a:ext uri="{FF2B5EF4-FFF2-40B4-BE49-F238E27FC236}">
                <a16:creationId xmlns:a16="http://schemas.microsoft.com/office/drawing/2014/main" xmlns="" id="{8BB39103-C7B1-446E-878A-1A731DCB8B4F}"/>
              </a:ext>
            </a:extLst>
          </p:cNvPr>
          <p:cNvSpPr txBox="1">
            <a:spLocks noChangeArrowheads="1"/>
          </p:cNvSpPr>
          <p:nvPr/>
        </p:nvSpPr>
        <p:spPr>
          <a:xfrm>
            <a:off x="5231904" y="3696627"/>
            <a:ext cx="2232025" cy="2236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buFontTx/>
              <a:buNone/>
            </a:pPr>
            <a:r>
              <a:rPr lang="zh-CN" altLang="en-US" sz="3600" b="1">
                <a:solidFill>
                  <a:srgbClr val="FF0000"/>
                </a:solidFill>
                <a:effectLst>
                  <a:outerShdw blurRad="38100" dist="38100" dir="2700000" algn="tl">
                    <a:srgbClr val="000000"/>
                  </a:outerShdw>
                </a:effectLst>
                <a:latin typeface="黑体" panose="02010609060101010101" pitchFamily="49" charset="-122"/>
              </a:rPr>
              <a:t>宾语</a:t>
            </a:r>
            <a:r>
              <a:rPr lang="zh-CN" altLang="en-US" sz="3600" b="1">
                <a:solidFill>
                  <a:schemeClr val="accent2"/>
                </a:solidFill>
                <a:effectLst>
                  <a:outerShdw blurRad="38100" dist="38100" dir="2700000" algn="tl">
                    <a:srgbClr val="000000"/>
                  </a:outerShdw>
                </a:effectLst>
                <a:latin typeface="黑体" panose="02010609060101010101" pitchFamily="49" charset="-122"/>
                <a:hlinkClick r:id="rId2" action="ppaction://hlinksldjump"/>
              </a:rPr>
              <a:t>前置</a:t>
            </a:r>
            <a:endParaRPr lang="zh-CN" altLang="en-US" sz="3600" b="1">
              <a:solidFill>
                <a:schemeClr val="accent2"/>
              </a:solidFill>
              <a:effectLst>
                <a:outerShdw blurRad="38100" dist="38100" dir="2700000" algn="tl">
                  <a:srgbClr val="000000"/>
                </a:outerShdw>
              </a:effectLst>
              <a:latin typeface="黑体" panose="02010609060101010101" pitchFamily="49" charset="-122"/>
            </a:endParaRPr>
          </a:p>
          <a:p>
            <a:pPr>
              <a:lnSpc>
                <a:spcPct val="90000"/>
              </a:lnSpc>
              <a:buFontTx/>
              <a:buNone/>
            </a:pPr>
            <a:r>
              <a:rPr lang="zh-CN" altLang="en-US" sz="3600" b="1">
                <a:solidFill>
                  <a:srgbClr val="FF0000"/>
                </a:solidFill>
                <a:effectLst>
                  <a:outerShdw blurRad="38100" dist="38100" dir="2700000" algn="tl">
                    <a:srgbClr val="000000"/>
                  </a:outerShdw>
                </a:effectLst>
                <a:latin typeface="黑体" panose="02010609060101010101" pitchFamily="49" charset="-122"/>
              </a:rPr>
              <a:t>定语</a:t>
            </a:r>
            <a:r>
              <a:rPr lang="zh-CN" altLang="en-US" sz="3600" b="1">
                <a:solidFill>
                  <a:schemeClr val="accent2"/>
                </a:solidFill>
                <a:effectLst>
                  <a:outerShdw blurRad="38100" dist="38100" dir="2700000" algn="tl">
                    <a:srgbClr val="000000"/>
                  </a:outerShdw>
                </a:effectLst>
                <a:latin typeface="黑体" panose="02010609060101010101" pitchFamily="49" charset="-122"/>
                <a:hlinkClick r:id="rId3" action="ppaction://hlinksldjump"/>
              </a:rPr>
              <a:t>后置</a:t>
            </a:r>
            <a:endParaRPr lang="zh-CN" altLang="en-US" sz="3600" b="1">
              <a:solidFill>
                <a:schemeClr val="accent2"/>
              </a:solidFill>
              <a:effectLst>
                <a:outerShdw blurRad="38100" dist="38100" dir="2700000" algn="tl">
                  <a:srgbClr val="000000"/>
                </a:outerShdw>
              </a:effectLst>
              <a:latin typeface="黑体" panose="02010609060101010101" pitchFamily="49" charset="-122"/>
            </a:endParaRPr>
          </a:p>
          <a:p>
            <a:pPr>
              <a:lnSpc>
                <a:spcPct val="90000"/>
              </a:lnSpc>
              <a:buFontTx/>
              <a:buNone/>
            </a:pPr>
            <a:r>
              <a:rPr lang="zh-CN" altLang="en-US" sz="3600" b="1">
                <a:solidFill>
                  <a:srgbClr val="FF0000"/>
                </a:solidFill>
                <a:effectLst>
                  <a:outerShdw blurRad="38100" dist="38100" dir="2700000" algn="tl">
                    <a:srgbClr val="000000"/>
                  </a:outerShdw>
                </a:effectLst>
                <a:latin typeface="黑体" panose="02010609060101010101" pitchFamily="49" charset="-122"/>
              </a:rPr>
              <a:t>状语</a:t>
            </a:r>
            <a:r>
              <a:rPr lang="zh-CN" altLang="en-US" sz="3600" b="1">
                <a:solidFill>
                  <a:schemeClr val="accent2"/>
                </a:solidFill>
                <a:effectLst>
                  <a:outerShdw blurRad="38100" dist="38100" dir="2700000" algn="tl">
                    <a:srgbClr val="000000"/>
                  </a:outerShdw>
                </a:effectLst>
                <a:latin typeface="黑体" panose="02010609060101010101" pitchFamily="49" charset="-122"/>
                <a:hlinkClick r:id="rId4" action="ppaction://hlinksldjump"/>
              </a:rPr>
              <a:t>后置</a:t>
            </a:r>
            <a:endParaRPr lang="zh-CN" altLang="en-US" sz="3600" b="1">
              <a:solidFill>
                <a:schemeClr val="accent2"/>
              </a:solidFill>
              <a:effectLst>
                <a:outerShdw blurRad="38100" dist="38100" dir="2700000" algn="tl">
                  <a:srgbClr val="000000"/>
                </a:outerShdw>
              </a:effectLst>
              <a:latin typeface="黑体" panose="02010609060101010101" pitchFamily="49" charset="-122"/>
            </a:endParaRPr>
          </a:p>
          <a:p>
            <a:pPr>
              <a:lnSpc>
                <a:spcPct val="90000"/>
              </a:lnSpc>
              <a:buFontTx/>
              <a:buNone/>
            </a:pPr>
            <a:r>
              <a:rPr lang="zh-CN" altLang="en-US" sz="3600" b="1">
                <a:solidFill>
                  <a:srgbClr val="FF0000"/>
                </a:solidFill>
                <a:effectLst>
                  <a:outerShdw blurRad="38100" dist="38100" dir="2700000" algn="tl">
                    <a:srgbClr val="000000"/>
                  </a:outerShdw>
                </a:effectLst>
                <a:latin typeface="黑体" panose="02010609060101010101" pitchFamily="49" charset="-122"/>
              </a:rPr>
              <a:t>主谓</a:t>
            </a:r>
            <a:r>
              <a:rPr lang="zh-CN" altLang="en-US" sz="3600" b="1">
                <a:solidFill>
                  <a:schemeClr val="accent2"/>
                </a:solidFill>
                <a:effectLst>
                  <a:outerShdw blurRad="38100" dist="38100" dir="2700000" algn="tl">
                    <a:srgbClr val="000000"/>
                  </a:outerShdw>
                </a:effectLst>
                <a:latin typeface="黑体" panose="02010609060101010101" pitchFamily="49" charset="-122"/>
                <a:hlinkClick r:id="rId5" action="ppaction://hlinksldjump"/>
              </a:rPr>
              <a:t>倒置</a:t>
            </a:r>
            <a:endParaRPr lang="zh-CN" altLang="en-US" sz="3600" b="1">
              <a:solidFill>
                <a:schemeClr val="accent2"/>
              </a:solidFill>
              <a:effectLst>
                <a:outerShdw blurRad="38100" dist="38100" dir="2700000" algn="tl">
                  <a:srgbClr val="000000"/>
                </a:outerShdw>
              </a:effectLst>
              <a:latin typeface="黑体" panose="02010609060101010101" pitchFamily="49" charset="-122"/>
            </a:endParaRPr>
          </a:p>
        </p:txBody>
      </p:sp>
      <p:sp>
        <p:nvSpPr>
          <p:cNvPr id="5" name="双大括号 4">
            <a:extLst>
              <a:ext uri="{FF2B5EF4-FFF2-40B4-BE49-F238E27FC236}">
                <a16:creationId xmlns:a16="http://schemas.microsoft.com/office/drawing/2014/main" xmlns="" id="{170B5A45-86C2-4191-966E-F80D8B0096ED}"/>
              </a:ext>
            </a:extLst>
          </p:cNvPr>
          <p:cNvSpPr/>
          <p:nvPr/>
        </p:nvSpPr>
        <p:spPr>
          <a:xfrm>
            <a:off x="4439816" y="3696627"/>
            <a:ext cx="4085332" cy="2376537"/>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241925099"/>
      </p:ext>
    </p:extLst>
  </p:cSld>
  <p:clrMapOvr>
    <a:masterClrMapping/>
  </p:clrMapOvr>
  <mc:AlternateContent>
    <mc:Choice xmlns:p15="http://schemas.microsoft.com/office/powerpoint/2012/main" Requires="p15">
      <p:transition spd="slow" p14:dur="1250">
        <p15:prstTrans prst="airplane"/>
        <p:sndAc>
          <p:stSnd>
            <p:snd r:embed="rId6" name="wind.wav"/>
          </p:stSnd>
        </p:sndAc>
      </p:transition>
    </mc:Choice>
    <mc:Fallback>
      <p:transition spd="slow">
        <p:fade/>
        <p:sndAc>
          <p:stSnd>
            <p:snd r:embed="rId6"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ox(in)">
                                      <p:cBhvr>
                                        <p:cTn id="17" dur="1000"/>
                                        <p:tgtEl>
                                          <p:spTgt spid="4">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box(in)">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box(in)">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box(in)">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mph" presetSubtype="2" fill="hold" nodeType="clickEffect">
                                  <p:stCondLst>
                                    <p:cond delay="0"/>
                                  </p:stCondLst>
                                  <p:childTnLst>
                                    <p:animClr clrSpc="rgb" dir="cw">
                                      <p:cBhvr override="childStyle">
                                        <p:cTn id="36" dur="2000" fill="hold"/>
                                        <p:tgtEl>
                                          <p:spTgt spid="4">
                                            <p:txEl>
                                              <p:pRg st="0" end="0"/>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uiExpand="1" build="p"/>
    </p:bldLst>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WordArt 5">
            <a:extLst>
              <a:ext uri="{FF2B5EF4-FFF2-40B4-BE49-F238E27FC236}">
                <a16:creationId xmlns:a16="http://schemas.microsoft.com/office/drawing/2014/main" xmlns="" id="{3F8CAAB3-9B49-4E8C-B61C-C5D28BBD814B}"/>
              </a:ext>
            </a:extLst>
          </p:cNvPr>
          <p:cNvSpPr>
            <a:spLocks noChangeArrowheads="1" noChangeShapeType="1" noTextEdit="1"/>
          </p:cNvSpPr>
          <p:nvPr/>
        </p:nvSpPr>
        <p:spPr bwMode="auto">
          <a:xfrm rot="5400000">
            <a:off x="-1242156" y="3062299"/>
            <a:ext cx="3887638" cy="87662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eaVert" wrap="none" fromWordArt="1">
            <a:prstTxWarp prst="textPlain">
              <a:avLst>
                <a:gd name="adj" fmla="val 50000"/>
              </a:avLst>
            </a:prstTxWarp>
          </a:bodyPr>
          <a:lstStyle/>
          <a:p>
            <a:pPr algn="ctr" fontAlgn="auto"/>
            <a:r>
              <a:rPr lang="zh-CN" altLang="en-US" sz="3600" b="1" kern="10">
                <a:solidFill>
                  <a:srgbClr val="336699"/>
                </a:solidFill>
                <a:effectLst>
                  <a:outerShdw dist="45791" dir="2021404" algn="ctr" rotWithShape="0">
                    <a:srgbClr val="B2B2B2">
                      <a:alpha val="80000"/>
                    </a:srgbClr>
                  </a:outerShdw>
                </a:effectLst>
                <a:latin typeface="仿宋" panose="02010609060101010101" pitchFamily="49" charset="-122"/>
                <a:ea typeface="仿宋" panose="02010609060101010101" pitchFamily="49" charset="-122"/>
              </a:rPr>
              <a:t>主谓倒装</a:t>
            </a:r>
          </a:p>
        </p:txBody>
      </p:sp>
      <p:sp>
        <p:nvSpPr>
          <p:cNvPr id="4" name="Text Box 10">
            <a:extLst>
              <a:ext uri="{FF2B5EF4-FFF2-40B4-BE49-F238E27FC236}">
                <a16:creationId xmlns:a16="http://schemas.microsoft.com/office/drawing/2014/main" xmlns="" id="{4FE46BAB-D6B7-4B84-BF11-5B743AB0D9D5}"/>
              </a:ext>
            </a:extLst>
          </p:cNvPr>
          <p:cNvSpPr txBox="1">
            <a:spLocks noChangeArrowheads="1"/>
          </p:cNvSpPr>
          <p:nvPr/>
        </p:nvSpPr>
        <p:spPr bwMode="auto">
          <a:xfrm>
            <a:off x="1775520" y="332656"/>
            <a:ext cx="885698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b="1">
                <a:solidFill>
                  <a:schemeClr val="tx2"/>
                </a:solidFill>
                <a:effectLst>
                  <a:outerShdw blurRad="38100" dist="38100" dir="2700000" algn="tl">
                    <a:srgbClr val="FFFFFF"/>
                  </a:outerShdw>
                </a:effectLst>
                <a:latin typeface="华文新魏" panose="02010800040101010101" pitchFamily="2" charset="-122"/>
                <a:ea typeface="华文新魏" panose="02010800040101010101" pitchFamily="2" charset="-122"/>
              </a:rPr>
              <a:t>文言文中，为了加强语气，强调谓语，常常把谓语提到主语的前面，这种改变语序的做法叫做</a:t>
            </a:r>
            <a:r>
              <a:rPr lang="zh-CN" altLang="en-US" sz="3600" b="1">
                <a:solidFill>
                  <a:srgbClr val="FF0000"/>
                </a:solidFill>
                <a:effectLst>
                  <a:outerShdw blurRad="38100" dist="38100" dir="2700000" algn="tl">
                    <a:srgbClr val="000000"/>
                  </a:outerShdw>
                </a:effectLst>
                <a:latin typeface="华文新魏" panose="02010800040101010101" pitchFamily="2" charset="-122"/>
                <a:ea typeface="华文新魏" panose="02010800040101010101" pitchFamily="2" charset="-122"/>
              </a:rPr>
              <a:t>主谓倒装。</a:t>
            </a:r>
            <a:r>
              <a:rPr lang="zh-CN" altLang="en-US" sz="3600">
                <a:solidFill>
                  <a:srgbClr val="FF0000"/>
                </a:solidFill>
                <a:effectLst>
                  <a:outerShdw blurRad="38100" dist="38100" dir="2700000" algn="tl">
                    <a:srgbClr val="000000"/>
                  </a:outerShdw>
                </a:effectLst>
                <a:latin typeface="华文新魏" panose="02010800040101010101" pitchFamily="2" charset="-122"/>
                <a:ea typeface="华文新魏" panose="02010800040101010101" pitchFamily="2" charset="-122"/>
              </a:rPr>
              <a:t> </a:t>
            </a:r>
          </a:p>
        </p:txBody>
      </p:sp>
      <p:sp>
        <p:nvSpPr>
          <p:cNvPr id="5" name="Rectangle 3">
            <a:extLst>
              <a:ext uri="{FF2B5EF4-FFF2-40B4-BE49-F238E27FC236}">
                <a16:creationId xmlns:a16="http://schemas.microsoft.com/office/drawing/2014/main" xmlns="" id="{DCF6975A-0E27-4EA9-835E-CABFAFFF08A4}"/>
              </a:ext>
            </a:extLst>
          </p:cNvPr>
          <p:cNvSpPr txBox="1">
            <a:spLocks noChangeArrowheads="1"/>
          </p:cNvSpPr>
          <p:nvPr/>
        </p:nvSpPr>
        <p:spPr>
          <a:xfrm>
            <a:off x="1775520" y="2132856"/>
            <a:ext cx="9937104" cy="41764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altLang="zh-CN" sz="2400">
              <a:solidFill>
                <a:srgbClr val="0066FF"/>
              </a:solidFill>
              <a:effectLst>
                <a:outerShdw blurRad="38100" dist="38100" dir="2700000" algn="tl">
                  <a:srgbClr val="000000"/>
                </a:outerShdw>
              </a:effectLst>
            </a:endParaRPr>
          </a:p>
          <a:p>
            <a:r>
              <a:rPr lang="zh-CN" altLang="en-US" sz="3600" b="1">
                <a:effectLst>
                  <a:outerShdw blurRad="38100" dist="38100" dir="2700000" algn="tl">
                    <a:srgbClr val="FFFFFF"/>
                  </a:outerShdw>
                </a:effectLst>
                <a:latin typeface="华文中宋" panose="02010600040101010101" pitchFamily="2" charset="-122"/>
                <a:ea typeface="华文中宋" panose="02010600040101010101" pitchFamily="2" charset="-122"/>
              </a:rPr>
              <a:t>这种情况很少，往往是为了表示强烈的感叹。</a:t>
            </a:r>
          </a:p>
          <a:p>
            <a:r>
              <a:rPr lang="zh-CN" altLang="en-US" sz="3600" b="1">
                <a:effectLst>
                  <a:outerShdw blurRad="38100" dist="38100" dir="2700000" algn="tl">
                    <a:srgbClr val="FFFFFF"/>
                  </a:outerShdw>
                </a:effectLst>
                <a:latin typeface="华文中宋" panose="02010600040101010101" pitchFamily="2" charset="-122"/>
                <a:ea typeface="华文中宋" panose="02010600040101010101" pitchFamily="2" charset="-122"/>
              </a:rPr>
              <a:t>如：“甚矣，汝之不惠。”</a:t>
            </a:r>
          </a:p>
          <a:p>
            <a:pPr marL="0" indent="0">
              <a:buNone/>
            </a:pPr>
            <a:r>
              <a:rPr lang="zh-CN" altLang="en-US" sz="3600" b="1">
                <a:effectLst>
                  <a:outerShdw blurRad="38100" dist="38100" dir="2700000" algn="tl">
                    <a:srgbClr val="FFFFFF"/>
                  </a:outerShdw>
                </a:effectLst>
                <a:latin typeface="华文中宋" panose="02010600040101010101" pitchFamily="2" charset="-122"/>
                <a:ea typeface="华文中宋" panose="02010600040101010101" pitchFamily="2" charset="-122"/>
              </a:rPr>
              <a:t>         “美哉</a:t>
            </a:r>
            <a:r>
              <a:rPr lang="en-US" altLang="zh-CN" sz="3600" b="1">
                <a:effectLst>
                  <a:outerShdw blurRad="38100" dist="38100" dir="2700000" algn="tl">
                    <a:srgbClr val="FFFFFF"/>
                  </a:outerShdw>
                </a:effectLst>
                <a:latin typeface="华文中宋" panose="02010600040101010101" pitchFamily="2" charset="-122"/>
                <a:ea typeface="华文中宋" panose="02010600040101010101" pitchFamily="2" charset="-122"/>
              </a:rPr>
              <a:t>,</a:t>
            </a:r>
            <a:r>
              <a:rPr lang="zh-CN" altLang="en-US" sz="3600" b="1">
                <a:effectLst>
                  <a:outerShdw blurRad="38100" dist="38100" dir="2700000" algn="tl">
                    <a:srgbClr val="FFFFFF"/>
                  </a:outerShdw>
                </a:effectLst>
                <a:latin typeface="华文中宋" panose="02010600040101010101" pitchFamily="2" charset="-122"/>
                <a:ea typeface="华文中宋" panose="02010600040101010101" pitchFamily="2" charset="-122"/>
              </a:rPr>
              <a:t>我少年中国。”</a:t>
            </a:r>
          </a:p>
          <a:p>
            <a:pPr marL="0" indent="0">
              <a:buNone/>
            </a:pPr>
            <a:r>
              <a:rPr lang="zh-CN" altLang="en-US" sz="3600" b="1">
                <a:effectLst>
                  <a:outerShdw blurRad="38100" dist="38100" dir="2700000" algn="tl">
                    <a:srgbClr val="FFFFFF"/>
                  </a:outerShdw>
                </a:effectLst>
                <a:latin typeface="华文中宋" panose="02010600040101010101" pitchFamily="2" charset="-122"/>
                <a:ea typeface="华文中宋" panose="02010600040101010101" pitchFamily="2" charset="-122"/>
              </a:rPr>
              <a:t>          不仁哉！梁惠王也 。</a:t>
            </a:r>
          </a:p>
        </p:txBody>
      </p:sp>
      <p:grpSp>
        <p:nvGrpSpPr>
          <p:cNvPr id="7" name="Group 9">
            <a:extLst>
              <a:ext uri="{FF2B5EF4-FFF2-40B4-BE49-F238E27FC236}">
                <a16:creationId xmlns:a16="http://schemas.microsoft.com/office/drawing/2014/main" xmlns="" id="{586E3441-1CB7-4FE3-BE09-A612F6E77EC1}"/>
              </a:ext>
            </a:extLst>
          </p:cNvPr>
          <p:cNvGrpSpPr/>
          <p:nvPr/>
        </p:nvGrpSpPr>
        <p:grpSpPr>
          <a:xfrm>
            <a:off x="3359696" y="4725144"/>
            <a:ext cx="3962400" cy="504825"/>
            <a:chOff x="1020" y="3521"/>
            <a:chExt cx="2496" cy="318"/>
          </a:xfrm>
        </p:grpSpPr>
        <p:sp>
          <p:nvSpPr>
            <p:cNvPr id="8" name="Line 4">
              <a:extLst>
                <a:ext uri="{FF2B5EF4-FFF2-40B4-BE49-F238E27FC236}">
                  <a16:creationId xmlns:a16="http://schemas.microsoft.com/office/drawing/2014/main" xmlns="" id="{6CD45165-9B7A-45B3-A0D0-A2793C612098}"/>
                </a:ext>
              </a:extLst>
            </p:cNvPr>
            <p:cNvSpPr>
              <a:spLocks noChangeShapeType="1"/>
            </p:cNvSpPr>
            <p:nvPr/>
          </p:nvSpPr>
          <p:spPr bwMode="auto">
            <a:xfrm>
              <a:off x="1020" y="3521"/>
              <a:ext cx="1042" cy="0"/>
            </a:xfrm>
            <a:prstGeom prst="line">
              <a:avLst/>
            </a:prstGeom>
            <a:noFill/>
            <a:ln w="38100">
              <a:solidFill>
                <a:srgbClr val="FF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9" name="Line 6">
              <a:extLst>
                <a:ext uri="{FF2B5EF4-FFF2-40B4-BE49-F238E27FC236}">
                  <a16:creationId xmlns:a16="http://schemas.microsoft.com/office/drawing/2014/main" xmlns="" id="{DA6A5ADA-1FDE-4A20-8525-D338B710D0A0}"/>
                </a:ext>
              </a:extLst>
            </p:cNvPr>
            <p:cNvSpPr>
              <a:spLocks noChangeShapeType="1"/>
            </p:cNvSpPr>
            <p:nvPr/>
          </p:nvSpPr>
          <p:spPr bwMode="auto">
            <a:xfrm flipV="1">
              <a:off x="2064" y="3838"/>
              <a:ext cx="1452" cy="0"/>
            </a:xfrm>
            <a:prstGeom prst="line">
              <a:avLst/>
            </a:prstGeom>
            <a:noFill/>
            <a:ln w="38100">
              <a:solidFill>
                <a:srgbClr val="FF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 name="Line 12">
              <a:extLst>
                <a:ext uri="{FF2B5EF4-FFF2-40B4-BE49-F238E27FC236}">
                  <a16:creationId xmlns:a16="http://schemas.microsoft.com/office/drawing/2014/main" xmlns="" id="{DC60671E-BBA9-49D4-BF9B-10AE4BC811BF}"/>
                </a:ext>
              </a:extLst>
            </p:cNvPr>
            <p:cNvSpPr>
              <a:spLocks noChangeShapeType="1"/>
            </p:cNvSpPr>
            <p:nvPr/>
          </p:nvSpPr>
          <p:spPr bwMode="auto">
            <a:xfrm flipH="1">
              <a:off x="2064" y="3521"/>
              <a:ext cx="0" cy="318"/>
            </a:xfrm>
            <a:prstGeom prst="line">
              <a:avLst/>
            </a:prstGeom>
            <a:noFill/>
            <a:ln w="28575">
              <a:solidFill>
                <a:srgbClr val="FF00FF"/>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11" name="Group 4">
            <a:extLst>
              <a:ext uri="{FF2B5EF4-FFF2-40B4-BE49-F238E27FC236}">
                <a16:creationId xmlns:a16="http://schemas.microsoft.com/office/drawing/2014/main" xmlns="" id="{3564A68A-700B-410A-B7B2-22B090B3C73E}"/>
              </a:ext>
            </a:extLst>
          </p:cNvPr>
          <p:cNvGrpSpPr/>
          <p:nvPr/>
        </p:nvGrpSpPr>
        <p:grpSpPr>
          <a:xfrm>
            <a:off x="3647728" y="4027537"/>
            <a:ext cx="3455988" cy="504825"/>
            <a:chOff x="1156" y="3113"/>
            <a:chExt cx="1905" cy="317"/>
          </a:xfrm>
        </p:grpSpPr>
        <p:sp>
          <p:nvSpPr>
            <p:cNvPr id="12" name="Line 5">
              <a:extLst>
                <a:ext uri="{FF2B5EF4-FFF2-40B4-BE49-F238E27FC236}">
                  <a16:creationId xmlns:a16="http://schemas.microsoft.com/office/drawing/2014/main" xmlns="" id="{8918FD0D-39D4-47BF-95BF-8FAC1388D69F}"/>
                </a:ext>
              </a:extLst>
            </p:cNvPr>
            <p:cNvSpPr>
              <a:spLocks noChangeShapeType="1"/>
            </p:cNvSpPr>
            <p:nvPr/>
          </p:nvSpPr>
          <p:spPr bwMode="auto">
            <a:xfrm flipH="1">
              <a:off x="1746" y="3113"/>
              <a:ext cx="0" cy="317"/>
            </a:xfrm>
            <a:prstGeom prst="line">
              <a:avLst/>
            </a:prstGeom>
            <a:noFill/>
            <a:ln w="38100">
              <a:solidFill>
                <a:srgbClr val="FF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 name="Line 7">
              <a:extLst>
                <a:ext uri="{FF2B5EF4-FFF2-40B4-BE49-F238E27FC236}">
                  <a16:creationId xmlns:a16="http://schemas.microsoft.com/office/drawing/2014/main" xmlns="" id="{FE690912-F051-4849-BB92-8C8BDDD7302C}"/>
                </a:ext>
              </a:extLst>
            </p:cNvPr>
            <p:cNvSpPr>
              <a:spLocks noChangeShapeType="1"/>
            </p:cNvSpPr>
            <p:nvPr/>
          </p:nvSpPr>
          <p:spPr bwMode="auto">
            <a:xfrm>
              <a:off x="1156" y="3113"/>
              <a:ext cx="590" cy="0"/>
            </a:xfrm>
            <a:prstGeom prst="line">
              <a:avLst/>
            </a:prstGeom>
            <a:noFill/>
            <a:ln w="28575">
              <a:solidFill>
                <a:srgbClr val="FF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 name="Line 9">
              <a:extLst>
                <a:ext uri="{FF2B5EF4-FFF2-40B4-BE49-F238E27FC236}">
                  <a16:creationId xmlns:a16="http://schemas.microsoft.com/office/drawing/2014/main" xmlns="" id="{9845DE09-AF68-4402-90A9-86215C6BB790}"/>
                </a:ext>
              </a:extLst>
            </p:cNvPr>
            <p:cNvSpPr>
              <a:spLocks noChangeShapeType="1"/>
            </p:cNvSpPr>
            <p:nvPr/>
          </p:nvSpPr>
          <p:spPr bwMode="auto">
            <a:xfrm>
              <a:off x="1746" y="3430"/>
              <a:ext cx="1315" cy="0"/>
            </a:xfrm>
            <a:prstGeom prst="line">
              <a:avLst/>
            </a:prstGeom>
            <a:noFill/>
            <a:ln w="28575">
              <a:solidFill>
                <a:srgbClr val="FF00FF"/>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15" name="Group 4">
            <a:extLst>
              <a:ext uri="{FF2B5EF4-FFF2-40B4-BE49-F238E27FC236}">
                <a16:creationId xmlns:a16="http://schemas.microsoft.com/office/drawing/2014/main" xmlns="" id="{4BB83B5D-4A33-431E-ADD7-929F01932CA2}"/>
              </a:ext>
            </a:extLst>
          </p:cNvPr>
          <p:cNvGrpSpPr/>
          <p:nvPr/>
        </p:nvGrpSpPr>
        <p:grpSpPr>
          <a:xfrm>
            <a:off x="3647728" y="3328511"/>
            <a:ext cx="3455988" cy="504825"/>
            <a:chOff x="1156" y="3113"/>
            <a:chExt cx="1905" cy="317"/>
          </a:xfrm>
        </p:grpSpPr>
        <p:sp>
          <p:nvSpPr>
            <p:cNvPr id="16" name="Line 5">
              <a:extLst>
                <a:ext uri="{FF2B5EF4-FFF2-40B4-BE49-F238E27FC236}">
                  <a16:creationId xmlns:a16="http://schemas.microsoft.com/office/drawing/2014/main" xmlns="" id="{327A7350-0C0F-4877-B7F7-99AB53BB0AC1}"/>
                </a:ext>
              </a:extLst>
            </p:cNvPr>
            <p:cNvSpPr>
              <a:spLocks noChangeShapeType="1"/>
            </p:cNvSpPr>
            <p:nvPr/>
          </p:nvSpPr>
          <p:spPr bwMode="auto">
            <a:xfrm flipH="1">
              <a:off x="1746" y="3113"/>
              <a:ext cx="0" cy="317"/>
            </a:xfrm>
            <a:prstGeom prst="line">
              <a:avLst/>
            </a:prstGeom>
            <a:noFill/>
            <a:ln w="38100">
              <a:solidFill>
                <a:srgbClr val="FF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 name="Line 7">
              <a:extLst>
                <a:ext uri="{FF2B5EF4-FFF2-40B4-BE49-F238E27FC236}">
                  <a16:creationId xmlns:a16="http://schemas.microsoft.com/office/drawing/2014/main" xmlns="" id="{12BFA1B8-5309-45C4-AA81-9F0DD5CAB43C}"/>
                </a:ext>
              </a:extLst>
            </p:cNvPr>
            <p:cNvSpPr>
              <a:spLocks noChangeShapeType="1"/>
            </p:cNvSpPr>
            <p:nvPr/>
          </p:nvSpPr>
          <p:spPr bwMode="auto">
            <a:xfrm>
              <a:off x="1156" y="3113"/>
              <a:ext cx="590" cy="0"/>
            </a:xfrm>
            <a:prstGeom prst="line">
              <a:avLst/>
            </a:prstGeom>
            <a:noFill/>
            <a:ln w="28575">
              <a:solidFill>
                <a:srgbClr val="FF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 name="Line 9">
              <a:extLst>
                <a:ext uri="{FF2B5EF4-FFF2-40B4-BE49-F238E27FC236}">
                  <a16:creationId xmlns:a16="http://schemas.microsoft.com/office/drawing/2014/main" xmlns="" id="{003B45CD-0977-48F4-AC67-A745F2222D09}"/>
                </a:ext>
              </a:extLst>
            </p:cNvPr>
            <p:cNvSpPr>
              <a:spLocks noChangeShapeType="1"/>
            </p:cNvSpPr>
            <p:nvPr/>
          </p:nvSpPr>
          <p:spPr bwMode="auto">
            <a:xfrm>
              <a:off x="1746" y="3430"/>
              <a:ext cx="1315" cy="0"/>
            </a:xfrm>
            <a:prstGeom prst="line">
              <a:avLst/>
            </a:prstGeom>
            <a:noFill/>
            <a:ln w="28575">
              <a:solidFill>
                <a:srgbClr val="FF00FF"/>
              </a:solidFill>
              <a:rou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617504923"/>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heckerboard(across)">
                                      <p:cBhvr>
                                        <p:cTn id="17" dur="500"/>
                                        <p:tgtEl>
                                          <p:spTgt spid="5">
                                            <p:txEl>
                                              <p:pRg st="1" end="1"/>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across)">
                                      <p:cBhvr>
                                        <p:cTn id="22" dur="500"/>
                                        <p:tgtEl>
                                          <p:spTgt spid="5">
                                            <p:txEl>
                                              <p:pRg st="2" end="2"/>
                                            </p:txEl>
                                          </p:spTgt>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checkerboard(across)">
                                      <p:cBhvr>
                                        <p:cTn id="27" dur="500"/>
                                        <p:tgtEl>
                                          <p:spTgt spid="5">
                                            <p:txEl>
                                              <p:pRg st="3" end="3"/>
                                            </p:txEl>
                                          </p:spTgt>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checkerboard(across)">
                                      <p:cBhvr>
                                        <p:cTn id="32" dur="500"/>
                                        <p:tgtEl>
                                          <p:spTgt spid="5">
                                            <p:txEl>
                                              <p:pRg st="4" end="4"/>
                                            </p:txEl>
                                          </p:spTgt>
                                        </p:tgtEl>
                                      </p:cBhvr>
                                    </p:animEffect>
                                  </p:childTnLst>
                                </p:cTn>
                              </p:par>
                            </p:childTnLst>
                          </p:cTn>
                        </p:par>
                        <p:par>
                          <p:cTn id="33" fill="hold" nodeType="afterGroup">
                            <p:stCondLst>
                              <p:cond delay="500"/>
                            </p:stCondLst>
                            <p:childTnLst>
                              <p:par>
                                <p:cTn id="34" presetID="3" presetClass="entr" presetSubtype="1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p:tgtEl>
                                          <p:spTgt spid="7"/>
                                        </p:tgtEl>
                                      </p:cBhvr>
                                    </p:animEffect>
                                  </p:childTnLst>
                                </p:cTn>
                              </p:par>
                            </p:childTnLst>
                          </p:cTn>
                        </p:par>
                        <p:par>
                          <p:cTn id="37" fill="hold" nodeType="afterGroup">
                            <p:stCondLst>
                              <p:cond delay="1000"/>
                            </p:stCondLst>
                            <p:childTnLst>
                              <p:par>
                                <p:cTn id="38" presetID="3" presetClass="entr" presetSubtype="1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par>
                          <p:cTn id="41" fill="hold" nodeType="afterGroup">
                            <p:stCondLst>
                              <p:cond delay="1500"/>
                            </p:stCondLst>
                            <p:childTnLst>
                              <p:par>
                                <p:cTn id="42" presetID="3" presetClass="entr" presetSubtype="1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linds(horizontal)">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uiExpand="1" build="p"/>
    </p:bldLst>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WordArt 15">
            <a:extLst>
              <a:ext uri="{FF2B5EF4-FFF2-40B4-BE49-F238E27FC236}">
                <a16:creationId xmlns:a16="http://schemas.microsoft.com/office/drawing/2014/main" xmlns="" id="{F6FA3E58-2EAF-4D8E-992F-A7F360CC216F}"/>
              </a:ext>
            </a:extLst>
          </p:cNvPr>
          <p:cNvSpPr>
            <a:spLocks noChangeArrowheads="1" noChangeShapeType="1" noTextEdit="1"/>
          </p:cNvSpPr>
          <p:nvPr/>
        </p:nvSpPr>
        <p:spPr bwMode="auto">
          <a:xfrm rot="5400000">
            <a:off x="-1140445" y="3248620"/>
            <a:ext cx="3671887" cy="5762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eaVert" wrap="none" fromWordArt="1">
            <a:prstTxWarp prst="textPlain">
              <a:avLst>
                <a:gd name="adj" fmla="val 50000"/>
              </a:avLst>
            </a:prstTxWarp>
          </a:bodyPr>
          <a:lstStyle/>
          <a:p>
            <a:pPr algn="ctr" fontAlgn="auto"/>
            <a:r>
              <a:rPr lang="zh-CN" altLang="en-US" sz="3600" b="1" kern="10">
                <a:solidFill>
                  <a:srgbClr val="336699"/>
                </a:solidFill>
                <a:effectLst>
                  <a:outerShdw dist="45791" dir="2021404" algn="ctr" rotWithShape="0">
                    <a:srgbClr val="B2B2B2">
                      <a:alpha val="80000"/>
                    </a:srgbClr>
                  </a:outerShdw>
                </a:effectLst>
                <a:latin typeface="黑体" panose="02010609060101010101" pitchFamily="49" charset="-122"/>
                <a:ea typeface="黑体" panose="02010609060101010101" pitchFamily="49" charset="-122"/>
              </a:rPr>
              <a:t>宾语前置句</a:t>
            </a:r>
          </a:p>
        </p:txBody>
      </p:sp>
      <p:sp>
        <p:nvSpPr>
          <p:cNvPr id="3" name="Text Box 2">
            <a:extLst>
              <a:ext uri="{FF2B5EF4-FFF2-40B4-BE49-F238E27FC236}">
                <a16:creationId xmlns:a16="http://schemas.microsoft.com/office/drawing/2014/main" xmlns="" id="{C8D5B14F-3A04-4968-9275-5FF0EC20FCE1}"/>
              </a:ext>
            </a:extLst>
          </p:cNvPr>
          <p:cNvSpPr txBox="1">
            <a:spLocks noChangeArrowheads="1"/>
          </p:cNvSpPr>
          <p:nvPr/>
        </p:nvSpPr>
        <p:spPr bwMode="auto">
          <a:xfrm>
            <a:off x="1631504" y="332656"/>
            <a:ext cx="60896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000808"/>
                </a:solidFill>
                <a:effectLst>
                  <a:outerShdw blurRad="38100" dist="38100" dir="2700000" algn="tl">
                    <a:srgbClr val="FFFFFF"/>
                  </a:outerShdw>
                </a:effectLst>
                <a:ea typeface="华文中宋" panose="02010600040101010101" pitchFamily="2" charset="-122"/>
              </a:rPr>
              <a:t>翻译下列句子，找出它们的特点</a:t>
            </a:r>
          </a:p>
        </p:txBody>
      </p:sp>
      <p:sp>
        <p:nvSpPr>
          <p:cNvPr id="4" name="Text Box 3">
            <a:extLst>
              <a:ext uri="{FF2B5EF4-FFF2-40B4-BE49-F238E27FC236}">
                <a16:creationId xmlns:a16="http://schemas.microsoft.com/office/drawing/2014/main" xmlns="" id="{6727CD3C-58B5-43AF-BD61-DA637B81BE8B}"/>
              </a:ext>
            </a:extLst>
          </p:cNvPr>
          <p:cNvSpPr txBox="1">
            <a:spLocks noChangeArrowheads="1"/>
          </p:cNvSpPr>
          <p:nvPr/>
        </p:nvSpPr>
        <p:spPr bwMode="auto">
          <a:xfrm>
            <a:off x="1547813" y="836613"/>
            <a:ext cx="4067175" cy="150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800100" indent="-342900">
              <a:defRPr>
                <a:solidFill>
                  <a:schemeClr val="tx1"/>
                </a:solidFill>
                <a:latin typeface="Arial" panose="020b0604020202020204" pitchFamily="34" charset="0"/>
                <a:ea typeface="宋体" panose="02010600030101010101" pitchFamily="2" charset="-122"/>
              </a:defRPr>
            </a:lvl2pPr>
            <a:lvl3pPr marL="1257300" indent="-342900">
              <a:defRPr>
                <a:solidFill>
                  <a:schemeClr val="tx1"/>
                </a:solidFill>
                <a:latin typeface="Arial" panose="020b0604020202020204" pitchFamily="34" charset="0"/>
                <a:ea typeface="宋体" panose="02010600030101010101" pitchFamily="2" charset="-122"/>
              </a:defRPr>
            </a:lvl3pPr>
            <a:lvl4pPr marL="1714500" indent="-342900">
              <a:defRPr>
                <a:solidFill>
                  <a:schemeClr val="tx1"/>
                </a:solidFill>
                <a:latin typeface="Arial" panose="020b0604020202020204" pitchFamily="34" charset="0"/>
                <a:ea typeface="宋体" panose="02010600030101010101" pitchFamily="2" charset="-122"/>
              </a:defRPr>
            </a:lvl4pPr>
            <a:lvl5pPr marL="2171700" indent="-342900">
              <a:defRPr>
                <a:solidFill>
                  <a:schemeClr val="tx1"/>
                </a:solidFill>
                <a:latin typeface="Arial" panose="020b0604020202020204" pitchFamily="34" charset="0"/>
                <a:ea typeface="宋体" panose="02010600030101010101" pitchFamily="2" charset="-122"/>
              </a:defRPr>
            </a:lvl5pPr>
            <a:lvl6pPr marL="26289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0861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433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005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en-US" altLang="zh-CN" sz="2800" b="1">
                <a:solidFill>
                  <a:srgbClr val="000808"/>
                </a:solidFill>
                <a:effectLst>
                  <a:outerShdw blurRad="38100" dist="38100" dir="2700000" algn="tl">
                    <a:srgbClr val="FFFFFF"/>
                  </a:outerShdw>
                </a:effectLst>
                <a:latin typeface="黑体" panose="02010609060101010101" pitchFamily="49" charset="-122"/>
              </a:rPr>
              <a:t>①</a:t>
            </a:r>
            <a:r>
              <a:rPr lang="zh-CN" altLang="en-US" sz="2800" b="1">
                <a:solidFill>
                  <a:srgbClr val="000808"/>
                </a:solidFill>
                <a:effectLst>
                  <a:outerShdw blurRad="38100" dist="38100" dir="2700000" algn="tl">
                    <a:srgbClr val="FFFFFF"/>
                  </a:outerShdw>
                </a:effectLst>
                <a:latin typeface="黑体" panose="02010609060101010101" pitchFamily="49" charset="-122"/>
              </a:rPr>
              <a:t>大王来何操？</a:t>
            </a:r>
          </a:p>
          <a:p>
            <a:pPr>
              <a:lnSpc>
                <a:spcPct val="110000"/>
              </a:lnSpc>
            </a:pPr>
            <a:r>
              <a:rPr lang="zh-CN" altLang="en-US" sz="2800" b="1">
                <a:solidFill>
                  <a:srgbClr val="000808"/>
                </a:solidFill>
                <a:effectLst>
                  <a:outerShdw blurRad="38100" dist="38100" dir="2700000" algn="tl">
                    <a:srgbClr val="FFFFFF"/>
                  </a:outerShdw>
                </a:effectLst>
                <a:latin typeface="黑体" panose="02010609060101010101" pitchFamily="49" charset="-122"/>
              </a:rPr>
              <a:t>②沛公安在？</a:t>
            </a:r>
          </a:p>
          <a:p>
            <a:pPr>
              <a:lnSpc>
                <a:spcPct val="110000"/>
              </a:lnSpc>
            </a:pPr>
            <a:r>
              <a:rPr lang="zh-CN" altLang="en-US" sz="2800" b="1">
                <a:solidFill>
                  <a:srgbClr val="000808"/>
                </a:solidFill>
                <a:effectLst>
                  <a:outerShdw blurRad="38100" dist="38100" dir="2700000" algn="tl">
                    <a:srgbClr val="FFFFFF"/>
                  </a:outerShdw>
                </a:effectLst>
                <a:latin typeface="黑体" panose="02010609060101010101" pitchFamily="49" charset="-122"/>
              </a:rPr>
              <a:t>③客何为者</a:t>
            </a:r>
            <a:r>
              <a:rPr lang="en-US" altLang="zh-CN" sz="2800" b="1">
                <a:solidFill>
                  <a:srgbClr val="000808"/>
                </a:solidFill>
                <a:effectLst>
                  <a:outerShdw blurRad="38100" dist="38100" dir="2700000" algn="tl">
                    <a:srgbClr val="FFFFFF"/>
                  </a:outerShdw>
                </a:effectLst>
                <a:latin typeface="黑体" panose="02010609060101010101" pitchFamily="49" charset="-122"/>
              </a:rPr>
              <a:t>?</a:t>
            </a:r>
            <a:r>
              <a:rPr lang="en-US" altLang="zh-CN" sz="2800">
                <a:effectLst>
                  <a:outerShdw blurRad="38100" dist="38100" dir="2700000" algn="tl">
                    <a:srgbClr val="FFFFFF"/>
                  </a:outerShdw>
                </a:effectLst>
                <a:latin typeface="黑体" panose="02010609060101010101" pitchFamily="49" charset="-122"/>
              </a:rPr>
              <a:t>   </a:t>
            </a:r>
          </a:p>
        </p:txBody>
      </p:sp>
      <p:sp>
        <p:nvSpPr>
          <p:cNvPr id="5" name="Text Box 4">
            <a:extLst>
              <a:ext uri="{FF2B5EF4-FFF2-40B4-BE49-F238E27FC236}">
                <a16:creationId xmlns:a16="http://schemas.microsoft.com/office/drawing/2014/main" xmlns="" id="{8197BF54-8A94-4820-9130-996BCC011954}"/>
              </a:ext>
            </a:extLst>
          </p:cNvPr>
          <p:cNvSpPr txBox="1">
            <a:spLocks noChangeArrowheads="1"/>
          </p:cNvSpPr>
          <p:nvPr/>
        </p:nvSpPr>
        <p:spPr bwMode="auto">
          <a:xfrm>
            <a:off x="4787900" y="908050"/>
            <a:ext cx="16097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何操</a:t>
            </a:r>
            <a:r>
              <a:rPr lang="zh-CN" altLang="en-US" sz="2800" b="1">
                <a:solidFill>
                  <a:srgbClr val="FF0000"/>
                </a:solidFill>
                <a:effectLst>
                  <a:outerShdw blurRad="38100" dist="38100" dir="2700000" algn="tl">
                    <a:srgbClr val="000000"/>
                  </a:outerShdw>
                </a:effectLst>
              </a:rPr>
              <a:t>”</a:t>
            </a:r>
            <a:r>
              <a:rPr lang="zh-CN" altLang="en-US" sz="2800">
                <a:solidFill>
                  <a:srgbClr val="FF0000"/>
                </a:solidFill>
                <a:effectLst>
                  <a:outerShdw blurRad="38100" dist="38100" dir="2700000" algn="tl">
                    <a:srgbClr val="000000"/>
                  </a:outerShdw>
                </a:effectLst>
                <a:latin typeface="黑体" panose="02010609060101010101" pitchFamily="49" charset="-122"/>
              </a:rPr>
              <a:t>  </a:t>
            </a:r>
          </a:p>
        </p:txBody>
      </p:sp>
      <p:sp>
        <p:nvSpPr>
          <p:cNvPr id="6" name="Text Box 6">
            <a:extLst>
              <a:ext uri="{FF2B5EF4-FFF2-40B4-BE49-F238E27FC236}">
                <a16:creationId xmlns:a16="http://schemas.microsoft.com/office/drawing/2014/main" xmlns="" id="{BBECFA54-0B75-43AC-B089-CACA6E930D10}"/>
              </a:ext>
            </a:extLst>
          </p:cNvPr>
          <p:cNvSpPr txBox="1">
            <a:spLocks noChangeArrowheads="1"/>
          </p:cNvSpPr>
          <p:nvPr/>
        </p:nvSpPr>
        <p:spPr bwMode="auto">
          <a:xfrm>
            <a:off x="6877050" y="908050"/>
            <a:ext cx="16097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操何</a:t>
            </a:r>
            <a:r>
              <a:rPr lang="zh-CN" altLang="en-US" sz="2800" b="1">
                <a:solidFill>
                  <a:srgbClr val="FF0000"/>
                </a:solidFill>
                <a:effectLst>
                  <a:outerShdw blurRad="38100" dist="38100" dir="2700000" algn="tl">
                    <a:srgbClr val="000000"/>
                  </a:outerShdw>
                </a:effectLst>
              </a:rPr>
              <a:t>”</a:t>
            </a:r>
            <a:r>
              <a:rPr lang="zh-CN" altLang="en-US" sz="2800">
                <a:solidFill>
                  <a:srgbClr val="FF0000"/>
                </a:solidFill>
                <a:effectLst>
                  <a:outerShdw blurRad="38100" dist="38100" dir="2700000" algn="tl">
                    <a:srgbClr val="000000"/>
                  </a:outerShdw>
                </a:effectLst>
                <a:latin typeface="黑体" panose="02010609060101010101" pitchFamily="49" charset="-122"/>
              </a:rPr>
              <a:t>  </a:t>
            </a:r>
          </a:p>
        </p:txBody>
      </p:sp>
      <p:sp>
        <p:nvSpPr>
          <p:cNvPr id="7" name="Text Box 7">
            <a:extLst>
              <a:ext uri="{FF2B5EF4-FFF2-40B4-BE49-F238E27FC236}">
                <a16:creationId xmlns:a16="http://schemas.microsoft.com/office/drawing/2014/main" xmlns="" id="{6ABED66B-0DFB-4DC9-B283-A121D9F7D64F}"/>
              </a:ext>
            </a:extLst>
          </p:cNvPr>
          <p:cNvSpPr txBox="1">
            <a:spLocks noChangeArrowheads="1"/>
          </p:cNvSpPr>
          <p:nvPr/>
        </p:nvSpPr>
        <p:spPr bwMode="auto">
          <a:xfrm>
            <a:off x="4787900" y="1412875"/>
            <a:ext cx="12541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安在</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8" name="Text Box 10">
            <a:extLst>
              <a:ext uri="{FF2B5EF4-FFF2-40B4-BE49-F238E27FC236}">
                <a16:creationId xmlns:a16="http://schemas.microsoft.com/office/drawing/2014/main" xmlns="" id="{E5044498-815C-4727-A1C1-E3DEE7FE92DF}"/>
              </a:ext>
            </a:extLst>
          </p:cNvPr>
          <p:cNvSpPr txBox="1">
            <a:spLocks noChangeArrowheads="1"/>
          </p:cNvSpPr>
          <p:nvPr/>
        </p:nvSpPr>
        <p:spPr bwMode="auto">
          <a:xfrm>
            <a:off x="6948488" y="1341438"/>
            <a:ext cx="12541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在安</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9" name="Text Box 11">
            <a:extLst>
              <a:ext uri="{FF2B5EF4-FFF2-40B4-BE49-F238E27FC236}">
                <a16:creationId xmlns:a16="http://schemas.microsoft.com/office/drawing/2014/main" xmlns="" id="{F6503EFA-11DA-4D38-920C-DF510B643AED}"/>
              </a:ext>
            </a:extLst>
          </p:cNvPr>
          <p:cNvSpPr txBox="1">
            <a:spLocks noChangeArrowheads="1"/>
          </p:cNvSpPr>
          <p:nvPr/>
        </p:nvSpPr>
        <p:spPr bwMode="auto">
          <a:xfrm>
            <a:off x="4859338" y="1844675"/>
            <a:ext cx="12541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何为</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10" name="Text Box 12">
            <a:extLst>
              <a:ext uri="{FF2B5EF4-FFF2-40B4-BE49-F238E27FC236}">
                <a16:creationId xmlns:a16="http://schemas.microsoft.com/office/drawing/2014/main" xmlns="" id="{07DEC2C7-911F-4757-A68F-06A787F67D01}"/>
              </a:ext>
            </a:extLst>
          </p:cNvPr>
          <p:cNvSpPr txBox="1">
            <a:spLocks noChangeArrowheads="1"/>
          </p:cNvSpPr>
          <p:nvPr/>
        </p:nvSpPr>
        <p:spPr bwMode="auto">
          <a:xfrm>
            <a:off x="6948488" y="1844675"/>
            <a:ext cx="12541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为何</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11" name="Text Box 13">
            <a:extLst>
              <a:ext uri="{FF2B5EF4-FFF2-40B4-BE49-F238E27FC236}">
                <a16:creationId xmlns:a16="http://schemas.microsoft.com/office/drawing/2014/main" xmlns="" id="{A800DA1B-6F6D-4FDA-BF78-0FE0A2C2DED6}"/>
              </a:ext>
            </a:extLst>
          </p:cNvPr>
          <p:cNvSpPr txBox="1">
            <a:spLocks noChangeArrowheads="1"/>
          </p:cNvSpPr>
          <p:nvPr/>
        </p:nvSpPr>
        <p:spPr bwMode="auto">
          <a:xfrm>
            <a:off x="1528407" y="2432770"/>
            <a:ext cx="7416800" cy="257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00"/>
                </a:solidFill>
                <a:effectLst>
                  <a:outerShdw blurRad="38100" dist="38100" dir="2700000" algn="tl">
                    <a:srgbClr val="000000"/>
                  </a:outerShdw>
                </a:effectLst>
                <a:latin typeface="黑体" panose="02010609060101010101" pitchFamily="49" charset="-122"/>
              </a:rPr>
              <a:t>句子的特点：</a:t>
            </a:r>
          </a:p>
          <a:p>
            <a:pPr>
              <a:lnSpc>
                <a:spcPct val="120000"/>
              </a:lnSpc>
            </a:pPr>
            <a:r>
              <a:rPr lang="en-US" altLang="zh-CN" sz="2800" b="1">
                <a:effectLst>
                  <a:outerShdw blurRad="38100" dist="38100" dir="2700000" algn="tl">
                    <a:srgbClr val="FFFFFF"/>
                  </a:outerShdw>
                </a:effectLst>
                <a:latin typeface="黑体" panose="02010609060101010101" pitchFamily="49" charset="-122"/>
              </a:rPr>
              <a:t>1</a:t>
            </a:r>
            <a:r>
              <a:rPr lang="zh-CN" altLang="en-US" sz="2800" b="1">
                <a:effectLst>
                  <a:outerShdw blurRad="38100" dist="38100" dir="2700000" algn="tl">
                    <a:srgbClr val="FFFFFF"/>
                  </a:outerShdw>
                </a:effectLst>
                <a:latin typeface="黑体" panose="02010609060101010101" pitchFamily="49" charset="-122"/>
              </a:rPr>
              <a:t>、都是疑问句，</a:t>
            </a:r>
          </a:p>
          <a:p>
            <a:pPr>
              <a:lnSpc>
                <a:spcPct val="120000"/>
              </a:lnSpc>
            </a:pPr>
            <a:r>
              <a:rPr lang="en-US" altLang="zh-CN" sz="2800" b="1">
                <a:effectLst>
                  <a:outerShdw blurRad="38100" dist="38100" dir="2700000" algn="tl">
                    <a:srgbClr val="FFFFFF"/>
                  </a:outerShdw>
                </a:effectLst>
                <a:latin typeface="黑体" panose="02010609060101010101" pitchFamily="49" charset="-122"/>
              </a:rPr>
              <a:t>2</a:t>
            </a:r>
            <a:r>
              <a:rPr lang="zh-CN" altLang="en-US" sz="2800" b="1">
                <a:effectLst>
                  <a:outerShdw blurRad="38100" dist="38100" dir="2700000" algn="tl">
                    <a:srgbClr val="FFFFFF"/>
                  </a:outerShdw>
                </a:effectLst>
                <a:latin typeface="黑体" panose="02010609060101010101" pitchFamily="49" charset="-122"/>
              </a:rPr>
              <a:t>、疑问代词分别是</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何</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安</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何</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，它们分别作</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操</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在</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为</a:t>
            </a:r>
            <a:r>
              <a:rPr lang="zh-CN" altLang="en-US" sz="2800" b="1">
                <a:effectLst>
                  <a:outerShdw blurRad="38100" dist="38100" dir="2700000" algn="tl">
                    <a:srgbClr val="FFFFFF"/>
                  </a:outerShdw>
                </a:effectLst>
                <a:latin typeface="华文中宋" panose="02010600040101010101" pitchFamily="2" charset="-122"/>
              </a:rPr>
              <a:t>”</a:t>
            </a:r>
            <a:r>
              <a:rPr lang="zh-CN" altLang="en-US" sz="2800" b="1">
                <a:effectLst>
                  <a:outerShdw blurRad="38100" dist="38100" dir="2700000" algn="tl">
                    <a:srgbClr val="FFFFFF"/>
                  </a:outerShdw>
                </a:effectLst>
                <a:latin typeface="黑体" panose="02010609060101010101" pitchFamily="49" charset="-122"/>
              </a:rPr>
              <a:t>的宾语。</a:t>
            </a:r>
          </a:p>
          <a:p>
            <a:pPr>
              <a:lnSpc>
                <a:spcPct val="120000"/>
              </a:lnSpc>
            </a:pPr>
            <a:r>
              <a:rPr lang="en-US" altLang="zh-CN" sz="2800" b="1">
                <a:effectLst>
                  <a:outerShdw blurRad="38100" dist="38100" dir="2700000" algn="tl">
                    <a:srgbClr val="FFFFFF"/>
                  </a:outerShdw>
                </a:effectLst>
                <a:latin typeface="黑体" panose="02010609060101010101" pitchFamily="49" charset="-122"/>
              </a:rPr>
              <a:t>3</a:t>
            </a:r>
            <a:r>
              <a:rPr lang="zh-CN" altLang="en-US" sz="2800" b="1">
                <a:effectLst>
                  <a:outerShdw blurRad="38100" dist="38100" dir="2700000" algn="tl">
                    <a:srgbClr val="FFFFFF"/>
                  </a:outerShdw>
                </a:effectLst>
                <a:latin typeface="黑体" panose="02010609060101010101" pitchFamily="49" charset="-122"/>
              </a:rPr>
              <a:t>、宾语都前置。</a:t>
            </a:r>
          </a:p>
        </p:txBody>
      </p:sp>
      <p:sp>
        <p:nvSpPr>
          <p:cNvPr id="12" name="Rectangle 14">
            <a:extLst>
              <a:ext uri="{FF2B5EF4-FFF2-40B4-BE49-F238E27FC236}">
                <a16:creationId xmlns:a16="http://schemas.microsoft.com/office/drawing/2014/main" xmlns="" id="{DA4AE175-0702-4C19-8863-02F7771A70AB}"/>
              </a:ext>
            </a:extLst>
          </p:cNvPr>
          <p:cNvSpPr>
            <a:spLocks noChangeArrowheads="1"/>
          </p:cNvSpPr>
          <p:nvPr/>
        </p:nvSpPr>
        <p:spPr bwMode="auto">
          <a:xfrm>
            <a:off x="1200149" y="5350669"/>
            <a:ext cx="87852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FF0000"/>
                </a:solidFill>
                <a:effectLst>
                  <a:outerShdw blurRad="38100" dist="38100" dir="2700000" algn="tl">
                    <a:srgbClr val="000000"/>
                  </a:outerShdw>
                </a:effectLst>
              </a:rPr>
              <a:t>规律一：疑问句中疑问代词作宾语时，宾语前置。</a:t>
            </a:r>
          </a:p>
        </p:txBody>
      </p:sp>
      <p:sp>
        <p:nvSpPr>
          <p:cNvPr id="13" name="箭头: 右 12">
            <a:extLst>
              <a:ext uri="{FF2B5EF4-FFF2-40B4-BE49-F238E27FC236}">
                <a16:creationId xmlns:a16="http://schemas.microsoft.com/office/drawing/2014/main" xmlns="" id="{996E12C1-E85E-45B1-89AD-D59B0170035A}"/>
              </a:ext>
            </a:extLst>
          </p:cNvPr>
          <p:cNvSpPr/>
          <p:nvPr/>
        </p:nvSpPr>
        <p:spPr>
          <a:xfrm>
            <a:off x="6094860" y="1952795"/>
            <a:ext cx="872232" cy="295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箭头: 右 13">
            <a:extLst>
              <a:ext uri="{FF2B5EF4-FFF2-40B4-BE49-F238E27FC236}">
                <a16:creationId xmlns:a16="http://schemas.microsoft.com/office/drawing/2014/main" xmlns="" id="{A92DCE0D-F6F9-4EC2-835D-797C71F90AC9}"/>
              </a:ext>
            </a:extLst>
          </p:cNvPr>
          <p:cNvSpPr/>
          <p:nvPr/>
        </p:nvSpPr>
        <p:spPr>
          <a:xfrm>
            <a:off x="6094860" y="1554633"/>
            <a:ext cx="872232" cy="295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箭头: 右 14">
            <a:extLst>
              <a:ext uri="{FF2B5EF4-FFF2-40B4-BE49-F238E27FC236}">
                <a16:creationId xmlns:a16="http://schemas.microsoft.com/office/drawing/2014/main" xmlns="" id="{3ABF0A75-5F0B-4614-8A98-B8DA5274E415}"/>
              </a:ext>
            </a:extLst>
          </p:cNvPr>
          <p:cNvSpPr/>
          <p:nvPr/>
        </p:nvSpPr>
        <p:spPr>
          <a:xfrm>
            <a:off x="5981559" y="1018250"/>
            <a:ext cx="872232" cy="295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4721359"/>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gtEl>
                                        <p:attrNameLst>
                                          <p:attrName>ppt_y</p:attrName>
                                        </p:attrNameLst>
                                      </p:cBhvr>
                                      <p:tavLst>
                                        <p:tav tm="0">
                                          <p:val>
                                            <p:strVal val="#ppt_y"/>
                                          </p:val>
                                        </p:tav>
                                        <p:tav tm="100000">
                                          <p:val>
                                            <p:strVal val="#ppt_y"/>
                                          </p:val>
                                        </p:tav>
                                      </p:tavLst>
                                    </p:anim>
                                    <p:anim calcmode="lin" valueType="num">
                                      <p:cBhvr>
                                        <p:cTn id="1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8"/>
                                        </p:tgtEl>
                                        <p:attrNameLst>
                                          <p:attrName>ppt_y</p:attrName>
                                        </p:attrNameLst>
                                      </p:cBhvr>
                                      <p:tavLst>
                                        <p:tav tm="0">
                                          <p:val>
                                            <p:strVal val="#ppt_y"/>
                                          </p:val>
                                        </p:tav>
                                        <p:tav tm="100000">
                                          <p:val>
                                            <p:strVal val="#ppt_y"/>
                                          </p:val>
                                        </p:tav>
                                      </p:tavLst>
                                    </p:anim>
                                    <p:anim calcmode="lin" valueType="num">
                                      <p:cBhvr>
                                        <p:cTn id="3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8"/>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9"/>
                                        </p:tgtEl>
                                        <p:attrNameLst>
                                          <p:attrName>ppt_y</p:attrName>
                                        </p:attrNameLst>
                                      </p:cBhvr>
                                      <p:tavLst>
                                        <p:tav tm="0">
                                          <p:val>
                                            <p:strVal val="#ppt_y"/>
                                          </p:val>
                                        </p:tav>
                                        <p:tav tm="100000">
                                          <p:val>
                                            <p:strVal val="#ppt_y"/>
                                          </p:val>
                                        </p:tav>
                                      </p:tavLst>
                                    </p:anim>
                                    <p:anim calcmode="lin" valueType="num">
                                      <p:cBhvr>
                                        <p:cTn id="4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9"/>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0"/>
                                        </p:tgtEl>
                                        <p:attrNameLst>
                                          <p:attrName>ppt_y</p:attrName>
                                        </p:attrNameLst>
                                      </p:cBhvr>
                                      <p:tavLst>
                                        <p:tav tm="0">
                                          <p:val>
                                            <p:strVal val="#ppt_y"/>
                                          </p:val>
                                        </p:tav>
                                        <p:tav tm="100000">
                                          <p:val>
                                            <p:strVal val="#ppt_y"/>
                                          </p:val>
                                        </p:tav>
                                      </p:tavLst>
                                    </p:anim>
                                    <p:anim calcmode="lin" valueType="num">
                                      <p:cBhvr>
                                        <p:cTn id="5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0"/>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blinds(horizontal)">
                                      <p:cBhvr>
                                        <p:cTn id="61" dur="500"/>
                                        <p:tgtEl>
                                          <p:spTgt spid="11"/>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blinds(horizontal)">
                                      <p:cBhvr>
                                        <p:cTn id="6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6678" y="1154769"/>
            <a:ext cx="2972978" cy="5670955"/>
          </a:xfrm>
          <a:prstGeom prst="rect">
            <a:avLst/>
          </a:prstGeom>
        </p:spPr>
      </p:pic>
      <p:pic>
        <p:nvPicPr>
          <p:cNvPr id="4" name="图片 3"/>
          <p:cNvPicPr>
            <a:picLocks noChangeAspect="1"/>
          </p:cNvPicPr>
          <p:nvPr/>
        </p:nvPicPr>
        <p:blipFill>
          <a:blip r:embed="rId4"/>
          <a:stretch>
            <a:fillRect/>
          </a:stretch>
        </p:blipFill>
        <p:spPr>
          <a:xfrm>
            <a:off x="3989348" y="933841"/>
            <a:ext cx="1516170" cy="856134"/>
          </a:xfrm>
          <a:prstGeom prst="rect">
            <a:avLst/>
          </a:prstGeom>
        </p:spPr>
      </p:pic>
      <p:pic>
        <p:nvPicPr>
          <p:cNvPr id="6" name="图片 5"/>
          <p:cNvPicPr>
            <a:picLocks noChangeAspect="1"/>
          </p:cNvPicPr>
          <p:nvPr/>
        </p:nvPicPr>
        <p:blipFill>
          <a:blip r:embed="rId4"/>
          <a:stretch>
            <a:fillRect/>
          </a:stretch>
        </p:blipFill>
        <p:spPr>
          <a:xfrm>
            <a:off x="3348502" y="3025472"/>
            <a:ext cx="1516170" cy="856134"/>
          </a:xfrm>
          <a:prstGeom prst="rect">
            <a:avLst/>
          </a:prstGeom>
        </p:spPr>
      </p:pic>
      <p:pic>
        <p:nvPicPr>
          <p:cNvPr id="7" name="图片 6"/>
          <p:cNvPicPr>
            <a:picLocks noChangeAspect="1"/>
          </p:cNvPicPr>
          <p:nvPr/>
        </p:nvPicPr>
        <p:blipFill>
          <a:blip r:embed="rId4"/>
          <a:stretch>
            <a:fillRect/>
          </a:stretch>
        </p:blipFill>
        <p:spPr>
          <a:xfrm>
            <a:off x="2937221" y="5188998"/>
            <a:ext cx="1516170" cy="856134"/>
          </a:xfrm>
          <a:prstGeom prst="rect">
            <a:avLst/>
          </a:prstGeom>
        </p:spPr>
      </p:pic>
      <p:sp>
        <p:nvSpPr>
          <p:cNvPr id="9" name="矩形 8"/>
          <p:cNvSpPr/>
          <p:nvPr/>
        </p:nvSpPr>
        <p:spPr>
          <a:xfrm>
            <a:off x="5659120" y="596265"/>
            <a:ext cx="5977890" cy="1383665"/>
          </a:xfrm>
          <a:prstGeom prst="rect">
            <a:avLst/>
          </a:prstGeom>
        </p:spPr>
        <p:txBody>
          <a:bodyPr wrap="square">
            <a:spAutoFit/>
          </a:bodyPr>
          <a:lstStyle/>
          <a:p>
            <a:r>
              <a:rPr lang="zh-CN" altLang="en-US" sz="2800">
                <a:solidFill>
                  <a:srgbClr val="0070C0"/>
                </a:solidFill>
                <a:latin typeface="华文黑体" panose="02010600040101010101" charset="-122"/>
                <a:ea typeface="华文黑体" panose="02010600040101010101" charset="-122"/>
              </a:rPr>
              <a:t>积累常见的文言实词，明确文言实词的命题考点，学会在具体语境中推测实词词义的方法。</a:t>
            </a:r>
          </a:p>
        </p:txBody>
      </p:sp>
      <p:sp>
        <p:nvSpPr>
          <p:cNvPr id="12" name="矩形 11"/>
          <p:cNvSpPr/>
          <p:nvPr/>
        </p:nvSpPr>
        <p:spPr>
          <a:xfrm>
            <a:off x="5057775" y="2593340"/>
            <a:ext cx="5977890" cy="1383665"/>
          </a:xfrm>
          <a:prstGeom prst="rect">
            <a:avLst/>
          </a:prstGeom>
        </p:spPr>
        <p:txBody>
          <a:bodyPr wrap="square">
            <a:spAutoFit/>
          </a:bodyPr>
          <a:lstStyle/>
          <a:p>
            <a:r>
              <a:rPr lang="zh-CN" altLang="en-US" sz="2800">
                <a:solidFill>
                  <a:srgbClr val="0070C0"/>
                </a:solidFill>
                <a:latin typeface="华文黑体" panose="02010600040101010101" charset="-122"/>
                <a:ea typeface="华文黑体" panose="02010600040101010101" charset="-122"/>
              </a:rPr>
              <a:t>通过对常规命题点的讲析和词义推测方法的归纳总结，掌握常见实词的意义及用法，做到灵活运用，避开误区。</a:t>
            </a:r>
          </a:p>
        </p:txBody>
      </p:sp>
      <p:sp>
        <p:nvSpPr>
          <p:cNvPr id="13" name="矩形 12"/>
          <p:cNvSpPr/>
          <p:nvPr/>
        </p:nvSpPr>
        <p:spPr>
          <a:xfrm>
            <a:off x="4572635" y="4709795"/>
            <a:ext cx="5977890" cy="1383665"/>
          </a:xfrm>
          <a:prstGeom prst="rect">
            <a:avLst/>
          </a:prstGeom>
        </p:spPr>
        <p:txBody>
          <a:bodyPr wrap="square">
            <a:spAutoFit/>
          </a:bodyPr>
          <a:lstStyle/>
          <a:p>
            <a:r>
              <a:rPr lang="zh-CN" altLang="en-US" sz="2800">
                <a:solidFill>
                  <a:srgbClr val="0070C0"/>
                </a:solidFill>
                <a:latin typeface="华文黑体" panose="02010600040101010101" charset="-122"/>
                <a:ea typeface="华文黑体" panose="02010600040101010101" charset="-122"/>
              </a:rPr>
              <a:t>认识到诵读和积累对于文言文实词掌握的重要性，在掌握答题策略的同时感受文言词语的丰富意蕴。</a:t>
            </a:r>
          </a:p>
        </p:txBody>
      </p:sp>
    </p:spTree>
  </p:cSld>
  <p:clrMapOvr>
    <a:masterClrMapping/>
  </p:clrMapOvr>
  <mc:AlternateContent>
    <mc:Choice xmlns:p15="http://schemas.microsoft.com/office/powerpoint/2012/main" Requires="p15">
      <p:transition spd="slow" p14:dur="1250">
        <p15:prstTrans prst="airplane"/>
        <p:sndAc>
          <p:stSnd>
            <p:snd r:embed="rId5" name="wind.wav"/>
          </p:stSnd>
        </p:sndAc>
      </p:transition>
    </mc:Choice>
    <mc:Fallback>
      <p:transition spd="slow">
        <p:fade/>
        <p:sndAc>
          <p:stSnd>
            <p:snd r:embed="rId5"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nodeType="afterGroup">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nodeType="afterGroup">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Lst>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a:extLst>
              <a:ext uri="{FF2B5EF4-FFF2-40B4-BE49-F238E27FC236}">
                <a16:creationId xmlns:a16="http://schemas.microsoft.com/office/drawing/2014/main" xmlns="" id="{75159EDE-080E-4BBC-BFE2-300B3C117B47}"/>
              </a:ext>
            </a:extLst>
          </p:cNvPr>
          <p:cNvSpPr txBox="1">
            <a:spLocks noChangeArrowheads="1"/>
          </p:cNvSpPr>
          <p:nvPr/>
        </p:nvSpPr>
        <p:spPr bwMode="auto">
          <a:xfrm>
            <a:off x="1775520" y="404664"/>
            <a:ext cx="58737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solidFill>
                  <a:srgbClr val="000808"/>
                </a:solidFill>
                <a:effectLst>
                  <a:outerShdw blurRad="38100" dist="38100" dir="2700000" algn="tl">
                    <a:srgbClr val="FFFFFF"/>
                  </a:outerShdw>
                </a:effectLst>
                <a:ea typeface="华文中宋" panose="02010600040101010101" pitchFamily="2" charset="-122"/>
              </a:rPr>
              <a:t>翻译下列句子，找出它们的特点</a:t>
            </a:r>
          </a:p>
        </p:txBody>
      </p:sp>
      <p:sp>
        <p:nvSpPr>
          <p:cNvPr id="3" name="Text Box 3">
            <a:extLst>
              <a:ext uri="{FF2B5EF4-FFF2-40B4-BE49-F238E27FC236}">
                <a16:creationId xmlns:a16="http://schemas.microsoft.com/office/drawing/2014/main" xmlns="" id="{4FCFE689-FD03-47FB-842F-ECEA0A4D3575}"/>
              </a:ext>
            </a:extLst>
          </p:cNvPr>
          <p:cNvSpPr txBox="1">
            <a:spLocks noChangeArrowheads="1"/>
          </p:cNvSpPr>
          <p:nvPr/>
        </p:nvSpPr>
        <p:spPr bwMode="auto">
          <a:xfrm>
            <a:off x="937440" y="1196752"/>
            <a:ext cx="6732587"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2800" b="1">
                <a:solidFill>
                  <a:srgbClr val="000808"/>
                </a:solidFill>
                <a:effectLst>
                  <a:outerShdw blurRad="38100" dist="38100" dir="2700000" algn="tl">
                    <a:srgbClr val="FFFFFF"/>
                  </a:outerShdw>
                </a:effectLst>
                <a:latin typeface="黑体" panose="02010609060101010101" pitchFamily="49" charset="-122"/>
              </a:rPr>
              <a:t>①</a:t>
            </a:r>
            <a:r>
              <a:rPr lang="zh-CN" altLang="en-US" sz="2800" b="1">
                <a:solidFill>
                  <a:srgbClr val="000808"/>
                </a:solidFill>
                <a:effectLst>
                  <a:outerShdw blurRad="38100" dist="38100" dir="2700000" algn="tl">
                    <a:srgbClr val="FFFFFF"/>
                  </a:outerShdw>
                </a:effectLst>
                <a:latin typeface="黑体" panose="02010609060101010101" pitchFamily="49" charset="-122"/>
              </a:rPr>
              <a:t>忌不自信。</a:t>
            </a:r>
          </a:p>
          <a:p>
            <a:pPr>
              <a:lnSpc>
                <a:spcPct val="120000"/>
              </a:lnSpc>
            </a:pPr>
            <a:r>
              <a:rPr lang="zh-CN" altLang="en-US" sz="2800" b="1">
                <a:solidFill>
                  <a:srgbClr val="000808"/>
                </a:solidFill>
                <a:effectLst>
                  <a:outerShdw blurRad="38100" dist="38100" dir="2700000" algn="tl">
                    <a:srgbClr val="FFFFFF"/>
                  </a:outerShdw>
                </a:effectLst>
                <a:latin typeface="黑体" panose="02010609060101010101" pitchFamily="49" charset="-122"/>
              </a:rPr>
              <a:t>②然而不王者，未之有也。</a:t>
            </a:r>
          </a:p>
          <a:p>
            <a:pPr>
              <a:lnSpc>
                <a:spcPct val="120000"/>
              </a:lnSpc>
            </a:pPr>
            <a:r>
              <a:rPr lang="zh-CN" altLang="en-US" sz="2800" b="1">
                <a:solidFill>
                  <a:srgbClr val="000808"/>
                </a:solidFill>
                <a:effectLst>
                  <a:outerShdw blurRad="38100" dist="38100" dir="2700000" algn="tl">
                    <a:srgbClr val="FFFFFF"/>
                  </a:outerShdw>
                </a:effectLst>
                <a:latin typeface="黑体" panose="02010609060101010101" pitchFamily="49" charset="-122"/>
              </a:rPr>
              <a:t>③古之人不余欺也！</a:t>
            </a:r>
          </a:p>
          <a:p>
            <a:pPr>
              <a:lnSpc>
                <a:spcPct val="120000"/>
              </a:lnSpc>
            </a:pPr>
            <a:r>
              <a:rPr lang="zh-CN" altLang="en-US" sz="2800" b="1">
                <a:solidFill>
                  <a:srgbClr val="000808"/>
                </a:solidFill>
                <a:effectLst>
                  <a:outerShdw blurRad="38100" dist="38100" dir="2700000" algn="tl">
                    <a:srgbClr val="FFFFFF"/>
                  </a:outerShdw>
                </a:effectLst>
                <a:latin typeface="黑体" panose="02010609060101010101" pitchFamily="49" charset="-122"/>
              </a:rPr>
              <a:t>④是以后世无传焉，臣未之闻也</a:t>
            </a:r>
            <a:r>
              <a:rPr lang="zh-CN" altLang="en-US" sz="2800">
                <a:effectLst>
                  <a:outerShdw blurRad="38100" dist="38100" dir="2700000" algn="tl">
                    <a:srgbClr val="FFFFFF"/>
                  </a:outerShdw>
                </a:effectLst>
                <a:latin typeface="黑体" panose="02010609060101010101" pitchFamily="49" charset="-122"/>
              </a:rPr>
              <a:t>。</a:t>
            </a:r>
          </a:p>
        </p:txBody>
      </p:sp>
      <p:sp>
        <p:nvSpPr>
          <p:cNvPr id="4" name="Text Box 8">
            <a:extLst>
              <a:ext uri="{FF2B5EF4-FFF2-40B4-BE49-F238E27FC236}">
                <a16:creationId xmlns:a16="http://schemas.microsoft.com/office/drawing/2014/main" xmlns="" id="{BDBD3DF0-3CEE-4CCD-BC06-4EC6D19E03C5}"/>
              </a:ext>
            </a:extLst>
          </p:cNvPr>
          <p:cNvSpPr txBox="1">
            <a:spLocks noChangeArrowheads="1"/>
          </p:cNvSpPr>
          <p:nvPr/>
        </p:nvSpPr>
        <p:spPr bwMode="auto">
          <a:xfrm>
            <a:off x="3719736" y="1186001"/>
            <a:ext cx="16113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不自信</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5" name="Text Box 9">
            <a:extLst>
              <a:ext uri="{FF2B5EF4-FFF2-40B4-BE49-F238E27FC236}">
                <a16:creationId xmlns:a16="http://schemas.microsoft.com/office/drawing/2014/main" xmlns="" id="{384B201E-7534-44B6-B4FC-CAE30F8AF9A4}"/>
              </a:ext>
            </a:extLst>
          </p:cNvPr>
          <p:cNvSpPr txBox="1">
            <a:spLocks noChangeArrowheads="1"/>
          </p:cNvSpPr>
          <p:nvPr/>
        </p:nvSpPr>
        <p:spPr bwMode="auto">
          <a:xfrm>
            <a:off x="6412676" y="1156589"/>
            <a:ext cx="16113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不信自</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6" name="Text Box 10">
            <a:extLst>
              <a:ext uri="{FF2B5EF4-FFF2-40B4-BE49-F238E27FC236}">
                <a16:creationId xmlns:a16="http://schemas.microsoft.com/office/drawing/2014/main" xmlns="" id="{A0398B61-4018-4F3E-A10A-FBCA724919B4}"/>
              </a:ext>
            </a:extLst>
          </p:cNvPr>
          <p:cNvSpPr txBox="1">
            <a:spLocks noChangeArrowheads="1"/>
          </p:cNvSpPr>
          <p:nvPr/>
        </p:nvSpPr>
        <p:spPr bwMode="auto">
          <a:xfrm>
            <a:off x="5148263" y="1557338"/>
            <a:ext cx="16113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未之有</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7" name="Text Box 12">
            <a:extLst>
              <a:ext uri="{FF2B5EF4-FFF2-40B4-BE49-F238E27FC236}">
                <a16:creationId xmlns:a16="http://schemas.microsoft.com/office/drawing/2014/main" xmlns="" id="{88C8DF30-66D1-4C2F-8DFD-2AFB81E8B2BE}"/>
              </a:ext>
            </a:extLst>
          </p:cNvPr>
          <p:cNvSpPr txBox="1">
            <a:spLocks noChangeArrowheads="1"/>
          </p:cNvSpPr>
          <p:nvPr/>
        </p:nvSpPr>
        <p:spPr bwMode="auto">
          <a:xfrm>
            <a:off x="4211638" y="2133600"/>
            <a:ext cx="16113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不余欺</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8" name="Text Box 14">
            <a:extLst>
              <a:ext uri="{FF2B5EF4-FFF2-40B4-BE49-F238E27FC236}">
                <a16:creationId xmlns:a16="http://schemas.microsoft.com/office/drawing/2014/main" xmlns="" id="{1B0BADBD-5F22-4D04-A78D-71EF5EAB6E0B}"/>
              </a:ext>
            </a:extLst>
          </p:cNvPr>
          <p:cNvSpPr txBox="1">
            <a:spLocks noChangeArrowheads="1"/>
          </p:cNvSpPr>
          <p:nvPr/>
        </p:nvSpPr>
        <p:spPr bwMode="auto">
          <a:xfrm>
            <a:off x="6145763" y="2695576"/>
            <a:ext cx="16113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未之闻</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9" name="Text Box 13">
            <a:extLst>
              <a:ext uri="{FF2B5EF4-FFF2-40B4-BE49-F238E27FC236}">
                <a16:creationId xmlns:a16="http://schemas.microsoft.com/office/drawing/2014/main" xmlns="" id="{9D45F10C-E503-4005-A242-A7611B60BF4E}"/>
              </a:ext>
            </a:extLst>
          </p:cNvPr>
          <p:cNvSpPr txBox="1">
            <a:spLocks noChangeArrowheads="1"/>
          </p:cNvSpPr>
          <p:nvPr/>
        </p:nvSpPr>
        <p:spPr bwMode="auto">
          <a:xfrm>
            <a:off x="6659563" y="2133600"/>
            <a:ext cx="16113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不欺余</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10" name="Text Box 11">
            <a:extLst>
              <a:ext uri="{FF2B5EF4-FFF2-40B4-BE49-F238E27FC236}">
                <a16:creationId xmlns:a16="http://schemas.microsoft.com/office/drawing/2014/main" xmlns="" id="{5328212D-B8B1-4EA0-A52B-FEF743433F5B}"/>
              </a:ext>
            </a:extLst>
          </p:cNvPr>
          <p:cNvSpPr txBox="1">
            <a:spLocks noChangeArrowheads="1"/>
          </p:cNvSpPr>
          <p:nvPr/>
        </p:nvSpPr>
        <p:spPr bwMode="auto">
          <a:xfrm>
            <a:off x="7728624" y="1557338"/>
            <a:ext cx="16113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未有之</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11" name="Text Box 15">
            <a:extLst>
              <a:ext uri="{FF2B5EF4-FFF2-40B4-BE49-F238E27FC236}">
                <a16:creationId xmlns:a16="http://schemas.microsoft.com/office/drawing/2014/main" xmlns="" id="{484B744F-DCF7-48A4-940F-BEA7D20D6576}"/>
              </a:ext>
            </a:extLst>
          </p:cNvPr>
          <p:cNvSpPr txBox="1">
            <a:spLocks noChangeArrowheads="1"/>
          </p:cNvSpPr>
          <p:nvPr/>
        </p:nvSpPr>
        <p:spPr bwMode="auto">
          <a:xfrm>
            <a:off x="8469192" y="2684745"/>
            <a:ext cx="17414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FF0000"/>
                </a:solidFill>
                <a:effectLst>
                  <a:outerShdw blurRad="38100" dist="38100" dir="2700000" algn="tl">
                    <a:srgbClr val="000000"/>
                  </a:outerShdw>
                </a:effectLst>
              </a:rPr>
              <a:t>“</a:t>
            </a:r>
            <a:r>
              <a:rPr lang="zh-CN" altLang="en-US" sz="2800" b="1">
                <a:solidFill>
                  <a:srgbClr val="FF0000"/>
                </a:solidFill>
                <a:effectLst>
                  <a:outerShdw blurRad="38100" dist="38100" dir="2700000" algn="tl">
                    <a:srgbClr val="000000"/>
                  </a:outerShdw>
                </a:effectLst>
                <a:latin typeface="黑体" panose="02010609060101010101" pitchFamily="49" charset="-122"/>
              </a:rPr>
              <a:t>未闻之</a:t>
            </a:r>
            <a:r>
              <a:rPr lang="zh-CN" altLang="en-US" sz="2800" b="1">
                <a:solidFill>
                  <a:srgbClr val="FF0000"/>
                </a:solidFill>
                <a:effectLst>
                  <a:outerShdw blurRad="38100" dist="38100" dir="2700000" algn="tl">
                    <a:srgbClr val="000000"/>
                  </a:outerShdw>
                </a:effectLst>
              </a:rPr>
              <a:t>”</a:t>
            </a:r>
            <a:endParaRPr lang="zh-CN" altLang="en-US" sz="2800" b="1">
              <a:solidFill>
                <a:srgbClr val="FF0000"/>
              </a:solidFill>
              <a:effectLst>
                <a:outerShdw blurRad="38100" dist="38100" dir="2700000" algn="tl">
                  <a:srgbClr val="000000"/>
                </a:outerShdw>
              </a:effectLst>
              <a:latin typeface="黑体" panose="02010609060101010101" pitchFamily="49" charset="-122"/>
            </a:endParaRPr>
          </a:p>
        </p:txBody>
      </p:sp>
      <p:sp>
        <p:nvSpPr>
          <p:cNvPr id="12" name="Text Box 16">
            <a:extLst>
              <a:ext uri="{FF2B5EF4-FFF2-40B4-BE49-F238E27FC236}">
                <a16:creationId xmlns:a16="http://schemas.microsoft.com/office/drawing/2014/main" xmlns="" id="{BC09EF26-3C86-4B61-9291-5BBA3F48D4B3}"/>
              </a:ext>
            </a:extLst>
          </p:cNvPr>
          <p:cNvSpPr txBox="1">
            <a:spLocks noChangeArrowheads="1"/>
          </p:cNvSpPr>
          <p:nvPr/>
        </p:nvSpPr>
        <p:spPr bwMode="auto">
          <a:xfrm>
            <a:off x="1056481" y="3552528"/>
            <a:ext cx="7921625" cy="201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5000"/>
              </a:lnSpc>
            </a:pPr>
            <a:r>
              <a:rPr lang="zh-CN" altLang="en-US" sz="2800" b="1">
                <a:solidFill>
                  <a:srgbClr val="FF0000"/>
                </a:solidFill>
                <a:effectLst>
                  <a:outerShdw blurRad="38100" dist="38100" dir="2700000" algn="tl">
                    <a:srgbClr val="000000"/>
                  </a:outerShdw>
                </a:effectLst>
                <a:latin typeface="黑体" panose="02010609060101010101" pitchFamily="49" charset="-122"/>
              </a:rPr>
              <a:t>句子的特点：</a:t>
            </a:r>
          </a:p>
          <a:p>
            <a:pPr>
              <a:lnSpc>
                <a:spcPct val="115000"/>
              </a:lnSpc>
            </a:pPr>
            <a:r>
              <a:rPr lang="en-US" altLang="zh-CN" sz="2800" b="1">
                <a:solidFill>
                  <a:srgbClr val="080001"/>
                </a:solidFill>
                <a:effectLst>
                  <a:outerShdw blurRad="38100" dist="38100" dir="2700000" algn="tl">
                    <a:srgbClr val="FFFFFF"/>
                  </a:outerShdw>
                </a:effectLst>
                <a:latin typeface="黑体" panose="02010609060101010101" pitchFamily="49" charset="-122"/>
              </a:rPr>
              <a:t>1</a:t>
            </a:r>
            <a:r>
              <a:rPr lang="zh-CN" altLang="en-US" sz="2800" b="1">
                <a:solidFill>
                  <a:srgbClr val="080001"/>
                </a:solidFill>
                <a:effectLst>
                  <a:outerShdw blurRad="38100" dist="38100" dir="2700000" algn="tl">
                    <a:srgbClr val="FFFFFF"/>
                  </a:outerShdw>
                </a:effectLst>
                <a:latin typeface="黑体" panose="02010609060101010101" pitchFamily="49" charset="-122"/>
              </a:rPr>
              <a:t>、都是否定句</a:t>
            </a:r>
            <a:r>
              <a:rPr lang="zh-CN" altLang="en-US" sz="2800">
                <a:solidFill>
                  <a:srgbClr val="080001"/>
                </a:solidFill>
                <a:effectLst>
                  <a:outerShdw blurRad="38100" dist="38100" dir="2700000" algn="tl">
                    <a:srgbClr val="FFFFFF"/>
                  </a:outerShdw>
                </a:effectLst>
                <a:latin typeface="黑体" panose="02010609060101010101" pitchFamily="49" charset="-122"/>
              </a:rPr>
              <a:t>，</a:t>
            </a:r>
          </a:p>
          <a:p>
            <a:pPr>
              <a:lnSpc>
                <a:spcPct val="115000"/>
              </a:lnSpc>
            </a:pPr>
            <a:r>
              <a:rPr lang="en-US" altLang="zh-CN" sz="2800" b="1">
                <a:solidFill>
                  <a:srgbClr val="080001"/>
                </a:solidFill>
                <a:effectLst>
                  <a:outerShdw blurRad="38100" dist="38100" dir="2700000" algn="tl">
                    <a:srgbClr val="FFFFFF"/>
                  </a:outerShdw>
                </a:effectLst>
                <a:latin typeface="黑体" panose="02010609060101010101" pitchFamily="49" charset="-122"/>
              </a:rPr>
              <a:t>2</a:t>
            </a:r>
            <a:r>
              <a:rPr lang="zh-CN" altLang="en-US" sz="2800" b="1">
                <a:solidFill>
                  <a:srgbClr val="080001"/>
                </a:solidFill>
                <a:effectLst>
                  <a:outerShdw blurRad="38100" dist="38100" dir="2700000" algn="tl">
                    <a:srgbClr val="FFFFFF"/>
                  </a:outerShdw>
                </a:effectLst>
                <a:latin typeface="黑体" panose="02010609060101010101" pitchFamily="49" charset="-122"/>
              </a:rPr>
              <a:t>、代词分别是</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自</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之</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余</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 </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之</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 ，它们分别作</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信</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有</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欺</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闻</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的宾语</a:t>
            </a:r>
            <a:r>
              <a:rPr lang="zh-CN" altLang="en-US" sz="2800">
                <a:solidFill>
                  <a:srgbClr val="080001"/>
                </a:solidFill>
                <a:effectLst>
                  <a:outerShdw blurRad="38100" dist="38100" dir="2700000" algn="tl">
                    <a:srgbClr val="FFFFFF"/>
                  </a:outerShdw>
                </a:effectLst>
                <a:latin typeface="黑体" panose="02010609060101010101" pitchFamily="49" charset="-122"/>
              </a:rPr>
              <a:t>，</a:t>
            </a:r>
          </a:p>
        </p:txBody>
      </p:sp>
      <p:sp>
        <p:nvSpPr>
          <p:cNvPr id="13" name="Text Box 17">
            <a:extLst>
              <a:ext uri="{FF2B5EF4-FFF2-40B4-BE49-F238E27FC236}">
                <a16:creationId xmlns:a16="http://schemas.microsoft.com/office/drawing/2014/main" xmlns="" id="{D32AA464-5DE4-4902-AC07-B5E06F455D09}"/>
              </a:ext>
            </a:extLst>
          </p:cNvPr>
          <p:cNvSpPr txBox="1">
            <a:spLocks noChangeArrowheads="1"/>
          </p:cNvSpPr>
          <p:nvPr/>
        </p:nvSpPr>
        <p:spPr bwMode="auto">
          <a:xfrm>
            <a:off x="611188" y="5791200"/>
            <a:ext cx="9144000" cy="584775"/>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FF0000"/>
                </a:solidFill>
                <a:effectLst>
                  <a:outerShdw blurRad="38100" dist="38100" dir="2700000" algn="tl">
                    <a:srgbClr val="000000"/>
                  </a:outerShdw>
                </a:effectLst>
              </a:rPr>
              <a:t>规律二：否定句中代词作宾语时，宾语前置。</a:t>
            </a:r>
          </a:p>
        </p:txBody>
      </p:sp>
      <p:sp>
        <p:nvSpPr>
          <p:cNvPr id="14" name="箭头: 右 13">
            <a:extLst>
              <a:ext uri="{FF2B5EF4-FFF2-40B4-BE49-F238E27FC236}">
                <a16:creationId xmlns:a16="http://schemas.microsoft.com/office/drawing/2014/main" xmlns="" id="{CA0461A1-B707-497A-BC58-236C34E7F3B5}"/>
              </a:ext>
            </a:extLst>
          </p:cNvPr>
          <p:cNvSpPr/>
          <p:nvPr/>
        </p:nvSpPr>
        <p:spPr>
          <a:xfrm>
            <a:off x="7728624" y="2821571"/>
            <a:ext cx="872232" cy="295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箭头: 右 14">
            <a:extLst>
              <a:ext uri="{FF2B5EF4-FFF2-40B4-BE49-F238E27FC236}">
                <a16:creationId xmlns:a16="http://schemas.microsoft.com/office/drawing/2014/main" xmlns="" id="{D921E0FA-42B7-43D6-99AB-769B3B22909B}"/>
              </a:ext>
            </a:extLst>
          </p:cNvPr>
          <p:cNvSpPr/>
          <p:nvPr/>
        </p:nvSpPr>
        <p:spPr>
          <a:xfrm>
            <a:off x="5767913" y="2273985"/>
            <a:ext cx="872232" cy="295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箭头: 右 15">
            <a:extLst>
              <a:ext uri="{FF2B5EF4-FFF2-40B4-BE49-F238E27FC236}">
                <a16:creationId xmlns:a16="http://schemas.microsoft.com/office/drawing/2014/main" xmlns="" id="{A45B8709-5C70-49AF-8FED-4EF52E8EAAF9}"/>
              </a:ext>
            </a:extLst>
          </p:cNvPr>
          <p:cNvSpPr/>
          <p:nvPr/>
        </p:nvSpPr>
        <p:spPr>
          <a:xfrm>
            <a:off x="6816905" y="1686452"/>
            <a:ext cx="872232" cy="295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a:extLst>
              <a:ext uri="{FF2B5EF4-FFF2-40B4-BE49-F238E27FC236}">
                <a16:creationId xmlns:a16="http://schemas.microsoft.com/office/drawing/2014/main" xmlns="" id="{6EB6DE8D-D406-481C-9F82-28B09473AFCD}"/>
              </a:ext>
            </a:extLst>
          </p:cNvPr>
          <p:cNvSpPr/>
          <p:nvPr/>
        </p:nvSpPr>
        <p:spPr>
          <a:xfrm>
            <a:off x="5435746" y="1240617"/>
            <a:ext cx="872232" cy="295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4735416"/>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80">
                                          <p:stCondLst>
                                            <p:cond delay="0"/>
                                          </p:stCondLst>
                                        </p:cTn>
                                        <p:tgtEl>
                                          <p:spTgt spid="5"/>
                                        </p:tgtEl>
                                      </p:cBhvr>
                                    </p:animEffect>
                                    <p:anim calcmode="lin" valueType="num">
                                      <p:cBhvr>
                                        <p:cTn id="1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0" dur="26">
                                          <p:stCondLst>
                                            <p:cond delay="650"/>
                                          </p:stCondLst>
                                        </p:cTn>
                                        <p:tgtEl>
                                          <p:spTgt spid="5"/>
                                        </p:tgtEl>
                                      </p:cBhvr>
                                      <p:to x="100000" y="60000"/>
                                    </p:animScale>
                                    <p:animScale>
                                      <p:cBhvr>
                                        <p:cTn id="21" dur="166" decel="50000">
                                          <p:stCondLst>
                                            <p:cond delay="676"/>
                                          </p:stCondLst>
                                        </p:cTn>
                                        <p:tgtEl>
                                          <p:spTgt spid="5"/>
                                        </p:tgtEl>
                                      </p:cBhvr>
                                      <p:to x="100000" y="100000"/>
                                    </p:animScale>
                                    <p:animScale>
                                      <p:cBhvr>
                                        <p:cTn id="22" dur="26">
                                          <p:stCondLst>
                                            <p:cond delay="1312"/>
                                          </p:stCondLst>
                                        </p:cTn>
                                        <p:tgtEl>
                                          <p:spTgt spid="5"/>
                                        </p:tgtEl>
                                      </p:cBhvr>
                                      <p:to x="100000" y="80000"/>
                                    </p:animScale>
                                    <p:animScale>
                                      <p:cBhvr>
                                        <p:cTn id="23" dur="166" decel="50000">
                                          <p:stCondLst>
                                            <p:cond delay="1338"/>
                                          </p:stCondLst>
                                        </p:cTn>
                                        <p:tgtEl>
                                          <p:spTgt spid="5"/>
                                        </p:tgtEl>
                                      </p:cBhvr>
                                      <p:to x="100000" y="100000"/>
                                    </p:animScale>
                                    <p:animScale>
                                      <p:cBhvr>
                                        <p:cTn id="24" dur="26">
                                          <p:stCondLst>
                                            <p:cond delay="1642"/>
                                          </p:stCondLst>
                                        </p:cTn>
                                        <p:tgtEl>
                                          <p:spTgt spid="5"/>
                                        </p:tgtEl>
                                      </p:cBhvr>
                                      <p:to x="100000" y="90000"/>
                                    </p:animScale>
                                    <p:animScale>
                                      <p:cBhvr>
                                        <p:cTn id="25" dur="166" decel="50000">
                                          <p:stCondLst>
                                            <p:cond delay="1668"/>
                                          </p:stCondLst>
                                        </p:cTn>
                                        <p:tgtEl>
                                          <p:spTgt spid="5"/>
                                        </p:tgtEl>
                                      </p:cBhvr>
                                      <p:to x="100000" y="100000"/>
                                    </p:animScale>
                                    <p:animScale>
                                      <p:cBhvr>
                                        <p:cTn id="26" dur="26">
                                          <p:stCondLst>
                                            <p:cond delay="1808"/>
                                          </p:stCondLst>
                                        </p:cTn>
                                        <p:tgtEl>
                                          <p:spTgt spid="5"/>
                                        </p:tgtEl>
                                      </p:cBhvr>
                                      <p:to x="100000" y="95000"/>
                                    </p:animScale>
                                    <p:animScale>
                                      <p:cBhvr>
                                        <p:cTn id="27" dur="166" decel="50000">
                                          <p:stCondLst>
                                            <p:cond delay="1834"/>
                                          </p:stCondLst>
                                        </p:cTn>
                                        <p:tgtEl>
                                          <p:spTgt spid="5"/>
                                        </p:tgtEl>
                                      </p:cBhvr>
                                      <p:to x="100000" y="100000"/>
                                    </p:animScale>
                                  </p:childTnLst>
                                </p:cTn>
                              </p:par>
                            </p:childTnLst>
                          </p:cTn>
                        </p:par>
                      </p:childTnLst>
                    </p:cTn>
                  </p:par>
                  <p:par>
                    <p:cTn id="28" fill="hold" nodeType="clickPar">
                      <p:stCondLst>
                        <p:cond delay="indefinite"/>
                      </p:stCondLst>
                      <p:childTnLst>
                        <p:par>
                          <p:cTn id="29" fill="hold" nodeType="afterGroup">
                            <p:stCondLst>
                              <p:cond delay="0"/>
                            </p:stCondLst>
                            <p:childTnLst>
                              <p:par>
                                <p:cTn id="30" presetID="45"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2000"/>
                                        <p:tgtEl>
                                          <p:spTgt spid="6"/>
                                        </p:tgtEl>
                                      </p:cBhvr>
                                    </p:animEffect>
                                    <p:anim calcmode="lin" valueType="num">
                                      <p:cBhvr>
                                        <p:cTn id="33" dur="2000" fill="hold"/>
                                        <p:tgtEl>
                                          <p:spTgt spid="6"/>
                                        </p:tgtEl>
                                        <p:attrNameLst>
                                          <p:attrName>ppt_w</p:attrName>
                                        </p:attrNameLst>
                                      </p:cBhvr>
                                      <p:tavLst>
                                        <p:tav tm="0" fmla="#ppt_w*sin(2.5*pi*$)">
                                          <p:val>
                                            <p:fltVal val="0"/>
                                          </p:val>
                                        </p:tav>
                                        <p:tav tm="100000">
                                          <p:val>
                                            <p:fltVal val="1"/>
                                          </p:val>
                                        </p:tav>
                                      </p:tavLst>
                                    </p:anim>
                                    <p:anim calcmode="lin" valueType="num">
                                      <p:cBhvr>
                                        <p:cTn id="34"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80">
                                          <p:stCondLst>
                                            <p:cond delay="0"/>
                                          </p:stCondLst>
                                        </p:cTn>
                                        <p:tgtEl>
                                          <p:spTgt spid="10"/>
                                        </p:tgtEl>
                                      </p:cBhvr>
                                    </p:animEffect>
                                    <p:anim calcmode="lin" valueType="num">
                                      <p:cBhvr>
                                        <p:cTn id="4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5" dur="26">
                                          <p:stCondLst>
                                            <p:cond delay="650"/>
                                          </p:stCondLst>
                                        </p:cTn>
                                        <p:tgtEl>
                                          <p:spTgt spid="10"/>
                                        </p:tgtEl>
                                      </p:cBhvr>
                                      <p:to x="100000" y="60000"/>
                                    </p:animScale>
                                    <p:animScale>
                                      <p:cBhvr>
                                        <p:cTn id="46" dur="166" decel="50000">
                                          <p:stCondLst>
                                            <p:cond delay="676"/>
                                          </p:stCondLst>
                                        </p:cTn>
                                        <p:tgtEl>
                                          <p:spTgt spid="10"/>
                                        </p:tgtEl>
                                      </p:cBhvr>
                                      <p:to x="100000" y="100000"/>
                                    </p:animScale>
                                    <p:animScale>
                                      <p:cBhvr>
                                        <p:cTn id="47" dur="26">
                                          <p:stCondLst>
                                            <p:cond delay="1312"/>
                                          </p:stCondLst>
                                        </p:cTn>
                                        <p:tgtEl>
                                          <p:spTgt spid="10"/>
                                        </p:tgtEl>
                                      </p:cBhvr>
                                      <p:to x="100000" y="80000"/>
                                    </p:animScale>
                                    <p:animScale>
                                      <p:cBhvr>
                                        <p:cTn id="48" dur="166" decel="50000">
                                          <p:stCondLst>
                                            <p:cond delay="1338"/>
                                          </p:stCondLst>
                                        </p:cTn>
                                        <p:tgtEl>
                                          <p:spTgt spid="10"/>
                                        </p:tgtEl>
                                      </p:cBhvr>
                                      <p:to x="100000" y="100000"/>
                                    </p:animScale>
                                    <p:animScale>
                                      <p:cBhvr>
                                        <p:cTn id="49" dur="26">
                                          <p:stCondLst>
                                            <p:cond delay="1642"/>
                                          </p:stCondLst>
                                        </p:cTn>
                                        <p:tgtEl>
                                          <p:spTgt spid="10"/>
                                        </p:tgtEl>
                                      </p:cBhvr>
                                      <p:to x="100000" y="90000"/>
                                    </p:animScale>
                                    <p:animScale>
                                      <p:cBhvr>
                                        <p:cTn id="50" dur="166" decel="50000">
                                          <p:stCondLst>
                                            <p:cond delay="1668"/>
                                          </p:stCondLst>
                                        </p:cTn>
                                        <p:tgtEl>
                                          <p:spTgt spid="10"/>
                                        </p:tgtEl>
                                      </p:cBhvr>
                                      <p:to x="100000" y="100000"/>
                                    </p:animScale>
                                    <p:animScale>
                                      <p:cBhvr>
                                        <p:cTn id="51" dur="26">
                                          <p:stCondLst>
                                            <p:cond delay="1808"/>
                                          </p:stCondLst>
                                        </p:cTn>
                                        <p:tgtEl>
                                          <p:spTgt spid="10"/>
                                        </p:tgtEl>
                                      </p:cBhvr>
                                      <p:to x="100000" y="95000"/>
                                    </p:animScale>
                                    <p:animScale>
                                      <p:cBhvr>
                                        <p:cTn id="52" dur="166" decel="50000">
                                          <p:stCondLst>
                                            <p:cond delay="1834"/>
                                          </p:stCondLst>
                                        </p:cTn>
                                        <p:tgtEl>
                                          <p:spTgt spid="10"/>
                                        </p:tgtEl>
                                      </p:cBhvr>
                                      <p:to x="100000" y="100000"/>
                                    </p:animScale>
                                  </p:childTnLst>
                                </p:cTn>
                              </p:par>
                            </p:childTnLst>
                          </p:cTn>
                        </p:par>
                      </p:childTnLst>
                    </p:cTn>
                  </p:par>
                  <p:par>
                    <p:cTn id="53" fill="hold" nodeType="clickPar">
                      <p:stCondLst>
                        <p:cond delay="indefinite"/>
                      </p:stCondLst>
                      <p:childTnLst>
                        <p:par>
                          <p:cTn id="54" fill="hold" nodeType="afterGroup">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7"/>
                                        </p:tgtEl>
                                        <p:attrNameLst>
                                          <p:attrName>ppt_y</p:attrName>
                                        </p:attrNameLst>
                                      </p:cBhvr>
                                      <p:tavLst>
                                        <p:tav tm="0">
                                          <p:val>
                                            <p:strVal val="#ppt_y"/>
                                          </p:val>
                                        </p:tav>
                                        <p:tav tm="100000">
                                          <p:val>
                                            <p:strVal val="#ppt_y"/>
                                          </p:val>
                                        </p:tav>
                                      </p:tavLst>
                                    </p:anim>
                                    <p:anim calcmode="lin" valueType="num">
                                      <p:cBhvr>
                                        <p:cTn id="5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7"/>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down)">
                                      <p:cBhvr>
                                        <p:cTn id="66" dur="580">
                                          <p:stCondLst>
                                            <p:cond delay="0"/>
                                          </p:stCondLst>
                                        </p:cTn>
                                        <p:tgtEl>
                                          <p:spTgt spid="9"/>
                                        </p:tgtEl>
                                      </p:cBhvr>
                                    </p:animEffect>
                                    <p:anim calcmode="lin" valueType="num">
                                      <p:cBhvr>
                                        <p:cTn id="6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72" dur="26">
                                          <p:stCondLst>
                                            <p:cond delay="650"/>
                                          </p:stCondLst>
                                        </p:cTn>
                                        <p:tgtEl>
                                          <p:spTgt spid="9"/>
                                        </p:tgtEl>
                                      </p:cBhvr>
                                      <p:to x="100000" y="60000"/>
                                    </p:animScale>
                                    <p:animScale>
                                      <p:cBhvr>
                                        <p:cTn id="73" dur="166" decel="50000">
                                          <p:stCondLst>
                                            <p:cond delay="676"/>
                                          </p:stCondLst>
                                        </p:cTn>
                                        <p:tgtEl>
                                          <p:spTgt spid="9"/>
                                        </p:tgtEl>
                                      </p:cBhvr>
                                      <p:to x="100000" y="100000"/>
                                    </p:animScale>
                                    <p:animScale>
                                      <p:cBhvr>
                                        <p:cTn id="74" dur="26">
                                          <p:stCondLst>
                                            <p:cond delay="1312"/>
                                          </p:stCondLst>
                                        </p:cTn>
                                        <p:tgtEl>
                                          <p:spTgt spid="9"/>
                                        </p:tgtEl>
                                      </p:cBhvr>
                                      <p:to x="100000" y="80000"/>
                                    </p:animScale>
                                    <p:animScale>
                                      <p:cBhvr>
                                        <p:cTn id="75" dur="166" decel="50000">
                                          <p:stCondLst>
                                            <p:cond delay="1338"/>
                                          </p:stCondLst>
                                        </p:cTn>
                                        <p:tgtEl>
                                          <p:spTgt spid="9"/>
                                        </p:tgtEl>
                                      </p:cBhvr>
                                      <p:to x="100000" y="100000"/>
                                    </p:animScale>
                                    <p:animScale>
                                      <p:cBhvr>
                                        <p:cTn id="76" dur="26">
                                          <p:stCondLst>
                                            <p:cond delay="1642"/>
                                          </p:stCondLst>
                                        </p:cTn>
                                        <p:tgtEl>
                                          <p:spTgt spid="9"/>
                                        </p:tgtEl>
                                      </p:cBhvr>
                                      <p:to x="100000" y="90000"/>
                                    </p:animScale>
                                    <p:animScale>
                                      <p:cBhvr>
                                        <p:cTn id="77" dur="166" decel="50000">
                                          <p:stCondLst>
                                            <p:cond delay="1668"/>
                                          </p:stCondLst>
                                        </p:cTn>
                                        <p:tgtEl>
                                          <p:spTgt spid="9"/>
                                        </p:tgtEl>
                                      </p:cBhvr>
                                      <p:to x="100000" y="100000"/>
                                    </p:animScale>
                                    <p:animScale>
                                      <p:cBhvr>
                                        <p:cTn id="78" dur="26">
                                          <p:stCondLst>
                                            <p:cond delay="1808"/>
                                          </p:stCondLst>
                                        </p:cTn>
                                        <p:tgtEl>
                                          <p:spTgt spid="9"/>
                                        </p:tgtEl>
                                      </p:cBhvr>
                                      <p:to x="100000" y="95000"/>
                                    </p:animScale>
                                    <p:animScale>
                                      <p:cBhvr>
                                        <p:cTn id="79" dur="166" decel="50000">
                                          <p:stCondLst>
                                            <p:cond delay="1834"/>
                                          </p:stCondLst>
                                        </p:cTn>
                                        <p:tgtEl>
                                          <p:spTgt spid="9"/>
                                        </p:tgtEl>
                                      </p:cBhvr>
                                      <p:to x="100000" y="100000"/>
                                    </p:animScale>
                                  </p:childTnLst>
                                </p:cTn>
                              </p:par>
                            </p:childTnLst>
                          </p:cTn>
                        </p:par>
                      </p:childTnLst>
                    </p:cTn>
                  </p:par>
                  <p:par>
                    <p:cTn id="80" fill="hold" nodeType="clickPar">
                      <p:stCondLst>
                        <p:cond delay="indefinite"/>
                      </p:stCondLst>
                      <p:childTnLst>
                        <p:par>
                          <p:cTn id="81" fill="hold" nodeType="afterGroup">
                            <p:stCondLst>
                              <p:cond delay="0"/>
                            </p:stCondLst>
                            <p:childTnLst>
                              <p:par>
                                <p:cTn id="82" presetID="41" presetClass="entr" presetSubtype="0" fill="hold" grpId="0" nodeType="clickEffect">
                                  <p:stCondLst>
                                    <p:cond delay="0"/>
                                  </p:stCondLst>
                                  <p:iterate type="lt">
                                    <p:tmPct val="10000"/>
                                  </p:iterate>
                                  <p:childTnLst>
                                    <p:set>
                                      <p:cBhvr>
                                        <p:cTn id="83" dur="1" fill="hold">
                                          <p:stCondLst>
                                            <p:cond delay="0"/>
                                          </p:stCondLst>
                                        </p:cTn>
                                        <p:tgtEl>
                                          <p:spTgt spid="8"/>
                                        </p:tgtEl>
                                        <p:attrNameLst>
                                          <p:attrName>style.visibility</p:attrName>
                                        </p:attrNameLst>
                                      </p:cBhvr>
                                      <p:to>
                                        <p:strVal val="visible"/>
                                      </p:to>
                                    </p:set>
                                    <p:anim calcmode="lin" valueType="num">
                                      <p:cBhvr>
                                        <p:cTn id="8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8"/>
                                        </p:tgtEl>
                                        <p:attrNameLst>
                                          <p:attrName>ppt_y</p:attrName>
                                        </p:attrNameLst>
                                      </p:cBhvr>
                                      <p:tavLst>
                                        <p:tav tm="0">
                                          <p:val>
                                            <p:strVal val="#ppt_y"/>
                                          </p:val>
                                        </p:tav>
                                        <p:tav tm="100000">
                                          <p:val>
                                            <p:strVal val="#ppt_y"/>
                                          </p:val>
                                        </p:tav>
                                      </p:tavLst>
                                    </p:anim>
                                    <p:anim calcmode="lin" valueType="num">
                                      <p:cBhvr>
                                        <p:cTn id="8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8"/>
                                        </p:tgtEl>
                                      </p:cBhvr>
                                    </p:animEffect>
                                  </p:childTnLst>
                                </p:cTn>
                              </p:par>
                            </p:childTnLst>
                          </p:cTn>
                        </p:par>
                      </p:childTnLst>
                    </p:cTn>
                  </p:par>
                  <p:par>
                    <p:cTn id="89" fill="hold" nodeType="clickPar">
                      <p:stCondLst>
                        <p:cond delay="indefinite"/>
                      </p:stCondLst>
                      <p:childTnLst>
                        <p:par>
                          <p:cTn id="90" fill="hold" nodeType="afterGroup">
                            <p:stCondLst>
                              <p:cond delay="0"/>
                            </p:stCondLst>
                            <p:childTnLst>
                              <p:par>
                                <p:cTn id="91" presetID="26" presetClass="entr" presetSubtype="0" fill="hold" grpId="0" nodeType="click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wipe(down)">
                                      <p:cBhvr>
                                        <p:cTn id="93" dur="580">
                                          <p:stCondLst>
                                            <p:cond delay="0"/>
                                          </p:stCondLst>
                                        </p:cTn>
                                        <p:tgtEl>
                                          <p:spTgt spid="11"/>
                                        </p:tgtEl>
                                      </p:cBhvr>
                                    </p:animEffect>
                                    <p:anim calcmode="lin" valueType="num">
                                      <p:cBhvr>
                                        <p:cTn id="9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9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99" dur="26">
                                          <p:stCondLst>
                                            <p:cond delay="650"/>
                                          </p:stCondLst>
                                        </p:cTn>
                                        <p:tgtEl>
                                          <p:spTgt spid="11"/>
                                        </p:tgtEl>
                                      </p:cBhvr>
                                      <p:to x="100000" y="60000"/>
                                    </p:animScale>
                                    <p:animScale>
                                      <p:cBhvr>
                                        <p:cTn id="100" dur="166" decel="50000">
                                          <p:stCondLst>
                                            <p:cond delay="676"/>
                                          </p:stCondLst>
                                        </p:cTn>
                                        <p:tgtEl>
                                          <p:spTgt spid="11"/>
                                        </p:tgtEl>
                                      </p:cBhvr>
                                      <p:to x="100000" y="100000"/>
                                    </p:animScale>
                                    <p:animScale>
                                      <p:cBhvr>
                                        <p:cTn id="101" dur="26">
                                          <p:stCondLst>
                                            <p:cond delay="1312"/>
                                          </p:stCondLst>
                                        </p:cTn>
                                        <p:tgtEl>
                                          <p:spTgt spid="11"/>
                                        </p:tgtEl>
                                      </p:cBhvr>
                                      <p:to x="100000" y="80000"/>
                                    </p:animScale>
                                    <p:animScale>
                                      <p:cBhvr>
                                        <p:cTn id="102" dur="166" decel="50000">
                                          <p:stCondLst>
                                            <p:cond delay="1338"/>
                                          </p:stCondLst>
                                        </p:cTn>
                                        <p:tgtEl>
                                          <p:spTgt spid="11"/>
                                        </p:tgtEl>
                                      </p:cBhvr>
                                      <p:to x="100000" y="100000"/>
                                    </p:animScale>
                                    <p:animScale>
                                      <p:cBhvr>
                                        <p:cTn id="103" dur="26">
                                          <p:stCondLst>
                                            <p:cond delay="1642"/>
                                          </p:stCondLst>
                                        </p:cTn>
                                        <p:tgtEl>
                                          <p:spTgt spid="11"/>
                                        </p:tgtEl>
                                      </p:cBhvr>
                                      <p:to x="100000" y="90000"/>
                                    </p:animScale>
                                    <p:animScale>
                                      <p:cBhvr>
                                        <p:cTn id="104" dur="166" decel="50000">
                                          <p:stCondLst>
                                            <p:cond delay="1668"/>
                                          </p:stCondLst>
                                        </p:cTn>
                                        <p:tgtEl>
                                          <p:spTgt spid="11"/>
                                        </p:tgtEl>
                                      </p:cBhvr>
                                      <p:to x="100000" y="100000"/>
                                    </p:animScale>
                                    <p:animScale>
                                      <p:cBhvr>
                                        <p:cTn id="105" dur="26">
                                          <p:stCondLst>
                                            <p:cond delay="1808"/>
                                          </p:stCondLst>
                                        </p:cTn>
                                        <p:tgtEl>
                                          <p:spTgt spid="11"/>
                                        </p:tgtEl>
                                      </p:cBhvr>
                                      <p:to x="100000" y="95000"/>
                                    </p:animScale>
                                    <p:animScale>
                                      <p:cBhvr>
                                        <p:cTn id="106" dur="166" decel="50000">
                                          <p:stCondLst>
                                            <p:cond delay="1834"/>
                                          </p:stCondLst>
                                        </p:cTn>
                                        <p:tgtEl>
                                          <p:spTgt spid="11"/>
                                        </p:tgtEl>
                                      </p:cBhvr>
                                      <p:to x="100000" y="100000"/>
                                    </p:animScale>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3" presetClass="entr" presetSubtype="10" fill="hold" grpId="0" nodeType="clickEffect">
                                  <p:stCondLst>
                                    <p:cond delay="0"/>
                                  </p:stCondLst>
                                  <p:childTnLst>
                                    <p:set>
                                      <p:cBhvr>
                                        <p:cTn id="110" dur="1" fill="hold">
                                          <p:stCondLst>
                                            <p:cond delay="0"/>
                                          </p:stCondLst>
                                        </p:cTn>
                                        <p:tgtEl>
                                          <p:spTgt spid="12"/>
                                        </p:tgtEl>
                                        <p:attrNameLst>
                                          <p:attrName>style.visibility</p:attrName>
                                        </p:attrNameLst>
                                      </p:cBhvr>
                                      <p:to>
                                        <p:strVal val="visible"/>
                                      </p:to>
                                    </p:set>
                                    <p:animEffect transition="in" filter="blinds(horizontal)">
                                      <p:cBhvr>
                                        <p:cTn id="111" dur="500"/>
                                        <p:tgtEl>
                                          <p:spTgt spid="12"/>
                                        </p:tgtEl>
                                      </p:cBhvr>
                                    </p:animEffect>
                                  </p:childTnLst>
                                </p:cTn>
                              </p:par>
                            </p:childTnLst>
                          </p:cTn>
                        </p:par>
                      </p:childTnLst>
                    </p:cTn>
                  </p:par>
                  <p:par>
                    <p:cTn id="112" fill="hold" nodeType="clickPar">
                      <p:stCondLst>
                        <p:cond delay="indefinite"/>
                      </p:stCondLst>
                      <p:childTnLst>
                        <p:par>
                          <p:cTn id="113" fill="hold" nodeType="afterGroup">
                            <p:stCondLst>
                              <p:cond delay="0"/>
                            </p:stCondLst>
                            <p:childTnLst>
                              <p:par>
                                <p:cTn id="114" presetID="3" presetClass="entr" presetSubtype="10" fill="hold" grpId="0" nodeType="clickEffect">
                                  <p:stCondLst>
                                    <p:cond delay="0"/>
                                  </p:stCondLst>
                                  <p:childTnLst>
                                    <p:set>
                                      <p:cBhvr>
                                        <p:cTn id="115" dur="1" fill="hold">
                                          <p:stCondLst>
                                            <p:cond delay="0"/>
                                          </p:stCondLst>
                                        </p:cTn>
                                        <p:tgtEl>
                                          <p:spTgt spid="13"/>
                                        </p:tgtEl>
                                        <p:attrNameLst>
                                          <p:attrName>style.visibility</p:attrName>
                                        </p:attrNameLst>
                                      </p:cBhvr>
                                      <p:to>
                                        <p:strVal val="visible"/>
                                      </p:to>
                                    </p:set>
                                    <p:animEffect transition="in" filter="blinds(horizontal)">
                                      <p:cBhvr>
                                        <p:cTn id="1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5">
            <a:extLst>
              <a:ext uri="{FF2B5EF4-FFF2-40B4-BE49-F238E27FC236}">
                <a16:creationId xmlns:a16="http://schemas.microsoft.com/office/drawing/2014/main" xmlns="" id="{F00B34F5-FE38-49CE-92CA-812395479E73}"/>
              </a:ext>
            </a:extLst>
          </p:cNvPr>
          <p:cNvSpPr txBox="1">
            <a:spLocks noChangeArrowheads="1"/>
          </p:cNvSpPr>
          <p:nvPr/>
        </p:nvSpPr>
        <p:spPr bwMode="auto">
          <a:xfrm>
            <a:off x="1703512" y="266263"/>
            <a:ext cx="7391400" cy="4150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sz="3200" b="1">
                <a:effectLst>
                  <a:outerShdw blurRad="38100" dist="38100" dir="2700000" algn="tl">
                    <a:srgbClr val="000000"/>
                  </a:outerShdw>
                </a:effectLst>
                <a:latin typeface="黑体" panose="02010609060101010101" pitchFamily="49" charset="-122"/>
              </a:rPr>
              <a:t>翻译下列句子，找出它们的特点</a:t>
            </a:r>
          </a:p>
          <a:p>
            <a:pPr>
              <a:lnSpc>
                <a:spcPct val="120000"/>
              </a:lnSpc>
            </a:pPr>
            <a:r>
              <a:rPr kumimoji="1" lang="en-US" altLang="zh-CN" sz="3200" b="1">
                <a:solidFill>
                  <a:schemeClr val="tx2"/>
                </a:solidFill>
                <a:effectLst>
                  <a:outerShdw blurRad="38100" dist="38100" dir="2700000" algn="tl">
                    <a:srgbClr val="FFFFFF"/>
                  </a:outerShdw>
                </a:effectLst>
                <a:latin typeface="黑体" panose="02010609060101010101" pitchFamily="49" charset="-122"/>
              </a:rPr>
              <a:t>1</a:t>
            </a:r>
            <a:r>
              <a:rPr kumimoji="1" lang="zh-CN" altLang="en-US" sz="3200" b="1">
                <a:solidFill>
                  <a:schemeClr val="tx2"/>
                </a:solidFill>
                <a:effectLst>
                  <a:outerShdw blurRad="38100" dist="38100" dir="2700000" algn="tl">
                    <a:srgbClr val="FFFFFF"/>
                  </a:outerShdw>
                </a:effectLst>
                <a:latin typeface="黑体" panose="02010609060101010101" pitchFamily="49" charset="-122"/>
              </a:rPr>
              <a:t>、句读</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之</a:t>
            </a:r>
            <a:r>
              <a:rPr kumimoji="1" lang="zh-CN" altLang="en-US" sz="3200" b="1">
                <a:solidFill>
                  <a:schemeClr val="tx2"/>
                </a:solidFill>
                <a:effectLst>
                  <a:outerShdw blurRad="38100" dist="38100" dir="2700000" algn="tl">
                    <a:srgbClr val="FFFFFF"/>
                  </a:outerShdw>
                </a:effectLst>
                <a:latin typeface="黑体" panose="02010609060101010101" pitchFamily="49" charset="-122"/>
              </a:rPr>
              <a:t>不知，惑</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之</a:t>
            </a:r>
            <a:r>
              <a:rPr kumimoji="1" lang="zh-CN" altLang="en-US" sz="3200" b="1">
                <a:solidFill>
                  <a:schemeClr val="tx2"/>
                </a:solidFill>
                <a:effectLst>
                  <a:outerShdw blurRad="38100" dist="38100" dir="2700000" algn="tl">
                    <a:srgbClr val="FFFFFF"/>
                  </a:outerShdw>
                </a:effectLst>
                <a:latin typeface="黑体" panose="02010609060101010101" pitchFamily="49" charset="-122"/>
              </a:rPr>
              <a:t>不解。</a:t>
            </a:r>
          </a:p>
          <a:p>
            <a:pPr>
              <a:lnSpc>
                <a:spcPct val="120000"/>
              </a:lnSpc>
            </a:pPr>
            <a:r>
              <a:rPr kumimoji="1" lang="en-US" altLang="zh-CN" sz="3200" b="1">
                <a:solidFill>
                  <a:schemeClr val="tx2"/>
                </a:solidFill>
                <a:effectLst>
                  <a:outerShdw blurRad="38100" dist="38100" dir="2700000" algn="tl">
                    <a:srgbClr val="FFFFFF"/>
                  </a:outerShdw>
                </a:effectLst>
                <a:latin typeface="黑体" panose="02010609060101010101" pitchFamily="49" charset="-122"/>
              </a:rPr>
              <a:t>2</a:t>
            </a:r>
            <a:r>
              <a:rPr kumimoji="1" lang="zh-CN" altLang="en-US" sz="3200" b="1">
                <a:solidFill>
                  <a:schemeClr val="tx2"/>
                </a:solidFill>
                <a:effectLst>
                  <a:outerShdw blurRad="38100" dist="38100" dir="2700000" algn="tl">
                    <a:srgbClr val="FFFFFF"/>
                  </a:outerShdw>
                </a:effectLst>
                <a:latin typeface="黑体" panose="02010609060101010101" pitchFamily="49" charset="-122"/>
              </a:rPr>
              <a:t>、何陋</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之</a:t>
            </a:r>
            <a:r>
              <a:rPr kumimoji="1" lang="zh-CN" altLang="en-US" sz="3200" b="1">
                <a:solidFill>
                  <a:schemeClr val="tx2"/>
                </a:solidFill>
                <a:effectLst>
                  <a:outerShdw blurRad="38100" dist="38100" dir="2700000" algn="tl">
                    <a:srgbClr val="FFFFFF"/>
                  </a:outerShdw>
                </a:effectLst>
                <a:latin typeface="黑体" panose="02010609060101010101" pitchFamily="49" charset="-122"/>
              </a:rPr>
              <a:t>有？</a:t>
            </a:r>
          </a:p>
          <a:p>
            <a:pPr>
              <a:lnSpc>
                <a:spcPct val="120000"/>
              </a:lnSpc>
            </a:pPr>
            <a:r>
              <a:rPr kumimoji="1" lang="en-US" altLang="zh-CN" sz="3200" b="1">
                <a:solidFill>
                  <a:schemeClr val="tx2"/>
                </a:solidFill>
                <a:effectLst>
                  <a:outerShdw blurRad="38100" dist="38100" dir="2700000" algn="tl">
                    <a:srgbClr val="FFFFFF"/>
                  </a:outerShdw>
                </a:effectLst>
                <a:latin typeface="黑体" panose="02010609060101010101" pitchFamily="49" charset="-122"/>
              </a:rPr>
              <a:t>3</a:t>
            </a:r>
            <a:r>
              <a:rPr kumimoji="1" lang="zh-CN" altLang="en-US" sz="3200" b="1">
                <a:solidFill>
                  <a:schemeClr val="tx2"/>
                </a:solidFill>
                <a:effectLst>
                  <a:outerShdw blurRad="38100" dist="38100" dir="2700000" algn="tl">
                    <a:srgbClr val="FFFFFF"/>
                  </a:outerShdw>
                </a:effectLst>
                <a:latin typeface="黑体" panose="02010609060101010101" pitchFamily="49" charset="-122"/>
              </a:rPr>
              <a:t>、</a:t>
            </a:r>
            <a:r>
              <a:rPr kumimoji="1" lang="zh-CN" altLang="en-US" sz="3200" b="1">
                <a:solidFill>
                  <a:srgbClr val="000000"/>
                </a:solidFill>
                <a:effectLst>
                  <a:outerShdw blurRad="38100" dist="38100" dir="2700000" algn="tl">
                    <a:srgbClr val="FFFFFF"/>
                  </a:outerShdw>
                </a:effectLst>
                <a:latin typeface="黑体" panose="02010609060101010101" pitchFamily="49" charset="-122"/>
              </a:rPr>
              <a:t>唯兄嫂</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是</a:t>
            </a:r>
            <a:r>
              <a:rPr kumimoji="1" lang="zh-CN" altLang="en-US" sz="3200" b="1">
                <a:effectLst>
                  <a:outerShdw blurRad="38100" dist="38100" dir="2700000" algn="tl">
                    <a:srgbClr val="FFFFFF"/>
                  </a:outerShdw>
                </a:effectLst>
                <a:latin typeface="黑体" panose="02010609060101010101" pitchFamily="49" charset="-122"/>
              </a:rPr>
              <a:t>依</a:t>
            </a:r>
            <a:r>
              <a:rPr kumimoji="1" lang="zh-CN" altLang="en-US" sz="3200" b="1">
                <a:solidFill>
                  <a:srgbClr val="000000"/>
                </a:solidFill>
                <a:effectLst>
                  <a:outerShdw blurRad="38100" dist="38100" dir="2700000" algn="tl">
                    <a:srgbClr val="FFFFFF"/>
                  </a:outerShdw>
                </a:effectLst>
                <a:latin typeface="黑体" panose="02010609060101010101" pitchFamily="49" charset="-122"/>
              </a:rPr>
              <a:t>。</a:t>
            </a:r>
            <a:endParaRPr kumimoji="1" lang="en-US" altLang="zh-CN" sz="3200" b="1">
              <a:solidFill>
                <a:srgbClr val="000000"/>
              </a:solidFill>
              <a:effectLst>
                <a:outerShdw blurRad="38100" dist="38100" dir="2700000" algn="tl">
                  <a:srgbClr val="FFFFFF"/>
                </a:outerShdw>
              </a:effectLst>
              <a:latin typeface="黑体" panose="02010609060101010101" pitchFamily="49" charset="-122"/>
            </a:endParaRPr>
          </a:p>
          <a:p>
            <a:pPr>
              <a:lnSpc>
                <a:spcPct val="120000"/>
              </a:lnSpc>
            </a:pPr>
            <a:r>
              <a:rPr kumimoji="1" lang="en-US" altLang="zh-CN" sz="3200" b="1">
                <a:solidFill>
                  <a:srgbClr val="000000"/>
                </a:solidFill>
                <a:effectLst>
                  <a:outerShdw blurRad="38100" dist="38100" dir="2700000" algn="tl">
                    <a:srgbClr val="FFFFFF"/>
                  </a:outerShdw>
                </a:effectLst>
                <a:latin typeface="黑体" panose="02010609060101010101" pitchFamily="49" charset="-122"/>
              </a:rPr>
              <a:t>4</a:t>
            </a:r>
            <a:r>
              <a:rPr kumimoji="1" lang="zh-CN" altLang="en-US" sz="3200" b="1">
                <a:solidFill>
                  <a:srgbClr val="000000"/>
                </a:solidFill>
                <a:effectLst>
                  <a:outerShdw blurRad="38100" dist="38100" dir="2700000" algn="tl">
                    <a:srgbClr val="FFFFFF"/>
                  </a:outerShdw>
                </a:effectLst>
                <a:latin typeface="黑体" panose="02010609060101010101" pitchFamily="49" charset="-122"/>
              </a:rPr>
              <a:t>、唯利</a:t>
            </a:r>
            <a:r>
              <a:rPr kumimoji="1" lang="zh-CN" altLang="en-US" sz="3200" b="1">
                <a:solidFill>
                  <a:schemeClr val="tx2">
                    <a:lumMod val="60000"/>
                    <a:lumOff val="40000"/>
                  </a:schemeClr>
                </a:solidFill>
                <a:effectLst>
                  <a:outerShdw blurRad="38100" dist="38100" dir="2700000" algn="tl">
                    <a:srgbClr val="FFFFFF"/>
                  </a:outerShdw>
                </a:effectLst>
                <a:latin typeface="黑体" panose="02010609060101010101" pitchFamily="49" charset="-122"/>
              </a:rPr>
              <a:t>是</a:t>
            </a:r>
            <a:r>
              <a:rPr kumimoji="1" lang="zh-CN" altLang="en-US" sz="3200" b="1">
                <a:solidFill>
                  <a:srgbClr val="000000"/>
                </a:solidFill>
                <a:effectLst>
                  <a:outerShdw blurRad="38100" dist="38100" dir="2700000" algn="tl">
                    <a:srgbClr val="FFFFFF"/>
                  </a:outerShdw>
                </a:effectLst>
                <a:latin typeface="黑体" panose="02010609060101010101" pitchFamily="49" charset="-122"/>
              </a:rPr>
              <a:t>图</a:t>
            </a:r>
            <a:r>
              <a:rPr kumimoji="1" lang="zh-CN" altLang="en-US" sz="3200" b="1">
                <a:solidFill>
                  <a:schemeClr val="tx2"/>
                </a:solidFill>
                <a:effectLst>
                  <a:outerShdw blurRad="38100" dist="38100" dir="2700000" algn="tl">
                    <a:srgbClr val="FFFFFF"/>
                  </a:outerShdw>
                </a:effectLst>
                <a:latin typeface="黑体" panose="02010609060101010101" pitchFamily="49" charset="-122"/>
              </a:rPr>
              <a:t> </a:t>
            </a:r>
            <a:br>
              <a:rPr kumimoji="1" lang="zh-CN" altLang="en-US" sz="3200" b="1">
                <a:solidFill>
                  <a:schemeClr val="tx2"/>
                </a:solidFill>
                <a:effectLst>
                  <a:outerShdw blurRad="38100" dist="38100" dir="2700000" algn="tl">
                    <a:srgbClr val="FFFFFF"/>
                  </a:outerShdw>
                </a:effectLst>
                <a:latin typeface="黑体" panose="02010609060101010101" pitchFamily="49" charset="-122"/>
              </a:rPr>
            </a:br>
            <a:endParaRPr kumimoji="1" lang="zh-CN" altLang="en-US" sz="3200" b="1">
              <a:solidFill>
                <a:schemeClr val="tx2"/>
              </a:solidFill>
              <a:effectLst>
                <a:outerShdw blurRad="38100" dist="38100" dir="2700000" algn="tl">
                  <a:srgbClr val="FFFFFF"/>
                </a:outerShdw>
              </a:effectLst>
              <a:latin typeface="黑体" panose="02010609060101010101" pitchFamily="49" charset="-122"/>
            </a:endParaRPr>
          </a:p>
          <a:p>
            <a:pPr>
              <a:lnSpc>
                <a:spcPct val="120000"/>
              </a:lnSpc>
            </a:pPr>
            <a:r>
              <a:rPr kumimoji="1" lang="zh-CN" altLang="en-US" sz="3200" b="1">
                <a:solidFill>
                  <a:schemeClr val="tx2"/>
                </a:solidFill>
                <a:effectLst>
                  <a:outerShdw blurRad="38100" dist="38100" dir="2700000" algn="tl">
                    <a:srgbClr val="FFFFFF"/>
                  </a:outerShdw>
                </a:effectLst>
                <a:latin typeface="黑体" panose="02010609060101010101" pitchFamily="49" charset="-122"/>
              </a:rPr>
              <a:t>   </a:t>
            </a:r>
          </a:p>
        </p:txBody>
      </p:sp>
      <p:sp>
        <p:nvSpPr>
          <p:cNvPr id="3" name="Text Box 3">
            <a:extLst>
              <a:ext uri="{FF2B5EF4-FFF2-40B4-BE49-F238E27FC236}">
                <a16:creationId xmlns:a16="http://schemas.microsoft.com/office/drawing/2014/main" xmlns="" id="{7FA627B0-B755-44E4-A7C9-6F9CAC49336D}"/>
              </a:ext>
            </a:extLst>
          </p:cNvPr>
          <p:cNvSpPr txBox="1">
            <a:spLocks noChangeArrowheads="1"/>
          </p:cNvSpPr>
          <p:nvPr/>
        </p:nvSpPr>
        <p:spPr bwMode="auto">
          <a:xfrm>
            <a:off x="1055440" y="4221088"/>
            <a:ext cx="8293496" cy="1786643"/>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en-US" sz="3200" b="1">
                <a:solidFill>
                  <a:srgbClr val="FF0000"/>
                </a:solidFill>
                <a:effectLst>
                  <a:outerShdw blurRad="38100" dist="38100" dir="2700000" algn="tl">
                    <a:srgbClr val="000000"/>
                  </a:outerShdw>
                </a:effectLst>
                <a:latin typeface="黑体" panose="02010609060101010101" pitchFamily="49" charset="-122"/>
              </a:rPr>
              <a:t>规律三：</a:t>
            </a:r>
            <a:r>
              <a:rPr lang="zh-CN" altLang="en-US" sz="3200" b="1">
                <a:effectLst>
                  <a:outerShdw blurRad="38100" dist="38100" dir="2700000" algn="tl">
                    <a:srgbClr val="FFFFFF"/>
                  </a:outerShdw>
                </a:effectLst>
                <a:latin typeface="黑体" panose="02010609060101010101" pitchFamily="49" charset="-122"/>
              </a:rPr>
              <a:t>用 </a:t>
            </a:r>
            <a:r>
              <a:rPr lang="zh-CN" altLang="en-US" sz="3200" b="1">
                <a:solidFill>
                  <a:srgbClr val="FF0000"/>
                </a:solidFill>
                <a:effectLst>
                  <a:outerShdw blurRad="38100" dist="38100" dir="2700000" algn="tl">
                    <a:srgbClr val="000000"/>
                  </a:outerShdw>
                </a:effectLst>
              </a:rPr>
              <a:t>“</a:t>
            </a:r>
            <a:r>
              <a:rPr lang="zh-CN" altLang="en-US" sz="3200" b="1">
                <a:solidFill>
                  <a:srgbClr val="FF0000"/>
                </a:solidFill>
                <a:effectLst>
                  <a:outerShdw blurRad="38100" dist="38100" dir="2700000" algn="tl">
                    <a:srgbClr val="000000"/>
                  </a:outerShdw>
                </a:effectLst>
                <a:latin typeface="黑体" panose="02010609060101010101" pitchFamily="49" charset="-122"/>
              </a:rPr>
              <a:t>是</a:t>
            </a:r>
            <a:r>
              <a:rPr lang="zh-CN" altLang="en-US" sz="3200" b="1">
                <a:solidFill>
                  <a:srgbClr val="FF0000"/>
                </a:solidFill>
                <a:effectLst>
                  <a:outerShdw blurRad="38100" dist="38100" dir="2700000" algn="tl">
                    <a:srgbClr val="000000"/>
                  </a:outerShdw>
                </a:effectLst>
              </a:rPr>
              <a:t>”</a:t>
            </a:r>
            <a:r>
              <a:rPr lang="zh-CN" altLang="en-US" sz="3200" b="1">
                <a:effectLst>
                  <a:outerShdw blurRad="38100" dist="38100" dir="2700000" algn="tl">
                    <a:srgbClr val="FFFFFF"/>
                  </a:outerShdw>
                </a:effectLst>
                <a:latin typeface="黑体" panose="02010609060101010101" pitchFamily="49" charset="-122"/>
              </a:rPr>
              <a:t>或</a:t>
            </a:r>
            <a:r>
              <a:rPr lang="zh-CN" altLang="en-US" sz="3200" b="1">
                <a:solidFill>
                  <a:srgbClr val="FF0000"/>
                </a:solidFill>
                <a:effectLst>
                  <a:outerShdw blurRad="38100" dist="38100" dir="2700000" algn="tl">
                    <a:srgbClr val="000000"/>
                  </a:outerShdw>
                </a:effectLst>
                <a:latin typeface="华文中宋" panose="02010600040101010101" pitchFamily="2" charset="-122"/>
              </a:rPr>
              <a:t>“</a:t>
            </a:r>
            <a:r>
              <a:rPr lang="zh-CN" altLang="en-US" sz="3200" b="1">
                <a:solidFill>
                  <a:srgbClr val="FF0000"/>
                </a:solidFill>
                <a:effectLst>
                  <a:outerShdw blurRad="38100" dist="38100" dir="2700000" algn="tl">
                    <a:srgbClr val="000000"/>
                  </a:outerShdw>
                </a:effectLst>
                <a:latin typeface="黑体" panose="02010609060101010101" pitchFamily="49" charset="-122"/>
              </a:rPr>
              <a:t>之</a:t>
            </a:r>
            <a:r>
              <a:rPr lang="zh-CN" altLang="en-US" sz="3200" b="1">
                <a:solidFill>
                  <a:srgbClr val="FF0000"/>
                </a:solidFill>
                <a:effectLst>
                  <a:outerShdw blurRad="38100" dist="38100" dir="2700000" algn="tl">
                    <a:srgbClr val="000000"/>
                  </a:outerShdw>
                </a:effectLst>
                <a:latin typeface="华文中宋" panose="02010600040101010101" pitchFamily="2" charset="-122"/>
              </a:rPr>
              <a:t>”</a:t>
            </a:r>
            <a:r>
              <a:rPr lang="zh-CN" altLang="en-US" sz="3200" b="1">
                <a:effectLst>
                  <a:outerShdw blurRad="38100" dist="38100" dir="2700000" algn="tl">
                    <a:srgbClr val="FFFFFF"/>
                  </a:outerShdw>
                </a:effectLst>
                <a:latin typeface="黑体" panose="02010609060101010101" pitchFamily="49" charset="-122"/>
              </a:rPr>
              <a:t>把宾语提到动词前，以突出强调宾语。这时的</a:t>
            </a:r>
            <a:r>
              <a:rPr lang="zh-CN" altLang="en-US" sz="3200" b="1">
                <a:effectLst>
                  <a:outerShdw blurRad="38100" dist="38100" dir="2700000" algn="tl">
                    <a:srgbClr val="FFFFFF"/>
                  </a:outerShdw>
                </a:effectLst>
              </a:rPr>
              <a:t>“</a:t>
            </a:r>
            <a:r>
              <a:rPr lang="zh-CN" altLang="en-US" sz="3200" b="1">
                <a:effectLst>
                  <a:outerShdw blurRad="38100" dist="38100" dir="2700000" algn="tl">
                    <a:srgbClr val="FFFFFF"/>
                  </a:outerShdw>
                </a:effectLst>
                <a:latin typeface="黑体" panose="02010609060101010101" pitchFamily="49" charset="-122"/>
              </a:rPr>
              <a:t>是</a:t>
            </a:r>
            <a:r>
              <a:rPr lang="zh-CN" altLang="en-US" sz="3200" b="1">
                <a:effectLst>
                  <a:outerShdw blurRad="38100" dist="38100" dir="2700000" algn="tl">
                    <a:srgbClr val="FFFFFF"/>
                  </a:outerShdw>
                </a:effectLst>
              </a:rPr>
              <a:t>”</a:t>
            </a:r>
            <a:r>
              <a:rPr lang="zh-CN" altLang="en-US" sz="3200" b="1">
                <a:effectLst>
                  <a:outerShdw blurRad="38100" dist="38100" dir="2700000" algn="tl">
                    <a:srgbClr val="FFFFFF"/>
                  </a:outerShdw>
                </a:effectLst>
                <a:latin typeface="黑体" panose="02010609060101010101" pitchFamily="49" charset="-122"/>
              </a:rPr>
              <a:t>或</a:t>
            </a:r>
            <a:r>
              <a:rPr lang="zh-CN" altLang="en-US" sz="3200" b="1">
                <a:effectLst>
                  <a:outerShdw blurRad="38100" dist="38100" dir="2700000" algn="tl">
                    <a:srgbClr val="FFFFFF"/>
                  </a:outerShdw>
                </a:effectLst>
                <a:latin typeface="华文中宋" panose="02010600040101010101" pitchFamily="2" charset="-122"/>
              </a:rPr>
              <a:t>“</a:t>
            </a:r>
            <a:r>
              <a:rPr lang="zh-CN" altLang="en-US" sz="3200" b="1">
                <a:effectLst>
                  <a:outerShdw blurRad="38100" dist="38100" dir="2700000" algn="tl">
                    <a:srgbClr val="FFFFFF"/>
                  </a:outerShdw>
                </a:effectLst>
                <a:latin typeface="黑体" panose="02010609060101010101" pitchFamily="49" charset="-122"/>
              </a:rPr>
              <a:t>之</a:t>
            </a:r>
            <a:r>
              <a:rPr lang="zh-CN" altLang="en-US" sz="3200" b="1">
                <a:effectLst>
                  <a:outerShdw blurRad="38100" dist="38100" dir="2700000" algn="tl">
                    <a:srgbClr val="FFFFFF"/>
                  </a:outerShdw>
                </a:effectLst>
                <a:latin typeface="华文中宋" panose="02010600040101010101" pitchFamily="2" charset="-122"/>
              </a:rPr>
              <a:t>”</a:t>
            </a:r>
            <a:r>
              <a:rPr lang="zh-CN" altLang="en-US" sz="3200" b="1">
                <a:effectLst>
                  <a:outerShdw blurRad="38100" dist="38100" dir="2700000" algn="tl">
                    <a:srgbClr val="FFFFFF"/>
                  </a:outerShdw>
                </a:effectLst>
                <a:latin typeface="黑体" panose="02010609060101010101" pitchFamily="49" charset="-122"/>
              </a:rPr>
              <a:t>只是宾语前置的</a:t>
            </a:r>
            <a:r>
              <a:rPr lang="zh-CN" altLang="en-US" sz="3200" b="1">
                <a:solidFill>
                  <a:srgbClr val="FF0000"/>
                </a:solidFill>
                <a:effectLst>
                  <a:outerShdw blurRad="38100" dist="38100" dir="2700000" algn="tl">
                    <a:srgbClr val="000000"/>
                  </a:outerShdw>
                </a:effectLst>
                <a:latin typeface="黑体" panose="02010609060101010101" pitchFamily="49" charset="-122"/>
              </a:rPr>
              <a:t>标志</a:t>
            </a:r>
            <a:r>
              <a:rPr lang="zh-CN" altLang="en-US" sz="3200" b="1">
                <a:effectLst>
                  <a:outerShdw blurRad="38100" dist="38100" dir="2700000" algn="tl">
                    <a:srgbClr val="FFFFFF"/>
                  </a:outerShdw>
                </a:effectLst>
                <a:latin typeface="黑体" panose="02010609060101010101" pitchFamily="49" charset="-122"/>
              </a:rPr>
              <a:t>，没有什么实在意义。</a:t>
            </a:r>
            <a:endParaRPr lang="zh-CN" altLang="en-US" sz="3200">
              <a:effectLst>
                <a:outerShdw blurRad="38100" dist="38100" dir="2700000" algn="tl">
                  <a:srgbClr val="FFFFFF"/>
                </a:outerShdw>
              </a:effectLst>
              <a:latin typeface="黑体" panose="02010609060101010101" pitchFamily="49" charset="-122"/>
            </a:endParaRPr>
          </a:p>
        </p:txBody>
      </p:sp>
    </p:spTree>
    <p:extLst>
      <p:ext uri="{BB962C8B-B14F-4D97-AF65-F5344CB8AC3E}">
        <p14:creationId xmlns:p14="http://schemas.microsoft.com/office/powerpoint/2010/main" val="652652855"/>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68354BF0-A114-4D0F-92A9-56DF34DA6550}"/>
              </a:ext>
            </a:extLst>
          </p:cNvPr>
          <p:cNvSpPr txBox="1">
            <a:spLocks noChangeArrowheads="1"/>
          </p:cNvSpPr>
          <p:nvPr/>
        </p:nvSpPr>
        <p:spPr>
          <a:xfrm>
            <a:off x="952253" y="873527"/>
            <a:ext cx="9144000" cy="57943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838200" indent="-838200" algn="l"/>
            <a:r>
              <a:rPr lang="en-US" altLang="zh-CN" sz="3200" b="1">
                <a:effectLst>
                  <a:outerShdw blurRad="38100" dist="38100" dir="2700000" algn="tl">
                    <a:srgbClr val="FFFFFF"/>
                  </a:outerShdw>
                </a:effectLst>
                <a:latin typeface="黑体" panose="02010609060101010101" pitchFamily="49" charset="-122"/>
              </a:rPr>
              <a:t>1</a:t>
            </a:r>
            <a:r>
              <a:rPr lang="zh-CN" altLang="en-US" sz="3200" b="1">
                <a:effectLst>
                  <a:outerShdw blurRad="38100" dist="38100" dir="2700000" algn="tl">
                    <a:srgbClr val="FFFFFF"/>
                  </a:outerShdw>
                </a:effectLst>
                <a:latin typeface="黑体" panose="02010609060101010101" pitchFamily="49" charset="-122"/>
              </a:rPr>
              <a:t>、</a:t>
            </a:r>
            <a:r>
              <a:rPr lang="zh-CN" altLang="en-US" sz="3200" b="1">
                <a:solidFill>
                  <a:srgbClr val="FF0000"/>
                </a:solidFill>
                <a:effectLst>
                  <a:outerShdw blurRad="38100" dist="38100" dir="2700000" algn="tl">
                    <a:srgbClr val="000000"/>
                  </a:outerShdw>
                </a:effectLst>
                <a:latin typeface="黑体" panose="02010609060101010101" pitchFamily="49" charset="-122"/>
              </a:rPr>
              <a:t>何以</a:t>
            </a:r>
            <a:r>
              <a:rPr lang="zh-CN" altLang="en-US" sz="3200" b="1">
                <a:effectLst>
                  <a:outerShdw blurRad="38100" dist="38100" dir="2700000" algn="tl">
                    <a:srgbClr val="FFFFFF"/>
                  </a:outerShdw>
                </a:effectLst>
                <a:latin typeface="黑体" panose="02010609060101010101" pitchFamily="49" charset="-122"/>
              </a:rPr>
              <a:t>战</a:t>
            </a:r>
            <a:r>
              <a:rPr lang="en-US" altLang="zh-CN" sz="3200" b="1">
                <a:effectLst>
                  <a:outerShdw blurRad="38100" dist="38100" dir="2700000" algn="tl">
                    <a:srgbClr val="FFFFFF"/>
                  </a:outerShdw>
                </a:effectLst>
                <a:latin typeface="黑体" panose="02010609060101010101" pitchFamily="49" charset="-122"/>
              </a:rPr>
              <a:t>?</a:t>
            </a:r>
            <a:br>
              <a:rPr lang="en-US" altLang="zh-CN" sz="3700" b="1">
                <a:effectLst>
                  <a:outerShdw blurRad="38100" dist="38100" dir="2700000" algn="tl">
                    <a:srgbClr val="FFFFFF"/>
                  </a:outerShdw>
                </a:effectLst>
                <a:latin typeface="黑体" panose="02010609060101010101" pitchFamily="49" charset="-122"/>
              </a:rPr>
            </a:br>
            <a:endParaRPr lang="en-US" altLang="zh-CN" sz="3200" b="1">
              <a:effectLst>
                <a:outerShdw blurRad="38100" dist="38100" dir="2700000" algn="tl">
                  <a:srgbClr val="FFFFFF"/>
                </a:outerShdw>
              </a:effectLst>
              <a:latin typeface="黑体" panose="02010609060101010101" pitchFamily="49" charset="-122"/>
            </a:endParaRPr>
          </a:p>
        </p:txBody>
      </p:sp>
      <p:sp>
        <p:nvSpPr>
          <p:cNvPr id="3" name="Text Box 5">
            <a:extLst>
              <a:ext uri="{FF2B5EF4-FFF2-40B4-BE49-F238E27FC236}">
                <a16:creationId xmlns:a16="http://schemas.microsoft.com/office/drawing/2014/main" xmlns="" id="{5B477D4D-FCF7-41BB-BA70-D96596DFAC18}"/>
              </a:ext>
            </a:extLst>
          </p:cNvPr>
          <p:cNvSpPr txBox="1">
            <a:spLocks noChangeArrowheads="1"/>
          </p:cNvSpPr>
          <p:nvPr/>
        </p:nvSpPr>
        <p:spPr bwMode="auto">
          <a:xfrm>
            <a:off x="1055440" y="1482377"/>
            <a:ext cx="21605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FF0000"/>
                </a:solidFill>
                <a:effectLst>
                  <a:outerShdw blurRad="38100" dist="38100" dir="2700000" algn="tl">
                    <a:srgbClr val="000000"/>
                  </a:outerShdw>
                </a:effectLst>
                <a:latin typeface="宋体" panose="02010600030101010101" pitchFamily="2" charset="-122"/>
              </a:rPr>
              <a:t>“</a:t>
            </a:r>
            <a:r>
              <a:rPr lang="zh-CN" altLang="en-US" sz="3200" b="1">
                <a:solidFill>
                  <a:srgbClr val="FF0000"/>
                </a:solidFill>
                <a:effectLst>
                  <a:outerShdw blurRad="38100" dist="38100" dir="2700000" algn="tl">
                    <a:srgbClr val="000000"/>
                  </a:outerShdw>
                </a:effectLst>
                <a:latin typeface="黑体" panose="02010609060101010101" pitchFamily="49" charset="-122"/>
              </a:rPr>
              <a:t>何以</a:t>
            </a:r>
            <a:r>
              <a:rPr lang="zh-CN" altLang="en-US" sz="3200" b="1">
                <a:solidFill>
                  <a:srgbClr val="FF0000"/>
                </a:solidFill>
                <a:effectLst>
                  <a:outerShdw blurRad="38100" dist="38100" dir="2700000" algn="tl">
                    <a:srgbClr val="000000"/>
                  </a:outerShdw>
                </a:effectLst>
                <a:latin typeface="宋体" panose="02010600030101010101" pitchFamily="2" charset="-122"/>
              </a:rPr>
              <a:t>”</a:t>
            </a:r>
            <a:endParaRPr lang="zh-CN" altLang="en-US" sz="3200" b="1">
              <a:solidFill>
                <a:srgbClr val="FF0000"/>
              </a:solidFill>
              <a:effectLst>
                <a:outerShdw blurRad="38100" dist="38100" dir="2700000" algn="tl">
                  <a:srgbClr val="000000"/>
                </a:outerShdw>
              </a:effectLst>
              <a:latin typeface="黑体" panose="02010609060101010101" pitchFamily="49" charset="-122"/>
            </a:endParaRPr>
          </a:p>
        </p:txBody>
      </p:sp>
      <p:sp>
        <p:nvSpPr>
          <p:cNvPr id="4" name="Text Box 7">
            <a:extLst>
              <a:ext uri="{FF2B5EF4-FFF2-40B4-BE49-F238E27FC236}">
                <a16:creationId xmlns:a16="http://schemas.microsoft.com/office/drawing/2014/main" xmlns="" id="{22A88ECF-53BD-4476-B004-3A43522F8558}"/>
              </a:ext>
            </a:extLst>
          </p:cNvPr>
          <p:cNvSpPr txBox="1">
            <a:spLocks noChangeArrowheads="1"/>
          </p:cNvSpPr>
          <p:nvPr/>
        </p:nvSpPr>
        <p:spPr bwMode="auto">
          <a:xfrm>
            <a:off x="3717032" y="1452965"/>
            <a:ext cx="26304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effectLst>
                  <a:outerShdw blurRad="38100" dist="38100" dir="2700000" algn="tl">
                    <a:srgbClr val="FFFFFF"/>
                  </a:outerShdw>
                </a:effectLst>
                <a:latin typeface="宋体" panose="02010600030101010101" pitchFamily="2" charset="-122"/>
              </a:rPr>
              <a:t>“</a:t>
            </a:r>
            <a:r>
              <a:rPr lang="zh-CN" altLang="en-US" sz="3200" b="1">
                <a:solidFill>
                  <a:srgbClr val="FF0000"/>
                </a:solidFill>
                <a:effectLst>
                  <a:outerShdw blurRad="38100" dist="38100" dir="2700000" algn="tl">
                    <a:srgbClr val="000000"/>
                  </a:outerShdw>
                </a:effectLst>
                <a:latin typeface="黑体" panose="02010609060101010101" pitchFamily="49" charset="-122"/>
              </a:rPr>
              <a:t>以何</a:t>
            </a:r>
            <a:r>
              <a:rPr lang="zh-CN" altLang="en-US" sz="3200" b="1">
                <a:solidFill>
                  <a:srgbClr val="FF0000"/>
                </a:solidFill>
                <a:effectLst>
                  <a:outerShdw blurRad="38100" dist="38100" dir="2700000" algn="tl">
                    <a:srgbClr val="000000"/>
                  </a:outerShdw>
                </a:effectLst>
                <a:latin typeface="宋体" panose="02010600030101010101" pitchFamily="2" charset="-122"/>
              </a:rPr>
              <a:t>”</a:t>
            </a:r>
            <a:endParaRPr lang="zh-CN" altLang="en-US" sz="3200" b="1">
              <a:solidFill>
                <a:srgbClr val="FF0000"/>
              </a:solidFill>
              <a:effectLst>
                <a:outerShdw blurRad="38100" dist="38100" dir="2700000" algn="tl">
                  <a:srgbClr val="000000"/>
                </a:outerShdw>
              </a:effectLst>
              <a:latin typeface="黑体" panose="02010609060101010101" pitchFamily="49" charset="-122"/>
            </a:endParaRPr>
          </a:p>
        </p:txBody>
      </p:sp>
      <p:sp>
        <p:nvSpPr>
          <p:cNvPr id="5" name="Rectangle 11">
            <a:extLst>
              <a:ext uri="{FF2B5EF4-FFF2-40B4-BE49-F238E27FC236}">
                <a16:creationId xmlns:a16="http://schemas.microsoft.com/office/drawing/2014/main" xmlns="" id="{4D357B3A-A0CB-41A7-B68F-64973A0A30C0}"/>
              </a:ext>
            </a:extLst>
          </p:cNvPr>
          <p:cNvSpPr>
            <a:spLocks noChangeArrowheads="1"/>
          </p:cNvSpPr>
          <p:nvPr/>
        </p:nvSpPr>
        <p:spPr bwMode="auto">
          <a:xfrm>
            <a:off x="1199456" y="2605261"/>
            <a:ext cx="44688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chemeClr val="tx2"/>
                </a:solidFill>
                <a:latin typeface="黑体" panose="02010609060101010101" pitchFamily="49" charset="-122"/>
              </a:rPr>
              <a:t>2</a:t>
            </a:r>
            <a:r>
              <a:rPr lang="zh-CN" altLang="en-US" sz="3200" b="1">
                <a:solidFill>
                  <a:schemeClr val="tx2"/>
                </a:solidFill>
                <a:latin typeface="黑体" panose="02010609060101010101" pitchFamily="49" charset="-122"/>
              </a:rPr>
              <a:t>、微斯人，吾</a:t>
            </a:r>
            <a:r>
              <a:rPr lang="zh-CN" altLang="en-US" sz="3200" b="1">
                <a:solidFill>
                  <a:srgbClr val="FF0000"/>
                </a:solidFill>
                <a:latin typeface="黑体" panose="02010609060101010101" pitchFamily="49" charset="-122"/>
              </a:rPr>
              <a:t>谁与</a:t>
            </a:r>
            <a:r>
              <a:rPr lang="zh-CN" altLang="en-US" sz="3200" b="1">
                <a:solidFill>
                  <a:schemeClr val="tx2"/>
                </a:solidFill>
                <a:latin typeface="黑体" panose="02010609060101010101" pitchFamily="49" charset="-122"/>
              </a:rPr>
              <a:t>归？</a:t>
            </a:r>
          </a:p>
        </p:txBody>
      </p:sp>
      <p:sp>
        <p:nvSpPr>
          <p:cNvPr id="6" name="Text Box 8">
            <a:extLst>
              <a:ext uri="{FF2B5EF4-FFF2-40B4-BE49-F238E27FC236}">
                <a16:creationId xmlns:a16="http://schemas.microsoft.com/office/drawing/2014/main" xmlns="" id="{C77597D7-7542-4F27-A2E1-A4B5DC29A620}"/>
              </a:ext>
            </a:extLst>
          </p:cNvPr>
          <p:cNvSpPr txBox="1">
            <a:spLocks noChangeArrowheads="1"/>
          </p:cNvSpPr>
          <p:nvPr/>
        </p:nvSpPr>
        <p:spPr bwMode="auto">
          <a:xfrm>
            <a:off x="842165" y="3412367"/>
            <a:ext cx="201771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effectLst>
                  <a:outerShdw blurRad="38100" dist="38100" dir="2700000" algn="tl">
                    <a:srgbClr val="FFFFFF"/>
                  </a:outerShdw>
                </a:effectLst>
                <a:latin typeface="宋体" panose="02010600030101010101" pitchFamily="2" charset="-122"/>
              </a:rPr>
              <a:t>“</a:t>
            </a:r>
            <a:r>
              <a:rPr lang="zh-CN" altLang="en-US" sz="3200" b="1">
                <a:solidFill>
                  <a:srgbClr val="FF0000"/>
                </a:solidFill>
                <a:effectLst>
                  <a:outerShdw blurRad="38100" dist="38100" dir="2700000" algn="tl">
                    <a:srgbClr val="000000"/>
                  </a:outerShdw>
                </a:effectLst>
                <a:latin typeface="黑体" panose="02010609060101010101" pitchFamily="49" charset="-122"/>
              </a:rPr>
              <a:t>谁与</a:t>
            </a:r>
            <a:r>
              <a:rPr lang="zh-CN" altLang="en-US" sz="3200" b="1">
                <a:solidFill>
                  <a:srgbClr val="000000"/>
                </a:solidFill>
                <a:effectLst>
                  <a:outerShdw blurRad="38100" dist="38100" dir="2700000" algn="tl">
                    <a:srgbClr val="FFFFFF"/>
                  </a:outerShdw>
                </a:effectLst>
                <a:latin typeface="宋体" panose="02010600030101010101" pitchFamily="2" charset="-122"/>
              </a:rPr>
              <a:t>”</a:t>
            </a:r>
            <a:endParaRPr lang="zh-CN" altLang="en-US" sz="3200" b="1">
              <a:solidFill>
                <a:srgbClr val="000000"/>
              </a:solidFill>
              <a:effectLst>
                <a:outerShdw blurRad="38100" dist="38100" dir="2700000" algn="tl">
                  <a:srgbClr val="FFFFFF"/>
                </a:outerShdw>
              </a:effectLst>
              <a:latin typeface="黑体" panose="02010609060101010101" pitchFamily="49" charset="-122"/>
            </a:endParaRPr>
          </a:p>
        </p:txBody>
      </p:sp>
      <p:sp>
        <p:nvSpPr>
          <p:cNvPr id="7" name="Text Box 10">
            <a:extLst>
              <a:ext uri="{FF2B5EF4-FFF2-40B4-BE49-F238E27FC236}">
                <a16:creationId xmlns:a16="http://schemas.microsoft.com/office/drawing/2014/main" xmlns="" id="{BD87A5B4-0DF7-4434-A89F-DEA2A3501659}"/>
              </a:ext>
            </a:extLst>
          </p:cNvPr>
          <p:cNvSpPr txBox="1">
            <a:spLocks noChangeArrowheads="1"/>
          </p:cNvSpPr>
          <p:nvPr/>
        </p:nvSpPr>
        <p:spPr bwMode="auto">
          <a:xfrm>
            <a:off x="4012357" y="3303035"/>
            <a:ext cx="18716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effectLst>
                  <a:outerShdw blurRad="38100" dist="38100" dir="2700000" algn="tl">
                    <a:srgbClr val="FFFFFF"/>
                  </a:outerShdw>
                </a:effectLst>
                <a:latin typeface="宋体" panose="02010600030101010101" pitchFamily="2" charset="-122"/>
              </a:rPr>
              <a:t>“</a:t>
            </a:r>
            <a:r>
              <a:rPr lang="zh-CN" altLang="en-US" sz="3200" b="1">
                <a:solidFill>
                  <a:srgbClr val="FF0000"/>
                </a:solidFill>
                <a:effectLst>
                  <a:outerShdw blurRad="38100" dist="38100" dir="2700000" algn="tl">
                    <a:srgbClr val="000000"/>
                  </a:outerShdw>
                </a:effectLst>
                <a:latin typeface="黑体" panose="02010609060101010101" pitchFamily="49" charset="-122"/>
              </a:rPr>
              <a:t>与谁</a:t>
            </a:r>
            <a:r>
              <a:rPr lang="zh-CN" altLang="en-US" sz="3200" b="1">
                <a:solidFill>
                  <a:srgbClr val="000000"/>
                </a:solidFill>
                <a:effectLst>
                  <a:outerShdw blurRad="38100" dist="38100" dir="2700000" algn="tl">
                    <a:srgbClr val="FFFFFF"/>
                  </a:outerShdw>
                </a:effectLst>
                <a:latin typeface="宋体" panose="02010600030101010101" pitchFamily="2" charset="-122"/>
              </a:rPr>
              <a:t>”</a:t>
            </a:r>
            <a:endParaRPr lang="zh-CN" altLang="en-US" sz="3200" b="1">
              <a:solidFill>
                <a:srgbClr val="000000"/>
              </a:solidFill>
              <a:effectLst>
                <a:outerShdw blurRad="38100" dist="38100" dir="2700000" algn="tl">
                  <a:srgbClr val="FFFFFF"/>
                </a:outerShdw>
              </a:effectLst>
              <a:latin typeface="黑体" panose="02010609060101010101" pitchFamily="49" charset="-122"/>
            </a:endParaRPr>
          </a:p>
        </p:txBody>
      </p:sp>
      <p:sp>
        <p:nvSpPr>
          <p:cNvPr id="8" name="Rectangle 3">
            <a:extLst>
              <a:ext uri="{FF2B5EF4-FFF2-40B4-BE49-F238E27FC236}">
                <a16:creationId xmlns:a16="http://schemas.microsoft.com/office/drawing/2014/main" xmlns="" id="{DAC0F0D4-CEB5-415B-969B-A5724DF76086}"/>
              </a:ext>
            </a:extLst>
          </p:cNvPr>
          <p:cNvSpPr txBox="1">
            <a:spLocks noChangeArrowheads="1"/>
          </p:cNvSpPr>
          <p:nvPr/>
        </p:nvSpPr>
        <p:spPr>
          <a:xfrm>
            <a:off x="695400" y="4855010"/>
            <a:ext cx="9144000" cy="1584325"/>
          </a:xfrm>
          <a:prstGeom prst="rect">
            <a:avLst/>
          </a:prstGeom>
          <a:noFill/>
          <a:extLst>
            <a:ext uri="{909E8E84-426E-40DD-AFC4-6F175D3DCCD1}">
              <a14:hiddenFill xmlns:a14="http://schemas.microsoft.com/office/drawing/2010/main">
                <a:solidFill>
                  <a:srgbClr val="CCFFFF"/>
                </a:solidFill>
              </a14:hiddenFill>
            </a:ext>
          </a:extLst>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b="1">
                <a:solidFill>
                  <a:srgbClr val="FF0000"/>
                </a:solidFill>
                <a:effectLst>
                  <a:outerShdw blurRad="38100" dist="38100" dir="2700000" algn="tl">
                    <a:srgbClr val="000000"/>
                  </a:outerShdw>
                </a:effectLst>
                <a:latin typeface="黑体" panose="02010609060101010101" pitchFamily="49" charset="-122"/>
              </a:rPr>
              <a:t>规律四：介宾结构，介词的宾语有时会置于介词前，形成介词的宾语前置。</a:t>
            </a:r>
          </a:p>
        </p:txBody>
      </p:sp>
      <p:sp>
        <p:nvSpPr>
          <p:cNvPr id="9" name="箭头: 右 8">
            <a:extLst>
              <a:ext uri="{FF2B5EF4-FFF2-40B4-BE49-F238E27FC236}">
                <a16:creationId xmlns:a16="http://schemas.microsoft.com/office/drawing/2014/main" xmlns="" id="{369463FF-027D-4259-B610-FE8164CBFFB1}"/>
              </a:ext>
            </a:extLst>
          </p:cNvPr>
          <p:cNvSpPr/>
          <p:nvPr/>
        </p:nvSpPr>
        <p:spPr>
          <a:xfrm>
            <a:off x="2844800" y="1700808"/>
            <a:ext cx="872232" cy="295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右 9">
            <a:extLst>
              <a:ext uri="{FF2B5EF4-FFF2-40B4-BE49-F238E27FC236}">
                <a16:creationId xmlns:a16="http://schemas.microsoft.com/office/drawing/2014/main" xmlns="" id="{39D1855C-2031-438E-AF70-98FB98D6E3A1}"/>
              </a:ext>
            </a:extLst>
          </p:cNvPr>
          <p:cNvSpPr/>
          <p:nvPr/>
        </p:nvSpPr>
        <p:spPr>
          <a:xfrm>
            <a:off x="2859877" y="3525500"/>
            <a:ext cx="872232" cy="295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3753582"/>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box(in)">
                                      <p:cBhvr>
                                        <p:cTn id="2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build="p"/>
    </p:bldLst>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WordArt 2">
            <a:extLst>
              <a:ext uri="{FF2B5EF4-FFF2-40B4-BE49-F238E27FC236}">
                <a16:creationId xmlns:a16="http://schemas.microsoft.com/office/drawing/2014/main" xmlns="" id="{FDD68143-859E-40C7-8626-CFC89ECFE464}"/>
              </a:ext>
            </a:extLst>
          </p:cNvPr>
          <p:cNvSpPr>
            <a:spLocks noChangeArrowheads="1" noChangeShapeType="1" noTextEdit="1"/>
          </p:cNvSpPr>
          <p:nvPr/>
        </p:nvSpPr>
        <p:spPr bwMode="auto">
          <a:xfrm rot="5400000">
            <a:off x="-1140445" y="3140868"/>
            <a:ext cx="3671887" cy="5762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eaVert" wrap="none" fromWordArt="1">
            <a:prstTxWarp prst="textPlain">
              <a:avLst>
                <a:gd name="adj" fmla="val 50000"/>
              </a:avLst>
            </a:prstTxWarp>
          </a:bodyPr>
          <a:lstStyle/>
          <a:p>
            <a:pPr algn="ctr" fontAlgn="auto"/>
            <a:r>
              <a:rPr lang="zh-CN" altLang="en-US" sz="3600" b="1" kern="10">
                <a:solidFill>
                  <a:srgbClr val="336699"/>
                </a:solidFill>
                <a:effectLst>
                  <a:outerShdw dist="45791" dir="2021404" algn="ctr" rotWithShape="0">
                    <a:srgbClr val="B2B2B2">
                      <a:alpha val="80000"/>
                    </a:srgbClr>
                  </a:outerShdw>
                </a:effectLst>
                <a:latin typeface="楷体_GB2312"/>
              </a:rPr>
              <a:t>宾语前置句小结</a:t>
            </a:r>
          </a:p>
        </p:txBody>
      </p:sp>
      <p:sp>
        <p:nvSpPr>
          <p:cNvPr id="3" name="Text Box 7">
            <a:extLst>
              <a:ext uri="{FF2B5EF4-FFF2-40B4-BE49-F238E27FC236}">
                <a16:creationId xmlns:a16="http://schemas.microsoft.com/office/drawing/2014/main" xmlns="" id="{C129F1B3-DCAC-42FE-90BE-83F11902F9DB}"/>
              </a:ext>
            </a:extLst>
          </p:cNvPr>
          <p:cNvSpPr txBox="1">
            <a:spLocks noChangeArrowheads="1"/>
          </p:cNvSpPr>
          <p:nvPr/>
        </p:nvSpPr>
        <p:spPr bwMode="auto">
          <a:xfrm>
            <a:off x="1763713" y="366713"/>
            <a:ext cx="78486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2800" b="1">
                <a:effectLst>
                  <a:outerShdw blurRad="38100" dist="38100" dir="2700000" algn="tl">
                    <a:srgbClr val="FFFFFF"/>
                  </a:outerShdw>
                </a:effectLst>
                <a:latin typeface="黑体" panose="02010609060101010101" pitchFamily="49" charset="-122"/>
              </a:rPr>
              <a:t>  </a:t>
            </a:r>
            <a:r>
              <a:rPr lang="zh-CN" altLang="en-US" sz="2800" b="1">
                <a:effectLst>
                  <a:outerShdw blurRad="38100" dist="38100" dir="2700000" algn="tl">
                    <a:srgbClr val="FFFFFF"/>
                  </a:outerShdw>
                </a:effectLst>
                <a:latin typeface="黑体" panose="02010609060101010101" pitchFamily="49" charset="-122"/>
              </a:rPr>
              <a:t>动词可以带宾语，介词也可以带宾语。宾语前置有以下几种情况。 </a:t>
            </a:r>
          </a:p>
        </p:txBody>
      </p:sp>
      <p:sp>
        <p:nvSpPr>
          <p:cNvPr id="4" name="Text Box 3">
            <a:extLst>
              <a:ext uri="{FF2B5EF4-FFF2-40B4-BE49-F238E27FC236}">
                <a16:creationId xmlns:a16="http://schemas.microsoft.com/office/drawing/2014/main" xmlns="" id="{F71B9316-013A-49CA-B787-6B2EDEAF3A5A}"/>
              </a:ext>
            </a:extLst>
          </p:cNvPr>
          <p:cNvSpPr txBox="1">
            <a:spLocks noChangeArrowheads="1"/>
          </p:cNvSpPr>
          <p:nvPr/>
        </p:nvSpPr>
        <p:spPr bwMode="auto">
          <a:xfrm>
            <a:off x="1863214" y="1727883"/>
            <a:ext cx="914400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800" b="1">
                <a:solidFill>
                  <a:srgbClr val="080001"/>
                </a:solidFill>
                <a:effectLst>
                  <a:outerShdw blurRad="38100" dist="38100" dir="2700000" algn="tl">
                    <a:srgbClr val="FFFFFF"/>
                  </a:outerShdw>
                </a:effectLst>
                <a:latin typeface="黑体" panose="02010609060101010101" pitchFamily="49" charset="-122"/>
              </a:rPr>
              <a:t>一是</a:t>
            </a:r>
            <a:r>
              <a:rPr lang="zh-CN" altLang="en-US" sz="2800" b="1">
                <a:solidFill>
                  <a:srgbClr val="FF0000"/>
                </a:solidFill>
                <a:effectLst>
                  <a:outerShdw blurRad="38100" dist="38100" dir="2700000" algn="tl">
                    <a:srgbClr val="000000"/>
                  </a:outerShdw>
                </a:effectLst>
                <a:latin typeface="黑体" panose="02010609060101010101" pitchFamily="49" charset="-122"/>
              </a:rPr>
              <a:t>疑问句中疑问代词作宾语</a:t>
            </a:r>
            <a:r>
              <a:rPr lang="zh-CN" altLang="en-US" sz="2800" b="1">
                <a:solidFill>
                  <a:srgbClr val="080001"/>
                </a:solidFill>
                <a:effectLst>
                  <a:outerShdw blurRad="38100" dist="38100" dir="2700000" algn="tl">
                    <a:srgbClr val="FFFFFF"/>
                  </a:outerShdw>
                </a:effectLst>
                <a:latin typeface="黑体" panose="02010609060101010101" pitchFamily="49" charset="-122"/>
              </a:rPr>
              <a:t>时，宾语前置。</a:t>
            </a:r>
          </a:p>
        </p:txBody>
      </p:sp>
      <p:sp>
        <p:nvSpPr>
          <p:cNvPr id="5" name="Text Box 4">
            <a:extLst>
              <a:ext uri="{FF2B5EF4-FFF2-40B4-BE49-F238E27FC236}">
                <a16:creationId xmlns:a16="http://schemas.microsoft.com/office/drawing/2014/main" xmlns="" id="{98FE9D2B-2EE4-4C54-8453-7ADF244C3587}"/>
              </a:ext>
            </a:extLst>
          </p:cNvPr>
          <p:cNvSpPr txBox="1">
            <a:spLocks noChangeArrowheads="1"/>
          </p:cNvSpPr>
          <p:nvPr/>
        </p:nvSpPr>
        <p:spPr bwMode="auto">
          <a:xfrm>
            <a:off x="1867068" y="2559446"/>
            <a:ext cx="8316912"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800" b="1">
                <a:solidFill>
                  <a:srgbClr val="080001"/>
                </a:solidFill>
                <a:effectLst>
                  <a:outerShdw blurRad="38100" dist="38100" dir="2700000" algn="tl">
                    <a:srgbClr val="FFFFFF"/>
                  </a:outerShdw>
                </a:effectLst>
                <a:latin typeface="黑体" panose="02010609060101010101" pitchFamily="49" charset="-122"/>
              </a:rPr>
              <a:t>二是</a:t>
            </a:r>
            <a:r>
              <a:rPr lang="zh-CN" altLang="en-US" sz="2800" b="1">
                <a:solidFill>
                  <a:srgbClr val="FF0000"/>
                </a:solidFill>
                <a:effectLst>
                  <a:outerShdw blurRad="38100" dist="38100" dir="2700000" algn="tl">
                    <a:srgbClr val="000000"/>
                  </a:outerShdw>
                </a:effectLst>
                <a:latin typeface="黑体" panose="02010609060101010101" pitchFamily="49" charset="-122"/>
              </a:rPr>
              <a:t>否定句中代词作宾语</a:t>
            </a:r>
            <a:r>
              <a:rPr lang="zh-CN" altLang="en-US" sz="2800" b="1">
                <a:solidFill>
                  <a:srgbClr val="080001"/>
                </a:solidFill>
                <a:effectLst>
                  <a:outerShdw blurRad="38100" dist="38100" dir="2700000" algn="tl">
                    <a:srgbClr val="FFFFFF"/>
                  </a:outerShdw>
                </a:effectLst>
                <a:latin typeface="黑体" panose="02010609060101010101" pitchFamily="49" charset="-122"/>
              </a:rPr>
              <a:t>提前</a:t>
            </a:r>
            <a:r>
              <a:rPr lang="zh-CN" altLang="en-US" sz="2800" b="1">
                <a:effectLst>
                  <a:outerShdw blurRad="38100" dist="38100" dir="2700000" algn="tl">
                    <a:srgbClr val="FFFFFF"/>
                  </a:outerShdw>
                </a:effectLst>
                <a:latin typeface="黑体" panose="02010609060101010101" pitchFamily="49" charset="-122"/>
              </a:rPr>
              <a:t>。</a:t>
            </a:r>
            <a:r>
              <a:rPr lang="zh-CN" altLang="en-US" sz="2800" b="1">
                <a:solidFill>
                  <a:srgbClr val="0000FF"/>
                </a:solidFill>
                <a:effectLst>
                  <a:outerShdw blurRad="38100" dist="38100" dir="2700000" algn="tl">
                    <a:srgbClr val="000000"/>
                  </a:outerShdw>
                </a:effectLst>
                <a:latin typeface="黑体" panose="02010609060101010101" pitchFamily="49" charset="-122"/>
              </a:rPr>
              <a:t> </a:t>
            </a:r>
          </a:p>
        </p:txBody>
      </p:sp>
      <p:sp>
        <p:nvSpPr>
          <p:cNvPr id="6" name="Text Box 5">
            <a:extLst>
              <a:ext uri="{FF2B5EF4-FFF2-40B4-BE49-F238E27FC236}">
                <a16:creationId xmlns:a16="http://schemas.microsoft.com/office/drawing/2014/main" xmlns="" id="{63060274-48AA-4643-B0F8-8F992D6638F3}"/>
              </a:ext>
            </a:extLst>
          </p:cNvPr>
          <p:cNvSpPr txBox="1">
            <a:spLocks noChangeArrowheads="1"/>
          </p:cNvSpPr>
          <p:nvPr/>
        </p:nvSpPr>
        <p:spPr bwMode="auto">
          <a:xfrm>
            <a:off x="1863214" y="3634581"/>
            <a:ext cx="7813675" cy="163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800" b="1">
                <a:solidFill>
                  <a:srgbClr val="080001"/>
                </a:solidFill>
                <a:effectLst>
                  <a:outerShdw blurRad="38100" dist="38100" dir="2700000" algn="tl">
                    <a:srgbClr val="FFFFFF"/>
                  </a:outerShdw>
                </a:effectLst>
                <a:latin typeface="黑体" panose="02010609060101010101" pitchFamily="49" charset="-122"/>
              </a:rPr>
              <a:t>三是</a:t>
            </a:r>
            <a:r>
              <a:rPr lang="zh-CN" altLang="en-US" sz="2800" b="1">
                <a:solidFill>
                  <a:srgbClr val="FF0000"/>
                </a:solidFill>
                <a:effectLst>
                  <a:outerShdw blurRad="38100" dist="38100" dir="2700000" algn="tl">
                    <a:srgbClr val="000000"/>
                  </a:outerShdw>
                </a:effectLst>
                <a:latin typeface="黑体" panose="02010609060101010101" pitchFamily="49" charset="-122"/>
              </a:rPr>
              <a:t>用</a:t>
            </a:r>
            <a:r>
              <a:rPr lang="zh-CN" altLang="en-US" sz="2800" b="1">
                <a:solidFill>
                  <a:srgbClr val="FF0000"/>
                </a:solidFill>
                <a:effectLst>
                  <a:outerShdw blurRad="38100" dist="38100" dir="2700000" algn="tl">
                    <a:srgbClr val="000000"/>
                  </a:outerShdw>
                </a:effectLst>
                <a:latin typeface="华文中宋" panose="02010600040101010101" pitchFamily="2" charset="-122"/>
              </a:rPr>
              <a:t>“</a:t>
            </a:r>
            <a:r>
              <a:rPr lang="zh-CN" altLang="en-US" sz="2800" b="1">
                <a:solidFill>
                  <a:srgbClr val="FF0000"/>
                </a:solidFill>
                <a:effectLst>
                  <a:outerShdw blurRad="38100" dist="38100" dir="2700000" algn="tl">
                    <a:srgbClr val="000000"/>
                  </a:outerShdw>
                </a:effectLst>
                <a:latin typeface="黑体" panose="02010609060101010101" pitchFamily="49" charset="-122"/>
              </a:rPr>
              <a:t>之</a:t>
            </a:r>
            <a:r>
              <a:rPr lang="zh-CN" altLang="en-US" sz="2800" b="1">
                <a:solidFill>
                  <a:srgbClr val="FF0000"/>
                </a:solidFill>
                <a:effectLst>
                  <a:outerShdw blurRad="38100" dist="38100" dir="2700000" algn="tl">
                    <a:srgbClr val="000000"/>
                  </a:outerShdw>
                </a:effectLst>
                <a:latin typeface="华文中宋" panose="02010600040101010101" pitchFamily="2" charset="-122"/>
              </a:rPr>
              <a:t>”</a:t>
            </a:r>
            <a:r>
              <a:rPr lang="zh-CN" altLang="en-US" sz="2800" b="1">
                <a:solidFill>
                  <a:srgbClr val="FF0000"/>
                </a:solidFill>
                <a:effectLst>
                  <a:outerShdw blurRad="38100" dist="38100" dir="2700000" algn="tl">
                    <a:srgbClr val="000000"/>
                  </a:outerShdw>
                </a:effectLst>
                <a:latin typeface="黑体" panose="02010609060101010101" pitchFamily="49" charset="-122"/>
              </a:rPr>
              <a:t>或</a:t>
            </a:r>
            <a:r>
              <a:rPr lang="zh-CN" altLang="en-US" sz="2800" b="1">
                <a:solidFill>
                  <a:srgbClr val="FF0000"/>
                </a:solidFill>
                <a:effectLst>
                  <a:outerShdw blurRad="38100" dist="38100" dir="2700000" algn="tl">
                    <a:srgbClr val="000000"/>
                  </a:outerShdw>
                </a:effectLst>
                <a:latin typeface="华文中宋" panose="02010600040101010101" pitchFamily="2" charset="-122"/>
              </a:rPr>
              <a:t>“</a:t>
            </a:r>
            <a:r>
              <a:rPr lang="zh-CN" altLang="en-US" sz="2800" b="1">
                <a:solidFill>
                  <a:srgbClr val="FF0000"/>
                </a:solidFill>
                <a:effectLst>
                  <a:outerShdw blurRad="38100" dist="38100" dir="2700000" algn="tl">
                    <a:srgbClr val="000000"/>
                  </a:outerShdw>
                </a:effectLst>
                <a:latin typeface="黑体" panose="02010609060101010101" pitchFamily="49" charset="-122"/>
              </a:rPr>
              <a:t>是</a:t>
            </a:r>
            <a:r>
              <a:rPr lang="zh-CN" altLang="en-US" sz="2800" b="1">
                <a:solidFill>
                  <a:srgbClr val="FF0000"/>
                </a:solidFill>
                <a:effectLst>
                  <a:outerShdw blurRad="38100" dist="38100" dir="2700000" algn="tl">
                    <a:srgbClr val="000000"/>
                  </a:outerShdw>
                </a:effectLst>
                <a:latin typeface="华文中宋" panose="02010600040101010101" pitchFamily="2" charset="-122"/>
              </a:rPr>
              <a:t>”</a:t>
            </a:r>
            <a:r>
              <a:rPr lang="zh-CN" altLang="en-US" sz="2800" b="1">
                <a:solidFill>
                  <a:srgbClr val="FF0000"/>
                </a:solidFill>
                <a:effectLst>
                  <a:outerShdw blurRad="38100" dist="38100" dir="2700000" algn="tl">
                    <a:srgbClr val="000000"/>
                  </a:outerShdw>
                </a:effectLst>
                <a:latin typeface="黑体" panose="02010609060101010101" pitchFamily="49" charset="-122"/>
              </a:rPr>
              <a:t>把宾语提取到动词前，以突出强调宾语</a:t>
            </a:r>
            <a:r>
              <a:rPr lang="zh-CN" altLang="en-US" sz="2800" b="1">
                <a:solidFill>
                  <a:srgbClr val="080001"/>
                </a:solidFill>
                <a:effectLst>
                  <a:outerShdw blurRad="38100" dist="38100" dir="2700000" algn="tl">
                    <a:srgbClr val="FFFFFF"/>
                  </a:outerShdw>
                </a:effectLst>
                <a:latin typeface="黑体" panose="02010609060101010101" pitchFamily="49" charset="-122"/>
              </a:rPr>
              <a:t>。这时的</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之</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是</a:t>
            </a:r>
            <a:r>
              <a:rPr lang="zh-CN" altLang="en-US" sz="2800" b="1">
                <a:solidFill>
                  <a:srgbClr val="080001"/>
                </a:solidFill>
                <a:effectLst>
                  <a:outerShdw blurRad="38100" dist="38100" dir="2700000" algn="tl">
                    <a:srgbClr val="FFFFFF"/>
                  </a:outerShdw>
                </a:effectLst>
                <a:latin typeface="华文中宋" panose="02010600040101010101" pitchFamily="2" charset="-122"/>
              </a:rPr>
              <a:t>”</a:t>
            </a:r>
            <a:r>
              <a:rPr lang="zh-CN" altLang="en-US" sz="2800" b="1">
                <a:solidFill>
                  <a:srgbClr val="080001"/>
                </a:solidFill>
                <a:effectLst>
                  <a:outerShdw blurRad="38100" dist="38100" dir="2700000" algn="tl">
                    <a:srgbClr val="FFFFFF"/>
                  </a:outerShdw>
                </a:effectLst>
                <a:latin typeface="黑体" panose="02010609060101010101" pitchFamily="49" charset="-122"/>
              </a:rPr>
              <a:t>只是宾语前置的标志，没有什么实在意义。</a:t>
            </a:r>
          </a:p>
        </p:txBody>
      </p:sp>
      <p:sp>
        <p:nvSpPr>
          <p:cNvPr id="7" name="Text Box 6">
            <a:extLst>
              <a:ext uri="{FF2B5EF4-FFF2-40B4-BE49-F238E27FC236}">
                <a16:creationId xmlns:a16="http://schemas.microsoft.com/office/drawing/2014/main" xmlns="" id="{15CE593D-8B91-42E1-9DCA-EC6FA5C30F20}"/>
              </a:ext>
            </a:extLst>
          </p:cNvPr>
          <p:cNvSpPr txBox="1">
            <a:spLocks noChangeArrowheads="1"/>
          </p:cNvSpPr>
          <p:nvPr/>
        </p:nvSpPr>
        <p:spPr bwMode="auto">
          <a:xfrm>
            <a:off x="1199456" y="5589240"/>
            <a:ext cx="81534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2800">
                <a:solidFill>
                  <a:srgbClr val="0066FF"/>
                </a:solidFill>
                <a:effectLst>
                  <a:outerShdw blurRad="38100" dist="38100" dir="2700000" algn="tl">
                    <a:srgbClr val="000000"/>
                  </a:outerShdw>
                </a:effectLst>
                <a:latin typeface="黑体" panose="02010609060101010101" pitchFamily="49" charset="-122"/>
              </a:rPr>
              <a:t>    </a:t>
            </a:r>
            <a:r>
              <a:rPr lang="zh-CN" altLang="en-US" sz="2800" b="1">
                <a:solidFill>
                  <a:srgbClr val="080001"/>
                </a:solidFill>
                <a:effectLst>
                  <a:outerShdw blurRad="38100" dist="38100" dir="2700000" algn="tl">
                    <a:srgbClr val="FFFFFF"/>
                  </a:outerShdw>
                </a:effectLst>
                <a:latin typeface="黑体" panose="02010609060101010101" pitchFamily="49" charset="-122"/>
              </a:rPr>
              <a:t>四是</a:t>
            </a:r>
            <a:r>
              <a:rPr lang="zh-CN" altLang="en-US" sz="2800" b="1">
                <a:solidFill>
                  <a:srgbClr val="FF0000"/>
                </a:solidFill>
                <a:effectLst>
                  <a:outerShdw blurRad="38100" dist="38100" dir="2700000" algn="tl">
                    <a:srgbClr val="000000"/>
                  </a:outerShdw>
                </a:effectLst>
                <a:latin typeface="黑体" panose="02010609060101010101" pitchFamily="49" charset="-122"/>
              </a:rPr>
              <a:t>介词宾语</a:t>
            </a:r>
            <a:r>
              <a:rPr lang="zh-CN" altLang="en-US" sz="2800" b="1">
                <a:solidFill>
                  <a:srgbClr val="080001"/>
                </a:solidFill>
                <a:effectLst>
                  <a:outerShdw blurRad="38100" dist="38100" dir="2700000" algn="tl">
                    <a:srgbClr val="FFFFFF"/>
                  </a:outerShdw>
                </a:effectLst>
                <a:latin typeface="黑体" panose="02010609060101010101" pitchFamily="49" charset="-122"/>
              </a:rPr>
              <a:t>，也放在介词的前面。</a:t>
            </a:r>
          </a:p>
        </p:txBody>
      </p:sp>
    </p:spTree>
    <p:extLst>
      <p:ext uri="{BB962C8B-B14F-4D97-AF65-F5344CB8AC3E}">
        <p14:creationId xmlns:p14="http://schemas.microsoft.com/office/powerpoint/2010/main" val="2968388274"/>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5"/>
                                        </p:tgtEl>
                                        <p:attrNameLst>
                                          <p:attrName>style.visibility</p:attrName>
                                        </p:attrNameLst>
                                      </p:cBhvr>
                                      <p:to>
                                        <p:strVal val="visible"/>
                                      </p:to>
                                    </p:set>
                                    <p:anim calcmode="discrete" valueType="clr">
                                      <p:cBhvr override="childStyle">
                                        <p:cTn id="14"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5"/>
                                        </p:tgtEl>
                                        <p:attrNameLst>
                                          <p:attrName>fillcolor</p:attrName>
                                        </p:attrNameLst>
                                      </p:cBhvr>
                                      <p:tavLst>
                                        <p:tav tm="0">
                                          <p:val>
                                            <p:clrVal>
                                              <a:schemeClr val="accent2"/>
                                            </p:clrVal>
                                          </p:val>
                                        </p:tav>
                                        <p:tav tm="50000">
                                          <p:val>
                                            <p:clrVal>
                                              <a:schemeClr val="hlink"/>
                                            </p:clrVal>
                                          </p:val>
                                        </p:tav>
                                      </p:tavLst>
                                    </p:anim>
                                    <p:set>
                                      <p:cBhvr>
                                        <p:cTn id="16" dur="80"/>
                                        <p:tgtEl>
                                          <p:spTgt spid="5"/>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
                                        </p:tgtEl>
                                        <p:attrNameLst>
                                          <p:attrName>style.visibility</p:attrName>
                                        </p:attrNameLst>
                                      </p:cBhvr>
                                      <p:to>
                                        <p:strVal val="visible"/>
                                      </p:to>
                                    </p:set>
                                    <p:anim calcmode="discrete" valueType="clr">
                                      <p:cBhvr override="childStyle">
                                        <p:cTn id="21"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gtEl>
                                        <p:attrNameLst>
                                          <p:attrName>fillcolor</p:attrName>
                                        </p:attrNameLst>
                                      </p:cBhvr>
                                      <p:tavLst>
                                        <p:tav tm="0">
                                          <p:val>
                                            <p:clrVal>
                                              <a:schemeClr val="accent2"/>
                                            </p:clrVal>
                                          </p:val>
                                        </p:tav>
                                        <p:tav tm="50000">
                                          <p:val>
                                            <p:clrVal>
                                              <a:schemeClr val="hlink"/>
                                            </p:clrVal>
                                          </p:val>
                                        </p:tav>
                                      </p:tavLst>
                                    </p:anim>
                                    <p:set>
                                      <p:cBhvr>
                                        <p:cTn id="23" dur="80"/>
                                        <p:tgtEl>
                                          <p:spTgt spid="6"/>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7"/>
                                        </p:tgtEl>
                                        <p:attrNameLst>
                                          <p:attrName>style.visibility</p:attrName>
                                        </p:attrNameLst>
                                      </p:cBhvr>
                                      <p:to>
                                        <p:strVal val="visible"/>
                                      </p:to>
                                    </p:set>
                                    <p:anim calcmode="discrete" valueType="clr">
                                      <p:cBhvr override="childStyle">
                                        <p:cTn id="28"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7"/>
                                        </p:tgtEl>
                                        <p:attrNameLst>
                                          <p:attrName>fillcolor</p:attrName>
                                        </p:attrNameLst>
                                      </p:cBhvr>
                                      <p:tavLst>
                                        <p:tav tm="0">
                                          <p:val>
                                            <p:clrVal>
                                              <a:schemeClr val="accent2"/>
                                            </p:clrVal>
                                          </p:val>
                                        </p:tav>
                                        <p:tav tm="50000">
                                          <p:val>
                                            <p:clrVal>
                                              <a:schemeClr val="hlink"/>
                                            </p:clrVal>
                                          </p:val>
                                        </p:tav>
                                      </p:tavLst>
                                    </p:anim>
                                    <p:set>
                                      <p:cBhvr>
                                        <p:cTn id="30"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WordArt 6">
            <a:extLst>
              <a:ext uri="{FF2B5EF4-FFF2-40B4-BE49-F238E27FC236}">
                <a16:creationId xmlns:a16="http://schemas.microsoft.com/office/drawing/2014/main" xmlns="" id="{0102D95F-E853-40B8-9341-7976608FEBEF}"/>
              </a:ext>
            </a:extLst>
          </p:cNvPr>
          <p:cNvSpPr>
            <a:spLocks noChangeArrowheads="1" noChangeShapeType="1" noTextEdit="1"/>
          </p:cNvSpPr>
          <p:nvPr/>
        </p:nvSpPr>
        <p:spPr bwMode="auto">
          <a:xfrm rot="5400000">
            <a:off x="-1212452" y="3320628"/>
            <a:ext cx="3671887" cy="5762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eaVert" wrap="none" fromWordArt="1">
            <a:prstTxWarp prst="textPlain">
              <a:avLst>
                <a:gd name="adj" fmla="val 50000"/>
              </a:avLst>
            </a:prstTxWarp>
          </a:bodyPr>
          <a:lstStyle/>
          <a:p>
            <a:pPr algn="ctr" fontAlgn="auto"/>
            <a:r>
              <a:rPr lang="zh-CN" altLang="en-US" sz="3600" b="1" kern="10">
                <a:solidFill>
                  <a:srgbClr val="336699"/>
                </a:solidFill>
                <a:effectLst>
                  <a:outerShdw dist="45791" dir="2021404" algn="ctr" rotWithShape="0">
                    <a:srgbClr val="B2B2B2">
                      <a:alpha val="80000"/>
                    </a:srgbClr>
                  </a:outerShdw>
                </a:effectLst>
                <a:latin typeface="黑体" panose="02010609060101010101" pitchFamily="49" charset="-122"/>
                <a:ea typeface="黑体" panose="02010609060101010101" pitchFamily="49" charset="-122"/>
              </a:rPr>
              <a:t>状语后置句</a:t>
            </a:r>
          </a:p>
        </p:txBody>
      </p:sp>
      <p:sp>
        <p:nvSpPr>
          <p:cNvPr id="3" name="Text Box 7">
            <a:extLst>
              <a:ext uri="{FF2B5EF4-FFF2-40B4-BE49-F238E27FC236}">
                <a16:creationId xmlns:a16="http://schemas.microsoft.com/office/drawing/2014/main" xmlns="" id="{63C60449-2212-4F7E-A159-DFF4156B771E}"/>
              </a:ext>
            </a:extLst>
          </p:cNvPr>
          <p:cNvSpPr txBox="1">
            <a:spLocks noChangeArrowheads="1"/>
          </p:cNvSpPr>
          <p:nvPr/>
        </p:nvSpPr>
        <p:spPr bwMode="auto">
          <a:xfrm>
            <a:off x="2063552" y="476672"/>
            <a:ext cx="25193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effectLst>
                  <a:outerShdw blurRad="38100" dist="38100" dir="2700000" algn="tl">
                    <a:srgbClr val="FFFFFF"/>
                  </a:outerShdw>
                </a:effectLst>
              </a:rPr>
              <a:t>现代汉语</a:t>
            </a:r>
          </a:p>
        </p:txBody>
      </p:sp>
      <p:sp>
        <p:nvSpPr>
          <p:cNvPr id="4" name="Rectangle 2">
            <a:extLst>
              <a:ext uri="{FF2B5EF4-FFF2-40B4-BE49-F238E27FC236}">
                <a16:creationId xmlns:a16="http://schemas.microsoft.com/office/drawing/2014/main" xmlns="" id="{0C80EA50-67C4-468C-BFA2-FE2052D042F4}"/>
              </a:ext>
            </a:extLst>
          </p:cNvPr>
          <p:cNvSpPr>
            <a:spLocks noChangeArrowheads="1"/>
          </p:cNvSpPr>
          <p:nvPr/>
        </p:nvSpPr>
        <p:spPr bwMode="auto">
          <a:xfrm>
            <a:off x="1487488" y="2115463"/>
            <a:ext cx="34480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solidFill>
                  <a:schemeClr val="tx2"/>
                </a:solidFill>
                <a:effectLst>
                  <a:outerShdw blurRad="38100" dist="38100" dir="2700000" algn="tl">
                    <a:srgbClr val="FFFFFF"/>
                  </a:outerShdw>
                </a:effectLst>
                <a:latin typeface="Tahoma" panose="020b0604030504040204" pitchFamily="34" charset="0"/>
              </a:rPr>
              <a:t>状语置于谓语之前</a:t>
            </a:r>
          </a:p>
        </p:txBody>
      </p:sp>
      <p:sp>
        <p:nvSpPr>
          <p:cNvPr id="5" name="Rectangle 3">
            <a:extLst>
              <a:ext uri="{FF2B5EF4-FFF2-40B4-BE49-F238E27FC236}">
                <a16:creationId xmlns:a16="http://schemas.microsoft.com/office/drawing/2014/main" xmlns="" id="{29F777DF-A9F4-4834-922B-8C6909D02952}"/>
              </a:ext>
            </a:extLst>
          </p:cNvPr>
          <p:cNvSpPr>
            <a:spLocks noChangeArrowheads="1"/>
          </p:cNvSpPr>
          <p:nvPr/>
        </p:nvSpPr>
        <p:spPr bwMode="auto">
          <a:xfrm>
            <a:off x="1187450" y="4153047"/>
            <a:ext cx="46720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solidFill>
                  <a:schemeClr val="tx2"/>
                </a:solidFill>
                <a:effectLst>
                  <a:outerShdw blurRad="38100" dist="38100" dir="2700000" algn="tl">
                    <a:srgbClr val="FFFFFF"/>
                  </a:outerShdw>
                </a:effectLst>
                <a:latin typeface="Tahoma" panose="020b0604030504040204" pitchFamily="34" charset="0"/>
              </a:rPr>
              <a:t>若置于谓语之后便是补语</a:t>
            </a:r>
          </a:p>
        </p:txBody>
      </p:sp>
      <p:sp>
        <p:nvSpPr>
          <p:cNvPr id="6" name="Text Box 8">
            <a:extLst>
              <a:ext uri="{FF2B5EF4-FFF2-40B4-BE49-F238E27FC236}">
                <a16:creationId xmlns:a16="http://schemas.microsoft.com/office/drawing/2014/main" xmlns="" id="{CDC1E497-F327-4DDE-8568-43EDA6F888CA}"/>
              </a:ext>
            </a:extLst>
          </p:cNvPr>
          <p:cNvSpPr txBox="1">
            <a:spLocks noChangeArrowheads="1"/>
          </p:cNvSpPr>
          <p:nvPr/>
        </p:nvSpPr>
        <p:spPr bwMode="auto">
          <a:xfrm>
            <a:off x="8348513" y="633264"/>
            <a:ext cx="25193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effectLst>
                  <a:outerShdw blurRad="38100" dist="38100" dir="2700000" algn="tl">
                    <a:srgbClr val="FFFFFF"/>
                  </a:outerShdw>
                </a:effectLst>
              </a:rPr>
              <a:t>古代汉语</a:t>
            </a:r>
          </a:p>
        </p:txBody>
      </p:sp>
      <p:sp>
        <p:nvSpPr>
          <p:cNvPr id="7" name="Rectangle 4">
            <a:extLst>
              <a:ext uri="{FF2B5EF4-FFF2-40B4-BE49-F238E27FC236}">
                <a16:creationId xmlns:a16="http://schemas.microsoft.com/office/drawing/2014/main" xmlns="" id="{15676900-65AE-443B-AB0F-5CA7D9FB6D61}"/>
              </a:ext>
            </a:extLst>
          </p:cNvPr>
          <p:cNvSpPr>
            <a:spLocks noChangeArrowheads="1"/>
          </p:cNvSpPr>
          <p:nvPr/>
        </p:nvSpPr>
        <p:spPr bwMode="auto">
          <a:xfrm>
            <a:off x="7784838" y="2116388"/>
            <a:ext cx="385603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solidFill>
                  <a:srgbClr val="FF0000"/>
                </a:solidFill>
                <a:effectLst>
                  <a:outerShdw blurRad="38100" dist="38100" dir="2700000" algn="tl">
                    <a:srgbClr val="FFFFFF"/>
                  </a:outerShdw>
                </a:effectLst>
                <a:latin typeface="Tahoma" panose="020b0604030504040204" pitchFamily="34" charset="0"/>
              </a:rPr>
              <a:t>状语常置于谓语之后</a:t>
            </a:r>
          </a:p>
        </p:txBody>
      </p:sp>
      <p:sp>
        <p:nvSpPr>
          <p:cNvPr id="8" name="Rectangle 5">
            <a:extLst>
              <a:ext uri="{FF2B5EF4-FFF2-40B4-BE49-F238E27FC236}">
                <a16:creationId xmlns:a16="http://schemas.microsoft.com/office/drawing/2014/main" xmlns="" id="{7B19C6E6-60C2-4BDA-8CF9-FF3243077E82}"/>
              </a:ext>
            </a:extLst>
          </p:cNvPr>
          <p:cNvSpPr>
            <a:spLocks noChangeArrowheads="1"/>
          </p:cNvSpPr>
          <p:nvPr/>
        </p:nvSpPr>
        <p:spPr bwMode="auto">
          <a:xfrm>
            <a:off x="7569075" y="3861048"/>
            <a:ext cx="428756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200" b="1">
                <a:solidFill>
                  <a:srgbClr val="FF0000"/>
                </a:solidFill>
                <a:effectLst>
                  <a:outerShdw blurRad="38100" dist="38100" dir="2700000" algn="tl">
                    <a:srgbClr val="FFFFFF"/>
                  </a:outerShdw>
                </a:effectLst>
                <a:latin typeface="Tahoma" panose="020b0604030504040204" pitchFamily="34" charset="0"/>
              </a:rPr>
              <a:t>翻译时大多数时候要提到谓语前面去翻译</a:t>
            </a:r>
          </a:p>
        </p:txBody>
      </p:sp>
    </p:spTree>
    <p:extLst>
      <p:ext uri="{BB962C8B-B14F-4D97-AF65-F5344CB8AC3E}">
        <p14:creationId xmlns:p14="http://schemas.microsoft.com/office/powerpoint/2010/main" val="4255292132"/>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mph" presetSubtype="2" fill="hold" grpId="1" nodeType="clickEffect">
                                  <p:stCondLst>
                                    <p:cond delay="0"/>
                                  </p:stCondLst>
                                  <p:childTnLst>
                                    <p:animClr clrSpc="rgb" dir="cw">
                                      <p:cBhvr override="childStyle">
                                        <p:cTn id="26" dur="2000" fill="hold"/>
                                        <p:tgtEl>
                                          <p:spTgt spid="8"/>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8" grpId="1"/>
    </p:bldLst>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2">
            <a:extLst>
              <a:ext uri="{FF2B5EF4-FFF2-40B4-BE49-F238E27FC236}">
                <a16:creationId xmlns:a16="http://schemas.microsoft.com/office/drawing/2014/main" xmlns="" id="{4FD2E483-F81F-4B18-8D5A-BEF0ABEB0E6F}"/>
              </a:ext>
            </a:extLst>
          </p:cNvPr>
          <p:cNvGrpSpPr/>
          <p:nvPr/>
        </p:nvGrpSpPr>
        <p:grpSpPr>
          <a:xfrm>
            <a:off x="971550" y="1079500"/>
            <a:ext cx="4876800" cy="3000375"/>
            <a:chOff x="612" y="680"/>
            <a:chExt cx="3072" cy="1890"/>
          </a:xfrm>
        </p:grpSpPr>
        <p:sp>
          <p:nvSpPr>
            <p:cNvPr id="3" name="Rectangle 3">
              <a:extLst>
                <a:ext uri="{FF2B5EF4-FFF2-40B4-BE49-F238E27FC236}">
                  <a16:creationId xmlns:a16="http://schemas.microsoft.com/office/drawing/2014/main" xmlns="" id="{0D922244-A0E3-4161-9BB4-F20EBDA476E7}"/>
                </a:ext>
              </a:extLst>
            </p:cNvPr>
            <p:cNvSpPr>
              <a:spLocks noChangeArrowheads="1"/>
            </p:cNvSpPr>
            <p:nvPr/>
          </p:nvSpPr>
          <p:spPr bwMode="auto">
            <a:xfrm>
              <a:off x="612" y="680"/>
              <a:ext cx="307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000000"/>
                  </a:solidFill>
                  <a:effectLst>
                    <a:outerShdw blurRad="38100" dist="38100" dir="2700000" algn="tl">
                      <a:srgbClr val="FFFFFF"/>
                    </a:outerShdw>
                  </a:effectLst>
                  <a:latin typeface="黑体" panose="02010609060101010101" pitchFamily="49" charset="-122"/>
                </a:rPr>
                <a:t>1</a:t>
              </a:r>
              <a:r>
                <a:rPr lang="zh-CN" altLang="en-US" sz="3200" b="1">
                  <a:solidFill>
                    <a:srgbClr val="000000"/>
                  </a:solidFill>
                  <a:effectLst>
                    <a:outerShdw blurRad="38100" dist="38100" dir="2700000" algn="tl">
                      <a:srgbClr val="FFFFFF"/>
                    </a:outerShdw>
                  </a:effectLst>
                  <a:latin typeface="黑体" panose="02010609060101010101" pitchFamily="49" charset="-122"/>
                </a:rPr>
                <a:t>、还矢先王，而告</a:t>
              </a:r>
              <a:r>
                <a:rPr lang="zh-CN" altLang="en-US" sz="3200" b="1">
                  <a:solidFill>
                    <a:srgbClr val="FF0000"/>
                  </a:solidFill>
                  <a:effectLst>
                    <a:outerShdw blurRad="38100" dist="38100" dir="2700000" algn="tl">
                      <a:srgbClr val="000000"/>
                    </a:outerShdw>
                  </a:effectLst>
                  <a:latin typeface="黑体" panose="02010609060101010101" pitchFamily="49" charset="-122"/>
                </a:rPr>
                <a:t>以</a:t>
              </a:r>
              <a:r>
                <a:rPr lang="zh-CN" altLang="en-US" sz="3200" b="1">
                  <a:solidFill>
                    <a:srgbClr val="000000"/>
                  </a:solidFill>
                  <a:effectLst>
                    <a:outerShdw blurRad="38100" dist="38100" dir="2700000" algn="tl">
                      <a:srgbClr val="FFFFFF"/>
                    </a:outerShdw>
                  </a:effectLst>
                  <a:latin typeface="黑体" panose="02010609060101010101" pitchFamily="49" charset="-122"/>
                </a:rPr>
                <a:t>成功</a:t>
              </a:r>
            </a:p>
          </p:txBody>
        </p:sp>
        <p:sp>
          <p:nvSpPr>
            <p:cNvPr id="4" name="Rectangle 4">
              <a:extLst>
                <a:ext uri="{FF2B5EF4-FFF2-40B4-BE49-F238E27FC236}">
                  <a16:creationId xmlns:a16="http://schemas.microsoft.com/office/drawing/2014/main" xmlns="" id="{96DA50BB-ED14-4BEE-B4F8-58B1D3ACD580}"/>
                </a:ext>
              </a:extLst>
            </p:cNvPr>
            <p:cNvSpPr>
              <a:spLocks noChangeArrowheads="1"/>
            </p:cNvSpPr>
            <p:nvPr/>
          </p:nvSpPr>
          <p:spPr bwMode="auto">
            <a:xfrm>
              <a:off x="612" y="1179"/>
              <a:ext cx="2558"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000000"/>
                  </a:solidFill>
                  <a:effectLst>
                    <a:outerShdw blurRad="38100" dist="38100" dir="2700000" algn="tl">
                      <a:srgbClr val="FFFFFF"/>
                    </a:outerShdw>
                  </a:effectLst>
                  <a:latin typeface="黑体" panose="02010609060101010101" pitchFamily="49" charset="-122"/>
                </a:rPr>
                <a:t>2</a:t>
              </a:r>
              <a:r>
                <a:rPr lang="zh-CN" altLang="en-US" sz="3200" b="1">
                  <a:solidFill>
                    <a:srgbClr val="000000"/>
                  </a:solidFill>
                  <a:effectLst>
                    <a:outerShdw blurRad="38100" dist="38100" dir="2700000" algn="tl">
                      <a:srgbClr val="FFFFFF"/>
                    </a:outerShdw>
                  </a:effectLst>
                  <a:latin typeface="黑体" panose="02010609060101010101" pitchFamily="49" charset="-122"/>
                </a:rPr>
                <a:t>、请其矢，盛</a:t>
              </a:r>
              <a:r>
                <a:rPr lang="zh-CN" altLang="en-US" sz="3200" b="1">
                  <a:solidFill>
                    <a:srgbClr val="FF0000"/>
                  </a:solidFill>
                  <a:effectLst>
                    <a:outerShdw blurRad="38100" dist="38100" dir="2700000" algn="tl">
                      <a:srgbClr val="000000"/>
                    </a:outerShdw>
                  </a:effectLst>
                  <a:latin typeface="黑体" panose="02010609060101010101" pitchFamily="49" charset="-122"/>
                </a:rPr>
                <a:t>以</a:t>
              </a:r>
              <a:r>
                <a:rPr lang="zh-CN" altLang="en-US" sz="3200" b="1">
                  <a:solidFill>
                    <a:srgbClr val="000000"/>
                  </a:solidFill>
                  <a:effectLst>
                    <a:outerShdw blurRad="38100" dist="38100" dir="2700000" algn="tl">
                      <a:srgbClr val="FFFFFF"/>
                    </a:outerShdw>
                  </a:effectLst>
                  <a:latin typeface="黑体" panose="02010609060101010101" pitchFamily="49" charset="-122"/>
                </a:rPr>
                <a:t>锦囊</a:t>
              </a:r>
            </a:p>
          </p:txBody>
        </p:sp>
        <p:sp>
          <p:nvSpPr>
            <p:cNvPr id="5" name="Rectangle 5">
              <a:extLst>
                <a:ext uri="{FF2B5EF4-FFF2-40B4-BE49-F238E27FC236}">
                  <a16:creationId xmlns:a16="http://schemas.microsoft.com/office/drawing/2014/main" xmlns="" id="{7299EBED-0878-422E-A5A8-DF09B3D048DB}"/>
                </a:ext>
              </a:extLst>
            </p:cNvPr>
            <p:cNvSpPr>
              <a:spLocks noChangeArrowheads="1"/>
            </p:cNvSpPr>
            <p:nvPr/>
          </p:nvSpPr>
          <p:spPr bwMode="auto">
            <a:xfrm>
              <a:off x="612" y="1678"/>
              <a:ext cx="2558"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000000"/>
                  </a:solidFill>
                  <a:effectLst>
                    <a:outerShdw blurRad="38100" dist="38100" dir="2700000" algn="tl">
                      <a:srgbClr val="FFFFFF"/>
                    </a:outerShdw>
                  </a:effectLst>
                  <a:latin typeface="黑体" panose="02010609060101010101" pitchFamily="49" charset="-122"/>
                </a:rPr>
                <a:t>3</a:t>
              </a:r>
              <a:r>
                <a:rPr lang="zh-CN" altLang="en-US" sz="3200" b="1">
                  <a:solidFill>
                    <a:srgbClr val="000000"/>
                  </a:solidFill>
                  <a:effectLst>
                    <a:outerShdw blurRad="38100" dist="38100" dir="2700000" algn="tl">
                      <a:srgbClr val="FFFFFF"/>
                    </a:outerShdw>
                  </a:effectLst>
                  <a:latin typeface="黑体" panose="02010609060101010101" pitchFamily="49" charset="-122"/>
                </a:rPr>
                <a:t>、方其系燕父子</a:t>
              </a:r>
              <a:r>
                <a:rPr lang="zh-CN" altLang="en-US" sz="3200" b="1">
                  <a:solidFill>
                    <a:srgbClr val="FF0000"/>
                  </a:solidFill>
                  <a:effectLst>
                    <a:outerShdw blurRad="38100" dist="38100" dir="2700000" algn="tl">
                      <a:srgbClr val="000000"/>
                    </a:outerShdw>
                  </a:effectLst>
                  <a:latin typeface="黑体" panose="02010609060101010101" pitchFamily="49" charset="-122"/>
                </a:rPr>
                <a:t>以</a:t>
              </a:r>
              <a:r>
                <a:rPr lang="zh-CN" altLang="en-US" sz="3200" b="1">
                  <a:solidFill>
                    <a:srgbClr val="000000"/>
                  </a:solidFill>
                  <a:effectLst>
                    <a:outerShdw blurRad="38100" dist="38100" dir="2700000" algn="tl">
                      <a:srgbClr val="FFFFFF"/>
                    </a:outerShdw>
                  </a:effectLst>
                  <a:latin typeface="黑体" panose="02010609060101010101" pitchFamily="49" charset="-122"/>
                </a:rPr>
                <a:t>组</a:t>
              </a:r>
            </a:p>
          </p:txBody>
        </p:sp>
        <p:sp>
          <p:nvSpPr>
            <p:cNvPr id="6" name="Rectangle 6">
              <a:extLst>
                <a:ext uri="{FF2B5EF4-FFF2-40B4-BE49-F238E27FC236}">
                  <a16:creationId xmlns:a16="http://schemas.microsoft.com/office/drawing/2014/main" xmlns="" id="{5E809CD3-F6DE-4C50-ABAB-A25B249A1FBB}"/>
                </a:ext>
              </a:extLst>
            </p:cNvPr>
            <p:cNvSpPr>
              <a:spLocks noChangeArrowheads="1"/>
            </p:cNvSpPr>
            <p:nvPr/>
          </p:nvSpPr>
          <p:spPr bwMode="auto">
            <a:xfrm>
              <a:off x="612" y="2205"/>
              <a:ext cx="2301"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000000"/>
                  </a:solidFill>
                  <a:effectLst>
                    <a:outerShdw blurRad="38100" dist="38100" dir="2700000" algn="tl">
                      <a:srgbClr val="FFFFFF"/>
                    </a:outerShdw>
                  </a:effectLst>
                  <a:latin typeface="黑体" panose="02010609060101010101" pitchFamily="49" charset="-122"/>
                </a:rPr>
                <a:t>4</a:t>
              </a:r>
              <a:r>
                <a:rPr lang="zh-CN" altLang="en-US" sz="3200" b="1">
                  <a:solidFill>
                    <a:srgbClr val="000000"/>
                  </a:solidFill>
                  <a:effectLst>
                    <a:outerShdw blurRad="38100" dist="38100" dir="2700000" algn="tl">
                      <a:srgbClr val="FFFFFF"/>
                    </a:outerShdw>
                  </a:effectLst>
                  <a:latin typeface="黑体" panose="02010609060101010101" pitchFamily="49" charset="-122"/>
                </a:rPr>
                <a:t>、申之</a:t>
              </a:r>
              <a:r>
                <a:rPr lang="zh-CN" altLang="en-US" sz="3200" b="1">
                  <a:solidFill>
                    <a:srgbClr val="FF0000"/>
                  </a:solidFill>
                  <a:effectLst>
                    <a:outerShdw blurRad="38100" dist="38100" dir="2700000" algn="tl">
                      <a:srgbClr val="000000"/>
                    </a:outerShdw>
                  </a:effectLst>
                  <a:latin typeface="黑体" panose="02010609060101010101" pitchFamily="49" charset="-122"/>
                </a:rPr>
                <a:t>以</a:t>
              </a:r>
              <a:r>
                <a:rPr lang="zh-CN" altLang="en-US" sz="3200" b="1">
                  <a:solidFill>
                    <a:srgbClr val="000000"/>
                  </a:solidFill>
                  <a:effectLst>
                    <a:outerShdw blurRad="38100" dist="38100" dir="2700000" algn="tl">
                      <a:srgbClr val="FFFFFF"/>
                    </a:outerShdw>
                  </a:effectLst>
                  <a:latin typeface="黑体" panose="02010609060101010101" pitchFamily="49" charset="-122"/>
                </a:rPr>
                <a:t>孝悌之义</a:t>
              </a:r>
            </a:p>
          </p:txBody>
        </p:sp>
      </p:grpSp>
      <p:sp>
        <p:nvSpPr>
          <p:cNvPr id="7" name="Text Box 7">
            <a:extLst>
              <a:ext uri="{FF2B5EF4-FFF2-40B4-BE49-F238E27FC236}">
                <a16:creationId xmlns:a16="http://schemas.microsoft.com/office/drawing/2014/main" xmlns="" id="{8B3064E4-4188-4518-90A6-CB8528181BC0}"/>
              </a:ext>
            </a:extLst>
          </p:cNvPr>
          <p:cNvSpPr txBox="1">
            <a:spLocks noChangeArrowheads="1"/>
          </p:cNvSpPr>
          <p:nvPr/>
        </p:nvSpPr>
        <p:spPr bwMode="auto">
          <a:xfrm>
            <a:off x="839416" y="4509120"/>
            <a:ext cx="5066862"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4000" b="1">
                <a:effectLst>
                  <a:outerShdw blurRad="38100" dist="38100" dir="2700000" algn="tl">
                    <a:srgbClr val="FFFFFF"/>
                  </a:outerShdw>
                </a:effectLst>
                <a:latin typeface="黑体" panose="02010609060101010101" pitchFamily="49" charset="-122"/>
              </a:rPr>
              <a:t>格式一：动</a:t>
            </a:r>
            <a:r>
              <a:rPr lang="en-US" altLang="zh-CN" sz="4000" b="1">
                <a:effectLst>
                  <a:outerShdw blurRad="38100" dist="38100" dir="2700000" algn="tl">
                    <a:srgbClr val="FFFFFF"/>
                  </a:outerShdw>
                </a:effectLst>
                <a:latin typeface="黑体" panose="02010609060101010101" pitchFamily="49" charset="-122"/>
              </a:rPr>
              <a:t>+</a:t>
            </a:r>
            <a:r>
              <a:rPr lang="zh-CN" altLang="en-US" sz="4000" b="1">
                <a:effectLst>
                  <a:outerShdw blurRad="38100" dist="38100" dir="2700000" algn="tl">
                    <a:srgbClr val="FFFFFF"/>
                  </a:outerShdw>
                </a:effectLst>
                <a:latin typeface="黑体" panose="02010609060101010101" pitchFamily="49" charset="-122"/>
              </a:rPr>
              <a:t>（</a:t>
            </a:r>
            <a:r>
              <a:rPr lang="zh-CN" altLang="en-US" sz="4000" b="1">
                <a:solidFill>
                  <a:srgbClr val="FF0000"/>
                </a:solidFill>
                <a:effectLst>
                  <a:outerShdw blurRad="38100" dist="38100" dir="2700000" algn="tl">
                    <a:srgbClr val="000000"/>
                  </a:outerShdw>
                </a:effectLst>
                <a:latin typeface="黑体" panose="02010609060101010101" pitchFamily="49" charset="-122"/>
              </a:rPr>
              <a:t>以</a:t>
            </a:r>
            <a:r>
              <a:rPr lang="en-US" altLang="zh-CN" sz="4000" b="1">
                <a:effectLst>
                  <a:outerShdw blurRad="38100" dist="38100" dir="2700000" algn="tl">
                    <a:srgbClr val="FFFFFF"/>
                  </a:outerShdw>
                </a:effectLst>
                <a:latin typeface="黑体" panose="02010609060101010101" pitchFamily="49" charset="-122"/>
              </a:rPr>
              <a:t>+</a:t>
            </a:r>
            <a:r>
              <a:rPr lang="zh-CN" altLang="en-US" sz="4000" b="1">
                <a:effectLst>
                  <a:outerShdw blurRad="38100" dist="38100" dir="2700000" algn="tl">
                    <a:srgbClr val="FFFFFF"/>
                  </a:outerShdw>
                </a:effectLst>
                <a:latin typeface="黑体" panose="02010609060101010101" pitchFamily="49" charset="-122"/>
              </a:rPr>
              <a:t>宾语）</a:t>
            </a:r>
          </a:p>
        </p:txBody>
      </p:sp>
      <p:grpSp>
        <p:nvGrpSpPr>
          <p:cNvPr id="8" name="Group 2">
            <a:extLst>
              <a:ext uri="{FF2B5EF4-FFF2-40B4-BE49-F238E27FC236}">
                <a16:creationId xmlns:a16="http://schemas.microsoft.com/office/drawing/2014/main" xmlns="" id="{72C23571-8070-4470-A24F-DC5F541E34C6}"/>
              </a:ext>
            </a:extLst>
          </p:cNvPr>
          <p:cNvGrpSpPr/>
          <p:nvPr/>
        </p:nvGrpSpPr>
        <p:grpSpPr>
          <a:xfrm>
            <a:off x="7188904" y="1062038"/>
            <a:ext cx="3968750" cy="3017838"/>
            <a:chOff x="1383" y="754"/>
            <a:chExt cx="2500" cy="1901"/>
          </a:xfrm>
        </p:grpSpPr>
        <p:sp>
          <p:nvSpPr>
            <p:cNvPr id="9" name="Rectangle 3">
              <a:extLst>
                <a:ext uri="{FF2B5EF4-FFF2-40B4-BE49-F238E27FC236}">
                  <a16:creationId xmlns:a16="http://schemas.microsoft.com/office/drawing/2014/main" xmlns="" id="{0312A9E0-86AD-4C1F-89CE-690754C6DE2C}"/>
                </a:ext>
              </a:extLst>
            </p:cNvPr>
            <p:cNvSpPr>
              <a:spLocks noChangeArrowheads="1"/>
            </p:cNvSpPr>
            <p:nvPr/>
          </p:nvSpPr>
          <p:spPr bwMode="auto">
            <a:xfrm>
              <a:off x="1383" y="754"/>
              <a:ext cx="1915"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000000"/>
                  </a:solidFill>
                  <a:effectLst>
                    <a:outerShdw blurRad="38100" dist="38100" dir="2700000" algn="tl">
                      <a:srgbClr val="FFFFFF"/>
                    </a:outerShdw>
                  </a:effectLst>
                  <a:latin typeface="黑体" panose="02010609060101010101" pitchFamily="49" charset="-122"/>
                </a:rPr>
                <a:t>①</a:t>
              </a:r>
              <a:r>
                <a:rPr lang="zh-CN" altLang="en-US" sz="3200" b="1">
                  <a:solidFill>
                    <a:srgbClr val="000000"/>
                  </a:solidFill>
                  <a:effectLst>
                    <a:outerShdw blurRad="38100" dist="38100" dir="2700000" algn="tl">
                      <a:srgbClr val="FFFFFF"/>
                    </a:outerShdw>
                  </a:effectLst>
                  <a:latin typeface="Tahoma" panose="020b0604030504040204" pitchFamily="34" charset="0"/>
                </a:rPr>
                <a:t>能谤讥</a:t>
              </a:r>
              <a:r>
                <a:rPr lang="zh-CN" altLang="en-US" sz="3200" b="1">
                  <a:solidFill>
                    <a:srgbClr val="FF0000"/>
                  </a:solidFill>
                  <a:effectLst>
                    <a:outerShdw blurRad="38100" dist="38100" dir="2700000" algn="tl">
                      <a:srgbClr val="000000"/>
                    </a:outerShdw>
                  </a:effectLst>
                  <a:latin typeface="Tahoma" panose="020b0604030504040204" pitchFamily="34" charset="0"/>
                </a:rPr>
                <a:t>于</a:t>
              </a:r>
              <a:r>
                <a:rPr lang="zh-CN" altLang="en-US" sz="3200" b="1">
                  <a:solidFill>
                    <a:srgbClr val="000000"/>
                  </a:solidFill>
                  <a:effectLst>
                    <a:outerShdw blurRad="38100" dist="38100" dir="2700000" algn="tl">
                      <a:srgbClr val="FFFFFF"/>
                    </a:outerShdw>
                  </a:effectLst>
                  <a:latin typeface="Tahoma" panose="020b0604030504040204" pitchFamily="34" charset="0"/>
                </a:rPr>
                <a:t>市朝</a:t>
              </a:r>
            </a:p>
          </p:txBody>
        </p:sp>
        <p:sp>
          <p:nvSpPr>
            <p:cNvPr id="10" name="Rectangle 4">
              <a:extLst>
                <a:ext uri="{FF2B5EF4-FFF2-40B4-BE49-F238E27FC236}">
                  <a16:creationId xmlns:a16="http://schemas.microsoft.com/office/drawing/2014/main" xmlns="" id="{C38EC5DD-C2D9-45E4-BCF2-325C6D8A8C0A}"/>
                </a:ext>
              </a:extLst>
            </p:cNvPr>
            <p:cNvSpPr>
              <a:spLocks noChangeArrowheads="1"/>
            </p:cNvSpPr>
            <p:nvPr/>
          </p:nvSpPr>
          <p:spPr bwMode="auto">
            <a:xfrm>
              <a:off x="1383" y="1537"/>
              <a:ext cx="2500"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000000"/>
                  </a:solidFill>
                  <a:effectLst>
                    <a:outerShdw blurRad="38100" dist="38100" dir="2700000" algn="tl">
                      <a:srgbClr val="FFFFFF"/>
                    </a:outerShdw>
                  </a:effectLst>
                </a:rPr>
                <a:t>②</a:t>
              </a:r>
              <a:r>
                <a:rPr lang="en-US" altLang="zh-CN" sz="3200">
                  <a:effectLst>
                    <a:outerShdw blurRad="38100" dist="38100" dir="2700000" algn="tl">
                      <a:srgbClr val="FFFFFF"/>
                    </a:outerShdw>
                  </a:effectLst>
                </a:rPr>
                <a:t> </a:t>
              </a:r>
              <a:r>
                <a:rPr lang="zh-CN" altLang="en-US" sz="3200" b="1">
                  <a:solidFill>
                    <a:srgbClr val="000000"/>
                  </a:solidFill>
                  <a:effectLst>
                    <a:outerShdw blurRad="38100" dist="38100" dir="2700000" algn="tl">
                      <a:srgbClr val="FFFFFF"/>
                    </a:outerShdw>
                  </a:effectLst>
                  <a:latin typeface="Tahoma" panose="020b0604030504040204" pitchFamily="34" charset="0"/>
                </a:rPr>
                <a:t>且立石</a:t>
              </a:r>
              <a:r>
                <a:rPr lang="zh-CN" altLang="en-US" sz="3200" b="1">
                  <a:solidFill>
                    <a:srgbClr val="FF0000"/>
                  </a:solidFill>
                  <a:effectLst>
                    <a:outerShdw blurRad="38100" dist="38100" dir="2700000" algn="tl">
                      <a:srgbClr val="000000"/>
                    </a:outerShdw>
                  </a:effectLst>
                  <a:latin typeface="Tahoma" panose="020b0604030504040204" pitchFamily="34" charset="0"/>
                </a:rPr>
                <a:t>于</a:t>
              </a:r>
              <a:r>
                <a:rPr lang="zh-CN" altLang="en-US" sz="3200" b="1">
                  <a:solidFill>
                    <a:srgbClr val="000000"/>
                  </a:solidFill>
                  <a:effectLst>
                    <a:outerShdw blurRad="38100" dist="38100" dir="2700000" algn="tl">
                      <a:srgbClr val="FFFFFF"/>
                    </a:outerShdw>
                  </a:effectLst>
                  <a:latin typeface="Tahoma" panose="020b0604030504040204" pitchFamily="34" charset="0"/>
                </a:rPr>
                <a:t>其墓之门</a:t>
              </a:r>
            </a:p>
          </p:txBody>
        </p:sp>
        <p:sp>
          <p:nvSpPr>
            <p:cNvPr id="11" name="Rectangle 5">
              <a:extLst>
                <a:ext uri="{FF2B5EF4-FFF2-40B4-BE49-F238E27FC236}">
                  <a16:creationId xmlns:a16="http://schemas.microsoft.com/office/drawing/2014/main" xmlns="" id="{40488021-C5F4-4349-9EC8-21132FC3A116}"/>
                </a:ext>
              </a:extLst>
            </p:cNvPr>
            <p:cNvSpPr>
              <a:spLocks noChangeArrowheads="1"/>
            </p:cNvSpPr>
            <p:nvPr/>
          </p:nvSpPr>
          <p:spPr bwMode="auto">
            <a:xfrm>
              <a:off x="1383" y="2290"/>
              <a:ext cx="1401"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000000"/>
                  </a:solidFill>
                  <a:effectLst>
                    <a:outerShdw blurRad="38100" dist="38100" dir="2700000" algn="tl">
                      <a:srgbClr val="FFFFFF"/>
                    </a:outerShdw>
                  </a:effectLst>
                </a:rPr>
                <a:t>③</a:t>
              </a:r>
              <a:r>
                <a:rPr lang="zh-CN" altLang="en-US" sz="3200" b="1">
                  <a:solidFill>
                    <a:srgbClr val="000000"/>
                  </a:solidFill>
                  <a:effectLst>
                    <a:outerShdw blurRad="38100" dist="38100" dir="2700000" algn="tl">
                      <a:srgbClr val="FFFFFF"/>
                    </a:outerShdw>
                  </a:effectLst>
                  <a:latin typeface="Tahoma" panose="020b0604030504040204" pitchFamily="34" charset="0"/>
                </a:rPr>
                <a:t>生</a:t>
              </a:r>
              <a:r>
                <a:rPr lang="zh-CN" altLang="en-US" sz="3200" b="1">
                  <a:solidFill>
                    <a:srgbClr val="FF0000"/>
                  </a:solidFill>
                  <a:effectLst>
                    <a:outerShdw blurRad="38100" dist="38100" dir="2700000" algn="tl">
                      <a:srgbClr val="000000"/>
                    </a:outerShdw>
                  </a:effectLst>
                  <a:latin typeface="Tahoma" panose="020b0604030504040204" pitchFamily="34" charset="0"/>
                </a:rPr>
                <a:t>乎</a:t>
              </a:r>
              <a:r>
                <a:rPr lang="zh-CN" altLang="en-US" sz="3200" b="1">
                  <a:solidFill>
                    <a:srgbClr val="000000"/>
                  </a:solidFill>
                  <a:effectLst>
                    <a:outerShdw blurRad="38100" dist="38100" dir="2700000" algn="tl">
                      <a:srgbClr val="FFFFFF"/>
                    </a:outerShdw>
                  </a:effectLst>
                  <a:latin typeface="Tahoma" panose="020b0604030504040204" pitchFamily="34" charset="0"/>
                </a:rPr>
                <a:t>吾前</a:t>
              </a:r>
            </a:p>
          </p:txBody>
        </p:sp>
      </p:grpSp>
      <p:sp>
        <p:nvSpPr>
          <p:cNvPr id="12" name="Rectangle 6">
            <a:extLst>
              <a:ext uri="{FF2B5EF4-FFF2-40B4-BE49-F238E27FC236}">
                <a16:creationId xmlns:a16="http://schemas.microsoft.com/office/drawing/2014/main" xmlns="" id="{8B6458E3-90A8-485E-BA24-31D441CCCF3F}"/>
              </a:ext>
            </a:extLst>
          </p:cNvPr>
          <p:cNvSpPr>
            <a:spLocks noChangeArrowheads="1"/>
          </p:cNvSpPr>
          <p:nvPr/>
        </p:nvSpPr>
        <p:spPr bwMode="auto">
          <a:xfrm>
            <a:off x="7303232" y="4149080"/>
            <a:ext cx="404935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600" b="1">
                <a:solidFill>
                  <a:srgbClr val="FF0000"/>
                </a:solidFill>
                <a:effectLst>
                  <a:outerShdw blurRad="38100" dist="38100" dir="2700000" algn="tl">
                    <a:srgbClr val="000000"/>
                  </a:outerShdw>
                </a:effectLst>
                <a:latin typeface="Tahoma" panose="020b0604030504040204" pitchFamily="34" charset="0"/>
              </a:rPr>
              <a:t>格式二：动十于（乎，相当</a:t>
            </a:r>
            <a:r>
              <a:rPr lang="zh-CN" altLang="en-US" sz="3600" b="1">
                <a:solidFill>
                  <a:srgbClr val="FF0000"/>
                </a:solidFill>
                <a:effectLst>
                  <a:outerShdw blurRad="38100" dist="38100" dir="2700000" algn="tl">
                    <a:srgbClr val="000000"/>
                  </a:outerShdw>
                </a:effectLst>
              </a:rPr>
              <a:t>“</a:t>
            </a:r>
            <a:r>
              <a:rPr lang="zh-CN" altLang="en-US" sz="3600" b="1">
                <a:solidFill>
                  <a:srgbClr val="FF0000"/>
                </a:solidFill>
                <a:effectLst>
                  <a:outerShdw blurRad="38100" dist="38100" dir="2700000" algn="tl">
                    <a:srgbClr val="000000"/>
                  </a:outerShdw>
                </a:effectLst>
                <a:latin typeface="Tahoma" panose="020b0604030504040204" pitchFamily="34" charset="0"/>
              </a:rPr>
              <a:t>于</a:t>
            </a:r>
            <a:r>
              <a:rPr lang="zh-CN" altLang="en-US" sz="3600" b="1">
                <a:solidFill>
                  <a:srgbClr val="FF0000"/>
                </a:solidFill>
                <a:effectLst>
                  <a:outerShdw blurRad="38100" dist="38100" dir="2700000" algn="tl">
                    <a:srgbClr val="000000"/>
                  </a:outerShdw>
                </a:effectLst>
              </a:rPr>
              <a:t>”</a:t>
            </a:r>
            <a:r>
              <a:rPr lang="zh-CN" altLang="en-US" sz="3600" b="1">
                <a:solidFill>
                  <a:srgbClr val="FF0000"/>
                </a:solidFill>
                <a:effectLst>
                  <a:outerShdw blurRad="38100" dist="38100" dir="2700000" algn="tl">
                    <a:srgbClr val="000000"/>
                  </a:outerShdw>
                </a:effectLst>
                <a:latin typeface="Tahoma" panose="020b0604030504040204" pitchFamily="34" charset="0"/>
              </a:rPr>
              <a:t>）十宾</a:t>
            </a:r>
          </a:p>
        </p:txBody>
      </p:sp>
    </p:spTree>
    <p:extLst>
      <p:ext uri="{BB962C8B-B14F-4D97-AF65-F5344CB8AC3E}">
        <p14:creationId xmlns:p14="http://schemas.microsoft.com/office/powerpoint/2010/main" val="3769826415"/>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AD8CDC88-A4C2-477C-BCAF-42F3E01DDAB2}"/>
              </a:ext>
            </a:extLst>
          </p:cNvPr>
          <p:cNvSpPr>
            <a:spLocks noChangeArrowheads="1"/>
          </p:cNvSpPr>
          <p:nvPr/>
        </p:nvSpPr>
        <p:spPr bwMode="auto">
          <a:xfrm>
            <a:off x="2135560" y="980728"/>
            <a:ext cx="6711950" cy="206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35000"/>
              </a:lnSpc>
            </a:pPr>
            <a:r>
              <a:rPr lang="en-US" altLang="zh-CN" sz="3200" b="1">
                <a:solidFill>
                  <a:srgbClr val="080001"/>
                </a:solidFill>
                <a:effectLst>
                  <a:outerShdw blurRad="38100" dist="38100" dir="2700000" algn="tl">
                    <a:srgbClr val="FFFFFF"/>
                  </a:outerShdw>
                </a:effectLst>
                <a:latin typeface="黑体" panose="02010609060101010101" pitchFamily="49" charset="-122"/>
              </a:rPr>
              <a:t>①</a:t>
            </a:r>
            <a:r>
              <a:rPr lang="zh-CN" altLang="en-US" sz="3200" b="1">
                <a:solidFill>
                  <a:srgbClr val="080001"/>
                </a:solidFill>
                <a:effectLst>
                  <a:outerShdw blurRad="38100" dist="38100" dir="2700000" algn="tl">
                    <a:srgbClr val="FFFFFF"/>
                  </a:outerShdw>
                </a:effectLst>
                <a:latin typeface="黑体" panose="02010609060101010101" pitchFamily="49" charset="-122"/>
              </a:rPr>
              <a:t>青，取之</a:t>
            </a:r>
            <a:r>
              <a:rPr lang="zh-CN" altLang="en-US" sz="3200" b="1">
                <a:solidFill>
                  <a:srgbClr val="FF0000"/>
                </a:solidFill>
                <a:effectLst>
                  <a:outerShdw blurRad="38100" dist="38100" dir="2700000" algn="tl">
                    <a:srgbClr val="000000"/>
                  </a:outerShdw>
                </a:effectLst>
                <a:latin typeface="黑体" panose="02010609060101010101" pitchFamily="49" charset="-122"/>
              </a:rPr>
              <a:t>于</a:t>
            </a:r>
            <a:r>
              <a:rPr lang="zh-CN" altLang="en-US" sz="3200" b="1">
                <a:solidFill>
                  <a:srgbClr val="080001"/>
                </a:solidFill>
                <a:effectLst>
                  <a:outerShdw blurRad="38100" dist="38100" dir="2700000" algn="tl">
                    <a:srgbClr val="FFFFFF"/>
                  </a:outerShdw>
                </a:effectLst>
                <a:latin typeface="黑体" panose="02010609060101010101" pitchFamily="49" charset="-122"/>
              </a:rPr>
              <a:t>蓝</a:t>
            </a:r>
            <a:r>
              <a:rPr lang="zh-CN" altLang="en-US" sz="3200">
                <a:solidFill>
                  <a:srgbClr val="080001"/>
                </a:solidFill>
                <a:effectLst>
                  <a:outerShdw blurRad="38100" dist="38100" dir="2700000" algn="tl">
                    <a:srgbClr val="FFFFFF"/>
                  </a:outerShdw>
                </a:effectLst>
                <a:latin typeface="黑体" panose="02010609060101010101" pitchFamily="49" charset="-122"/>
              </a:rPr>
              <a:t>，</a:t>
            </a:r>
            <a:r>
              <a:rPr lang="zh-CN" altLang="en-US" sz="3200" b="1">
                <a:solidFill>
                  <a:srgbClr val="080001"/>
                </a:solidFill>
                <a:effectLst>
                  <a:outerShdw blurRad="38100" dist="38100" dir="2700000" algn="tl">
                    <a:srgbClr val="FFFFFF"/>
                  </a:outerShdw>
                </a:effectLst>
                <a:latin typeface="黑体" panose="02010609060101010101" pitchFamily="49" charset="-122"/>
              </a:rPr>
              <a:t>而青</a:t>
            </a:r>
            <a:r>
              <a:rPr lang="zh-CN" altLang="en-US" sz="3200" b="1">
                <a:solidFill>
                  <a:srgbClr val="FF0000"/>
                </a:solidFill>
                <a:effectLst>
                  <a:outerShdw blurRad="38100" dist="38100" dir="2700000" algn="tl">
                    <a:srgbClr val="000000"/>
                  </a:outerShdw>
                </a:effectLst>
                <a:latin typeface="黑体" panose="02010609060101010101" pitchFamily="49" charset="-122"/>
              </a:rPr>
              <a:t>于</a:t>
            </a:r>
            <a:r>
              <a:rPr lang="zh-CN" altLang="en-US" sz="3200" b="1">
                <a:solidFill>
                  <a:srgbClr val="080001"/>
                </a:solidFill>
                <a:effectLst>
                  <a:outerShdw blurRad="38100" dist="38100" dir="2700000" algn="tl">
                    <a:srgbClr val="FFFFFF"/>
                  </a:outerShdw>
                </a:effectLst>
                <a:latin typeface="黑体" panose="02010609060101010101" pitchFamily="49" charset="-122"/>
              </a:rPr>
              <a:t>蓝</a:t>
            </a:r>
            <a:r>
              <a:rPr lang="zh-CN" altLang="en-US" sz="3200">
                <a:solidFill>
                  <a:srgbClr val="080001"/>
                </a:solidFill>
                <a:effectLst>
                  <a:outerShdw blurRad="38100" dist="38100" dir="2700000" algn="tl">
                    <a:srgbClr val="FFFFFF"/>
                  </a:outerShdw>
                </a:effectLst>
                <a:latin typeface="黑体" panose="02010609060101010101" pitchFamily="49" charset="-122"/>
              </a:rPr>
              <a:t> </a:t>
            </a:r>
          </a:p>
          <a:p>
            <a:pPr>
              <a:lnSpc>
                <a:spcPct val="135000"/>
              </a:lnSpc>
            </a:pPr>
            <a:r>
              <a:rPr lang="zh-CN" altLang="en-US" sz="3200" b="1">
                <a:solidFill>
                  <a:srgbClr val="080001"/>
                </a:solidFill>
                <a:effectLst>
                  <a:outerShdw blurRad="38100" dist="38100" dir="2700000" algn="tl">
                    <a:srgbClr val="FFFFFF"/>
                  </a:outerShdw>
                </a:effectLst>
                <a:latin typeface="黑体" panose="02010609060101010101" pitchFamily="49" charset="-122"/>
              </a:rPr>
              <a:t>②</a:t>
            </a:r>
            <a:r>
              <a:rPr lang="zh-CN" altLang="en-US" sz="3200" b="1">
                <a:effectLst>
                  <a:outerShdw blurRad="38100" dist="38100" dir="2700000" algn="tl">
                    <a:srgbClr val="FFFFFF"/>
                  </a:outerShdw>
                </a:effectLst>
                <a:latin typeface="黑体" panose="02010609060101010101" pitchFamily="49" charset="-122"/>
              </a:rPr>
              <a:t>苟全性命</a:t>
            </a:r>
            <a:r>
              <a:rPr lang="zh-CN" altLang="en-US" sz="3200" b="1">
                <a:solidFill>
                  <a:srgbClr val="FF0000"/>
                </a:solidFill>
                <a:effectLst>
                  <a:outerShdw blurRad="38100" dist="38100" dir="2700000" algn="tl">
                    <a:srgbClr val="000000"/>
                  </a:outerShdw>
                </a:effectLst>
                <a:latin typeface="黑体" panose="02010609060101010101" pitchFamily="49" charset="-122"/>
              </a:rPr>
              <a:t>于</a:t>
            </a:r>
            <a:r>
              <a:rPr lang="zh-CN" altLang="en-US" sz="3200" b="1">
                <a:effectLst>
                  <a:outerShdw blurRad="38100" dist="38100" dir="2700000" algn="tl">
                    <a:srgbClr val="FFFFFF"/>
                  </a:outerShdw>
                </a:effectLst>
                <a:latin typeface="黑体" panose="02010609060101010101" pitchFamily="49" charset="-122"/>
              </a:rPr>
              <a:t>乱世，不求闻达</a:t>
            </a:r>
            <a:r>
              <a:rPr lang="zh-CN" altLang="en-US" sz="3200" b="1">
                <a:solidFill>
                  <a:srgbClr val="FF0000"/>
                </a:solidFill>
                <a:effectLst>
                  <a:outerShdw blurRad="38100" dist="38100" dir="2700000" algn="tl">
                    <a:srgbClr val="000000"/>
                  </a:outerShdw>
                </a:effectLst>
                <a:latin typeface="黑体" panose="02010609060101010101" pitchFamily="49" charset="-122"/>
              </a:rPr>
              <a:t>于</a:t>
            </a:r>
            <a:r>
              <a:rPr lang="zh-CN" altLang="en-US" sz="3200" b="1">
                <a:effectLst>
                  <a:outerShdw blurRad="38100" dist="38100" dir="2700000" algn="tl">
                    <a:srgbClr val="FFFFFF"/>
                  </a:outerShdw>
                </a:effectLst>
                <a:latin typeface="黑体" panose="02010609060101010101" pitchFamily="49" charset="-122"/>
              </a:rPr>
              <a:t>诸侯</a:t>
            </a:r>
          </a:p>
          <a:p>
            <a:pPr>
              <a:lnSpc>
                <a:spcPct val="135000"/>
              </a:lnSpc>
            </a:pPr>
            <a:r>
              <a:rPr lang="zh-CN" altLang="en-US" sz="3200" b="1">
                <a:solidFill>
                  <a:srgbClr val="080001"/>
                </a:solidFill>
                <a:effectLst>
                  <a:outerShdw blurRad="38100" dist="38100" dir="2700000" algn="tl">
                    <a:srgbClr val="FFFFFF"/>
                  </a:outerShdw>
                </a:effectLst>
                <a:latin typeface="黑体" panose="02010609060101010101" pitchFamily="49" charset="-122"/>
              </a:rPr>
              <a:t>③</a:t>
            </a:r>
            <a:r>
              <a:rPr lang="zh-CN" altLang="en-US" sz="3200" b="1">
                <a:effectLst>
                  <a:outerShdw blurRad="38100" dist="38100" dir="2700000" algn="tl">
                    <a:srgbClr val="FFFFFF"/>
                  </a:outerShdw>
                </a:effectLst>
                <a:latin typeface="黑体" panose="02010609060101010101" pitchFamily="49" charset="-122"/>
              </a:rPr>
              <a:t>得复见将军</a:t>
            </a:r>
            <a:r>
              <a:rPr lang="zh-CN" altLang="en-US" sz="3200" b="1">
                <a:solidFill>
                  <a:srgbClr val="FF0000"/>
                </a:solidFill>
                <a:effectLst>
                  <a:outerShdw blurRad="38100" dist="38100" dir="2700000" algn="tl">
                    <a:srgbClr val="000000"/>
                  </a:outerShdw>
                </a:effectLst>
                <a:latin typeface="黑体" panose="02010609060101010101" pitchFamily="49" charset="-122"/>
              </a:rPr>
              <a:t>于</a:t>
            </a:r>
            <a:r>
              <a:rPr lang="zh-CN" altLang="en-US" sz="3200" b="1">
                <a:effectLst>
                  <a:outerShdw blurRad="38100" dist="38100" dir="2700000" algn="tl">
                    <a:srgbClr val="FFFFFF"/>
                  </a:outerShdw>
                </a:effectLst>
                <a:latin typeface="黑体" panose="02010609060101010101" pitchFamily="49" charset="-122"/>
              </a:rPr>
              <a:t>此</a:t>
            </a:r>
          </a:p>
        </p:txBody>
      </p:sp>
      <p:sp>
        <p:nvSpPr>
          <p:cNvPr id="3" name="Rectangle 3">
            <a:extLst>
              <a:ext uri="{FF2B5EF4-FFF2-40B4-BE49-F238E27FC236}">
                <a16:creationId xmlns:a16="http://schemas.microsoft.com/office/drawing/2014/main" xmlns="" id="{FB4BD6C2-8212-4AAC-B065-6EDF3A3C592D}"/>
              </a:ext>
            </a:extLst>
          </p:cNvPr>
          <p:cNvSpPr>
            <a:spLocks noChangeArrowheads="1"/>
          </p:cNvSpPr>
          <p:nvPr/>
        </p:nvSpPr>
        <p:spPr bwMode="auto">
          <a:xfrm>
            <a:off x="2207568" y="4149080"/>
            <a:ext cx="5791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b="1">
                <a:solidFill>
                  <a:srgbClr val="000000"/>
                </a:solidFill>
                <a:effectLst>
                  <a:outerShdw blurRad="38100" dist="38100" dir="2700000" algn="tl">
                    <a:srgbClr val="FFFFFF"/>
                  </a:outerShdw>
                </a:effectLst>
                <a:latin typeface="黑体" panose="02010609060101010101" pitchFamily="49" charset="-122"/>
              </a:rPr>
              <a:t>格式三：形</a:t>
            </a:r>
            <a:r>
              <a:rPr lang="en-US" altLang="zh-CN" sz="4000" b="1">
                <a:solidFill>
                  <a:srgbClr val="000000"/>
                </a:solidFill>
                <a:effectLst>
                  <a:outerShdw blurRad="38100" dist="38100" dir="2700000" algn="tl">
                    <a:srgbClr val="FFFFFF"/>
                  </a:outerShdw>
                </a:effectLst>
                <a:latin typeface="黑体" panose="02010609060101010101" pitchFamily="49" charset="-122"/>
              </a:rPr>
              <a:t>+</a:t>
            </a:r>
            <a:r>
              <a:rPr lang="zh-CN" altLang="en-US" sz="4000" b="1">
                <a:solidFill>
                  <a:srgbClr val="000000"/>
                </a:solidFill>
                <a:effectLst>
                  <a:outerShdw blurRad="38100" dist="38100" dir="2700000" algn="tl">
                    <a:srgbClr val="FFFFFF"/>
                  </a:outerShdw>
                </a:effectLst>
                <a:latin typeface="黑体" panose="02010609060101010101" pitchFamily="49" charset="-122"/>
              </a:rPr>
              <a:t>（</a:t>
            </a:r>
            <a:r>
              <a:rPr lang="zh-CN" altLang="en-US" sz="4000" b="1">
                <a:solidFill>
                  <a:srgbClr val="FF0000"/>
                </a:solidFill>
                <a:effectLst>
                  <a:outerShdw blurRad="38100" dist="38100" dir="2700000" algn="tl">
                    <a:srgbClr val="000000"/>
                  </a:outerShdw>
                </a:effectLst>
                <a:latin typeface="黑体" panose="02010609060101010101" pitchFamily="49" charset="-122"/>
              </a:rPr>
              <a:t>于</a:t>
            </a:r>
            <a:r>
              <a:rPr lang="en-US" altLang="zh-CN" sz="4000" b="1">
                <a:solidFill>
                  <a:srgbClr val="000000"/>
                </a:solidFill>
                <a:effectLst>
                  <a:outerShdw blurRad="38100" dist="38100" dir="2700000" algn="tl">
                    <a:srgbClr val="FFFFFF"/>
                  </a:outerShdw>
                </a:effectLst>
                <a:latin typeface="黑体" panose="02010609060101010101" pitchFamily="49" charset="-122"/>
              </a:rPr>
              <a:t>+</a:t>
            </a:r>
            <a:r>
              <a:rPr lang="zh-CN" altLang="en-US" sz="4000" b="1">
                <a:solidFill>
                  <a:srgbClr val="000000"/>
                </a:solidFill>
                <a:effectLst>
                  <a:outerShdw blurRad="38100" dist="38100" dir="2700000" algn="tl">
                    <a:srgbClr val="FFFFFF"/>
                  </a:outerShdw>
                </a:effectLst>
                <a:latin typeface="黑体" panose="02010609060101010101" pitchFamily="49" charset="-122"/>
              </a:rPr>
              <a:t>宾语）</a:t>
            </a:r>
          </a:p>
        </p:txBody>
      </p:sp>
    </p:spTree>
    <p:extLst>
      <p:ext uri="{BB962C8B-B14F-4D97-AF65-F5344CB8AC3E}">
        <p14:creationId xmlns:p14="http://schemas.microsoft.com/office/powerpoint/2010/main" val="3431038215"/>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WordArt 6">
            <a:extLst>
              <a:ext uri="{FF2B5EF4-FFF2-40B4-BE49-F238E27FC236}">
                <a16:creationId xmlns:a16="http://schemas.microsoft.com/office/drawing/2014/main" xmlns="" id="{83452DDF-D175-463E-894C-3EC79BAB5A8E}"/>
              </a:ext>
            </a:extLst>
          </p:cNvPr>
          <p:cNvSpPr>
            <a:spLocks noChangeArrowheads="1" noChangeShapeType="1" noTextEdit="1"/>
          </p:cNvSpPr>
          <p:nvPr/>
        </p:nvSpPr>
        <p:spPr bwMode="auto">
          <a:xfrm rot="5400000">
            <a:off x="-1212452" y="3320628"/>
            <a:ext cx="3671887" cy="5762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eaVert" wrap="none" fromWordArt="1">
            <a:prstTxWarp prst="textPlain">
              <a:avLst>
                <a:gd name="adj" fmla="val 50000"/>
              </a:avLst>
            </a:prstTxWarp>
          </a:bodyPr>
          <a:lstStyle/>
          <a:p>
            <a:pPr algn="ctr" fontAlgn="auto"/>
            <a:r>
              <a:rPr lang="zh-CN" altLang="en-US" sz="3600" b="1" kern="10">
                <a:solidFill>
                  <a:srgbClr val="336699"/>
                </a:solidFill>
                <a:effectLst>
                  <a:outerShdw dist="45791" dir="2021404" algn="ctr" rotWithShape="0">
                    <a:srgbClr val="B2B2B2">
                      <a:alpha val="80000"/>
                    </a:srgbClr>
                  </a:outerShdw>
                </a:effectLst>
                <a:latin typeface="黑体" panose="02010609060101010101" pitchFamily="49" charset="-122"/>
                <a:ea typeface="黑体" panose="02010609060101010101" pitchFamily="49" charset="-122"/>
              </a:rPr>
              <a:t>定语后置句</a:t>
            </a:r>
          </a:p>
        </p:txBody>
      </p:sp>
      <p:sp>
        <p:nvSpPr>
          <p:cNvPr id="3" name="Rectangle 2">
            <a:extLst>
              <a:ext uri="{FF2B5EF4-FFF2-40B4-BE49-F238E27FC236}">
                <a16:creationId xmlns:a16="http://schemas.microsoft.com/office/drawing/2014/main" xmlns="" id="{842A018E-798F-4721-B89E-FFE496736661}"/>
              </a:ext>
            </a:extLst>
          </p:cNvPr>
          <p:cNvSpPr txBox="1">
            <a:spLocks noChangeArrowheads="1"/>
          </p:cNvSpPr>
          <p:nvPr/>
        </p:nvSpPr>
        <p:spPr>
          <a:xfrm>
            <a:off x="1775520" y="2204864"/>
            <a:ext cx="8435975" cy="266382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b="1">
                <a:effectLst>
                  <a:outerShdw blurRad="38100" dist="38100" dir="2700000" algn="tl">
                    <a:srgbClr val="FFFFFF"/>
                  </a:outerShdw>
                </a:effectLst>
              </a:rPr>
              <a:t>定语是修饰或限制名词的。定语一般要放在中心词之前，这种语序古今一致。在文言文中，除了此种情况外，也可以放在中心词之后，我们称它</a:t>
            </a:r>
            <a:r>
              <a:rPr lang="zh-CN" altLang="en-US" b="1">
                <a:effectLst>
                  <a:outerShdw blurRad="38100" dist="38100" dir="2700000" algn="tl">
                    <a:srgbClr val="FFFFFF"/>
                  </a:outerShdw>
                </a:effectLst>
                <a:latin typeface="华文中宋" panose="02010600040101010101" pitchFamily="2" charset="-122"/>
              </a:rPr>
              <a:t>“</a:t>
            </a:r>
            <a:r>
              <a:rPr lang="zh-CN" altLang="en-US" b="1">
                <a:solidFill>
                  <a:schemeClr val="tx2">
                    <a:lumMod val="60000"/>
                    <a:lumOff val="40000"/>
                  </a:schemeClr>
                </a:solidFill>
                <a:effectLst>
                  <a:outerShdw blurRad="38100" dist="38100" dir="2700000" algn="tl">
                    <a:srgbClr val="FFFFFF"/>
                  </a:outerShdw>
                </a:effectLst>
              </a:rPr>
              <a:t>定语后置</a:t>
            </a:r>
            <a:r>
              <a:rPr lang="zh-CN" altLang="en-US" b="1">
                <a:effectLst>
                  <a:outerShdw blurRad="38100" dist="38100" dir="2700000" algn="tl">
                    <a:srgbClr val="FFFFFF"/>
                  </a:outerShdw>
                </a:effectLst>
                <a:latin typeface="华文中宋" panose="02010600040101010101" pitchFamily="2" charset="-122"/>
              </a:rPr>
              <a:t>”</a:t>
            </a:r>
            <a:r>
              <a:rPr lang="zh-CN" altLang="en-US" b="1">
                <a:effectLst>
                  <a:outerShdw blurRad="38100" dist="38100" dir="2700000" algn="tl">
                    <a:srgbClr val="FFFFFF"/>
                  </a:outerShdw>
                </a:effectLst>
              </a:rPr>
              <a:t>。</a:t>
            </a:r>
          </a:p>
        </p:txBody>
      </p:sp>
    </p:spTree>
    <p:extLst>
      <p:ext uri="{BB962C8B-B14F-4D97-AF65-F5344CB8AC3E}">
        <p14:creationId xmlns:p14="http://schemas.microsoft.com/office/powerpoint/2010/main" val="4151279518"/>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a:extLst>
              <a:ext uri="{FF2B5EF4-FFF2-40B4-BE49-F238E27FC236}">
                <a16:creationId xmlns:a16="http://schemas.microsoft.com/office/drawing/2014/main" xmlns="" id="{7731800D-E206-42BC-9B04-981F81624C19}"/>
              </a:ext>
            </a:extLst>
          </p:cNvPr>
          <p:cNvSpPr txBox="1">
            <a:spLocks noChangeArrowheads="1"/>
          </p:cNvSpPr>
          <p:nvPr/>
        </p:nvSpPr>
        <p:spPr bwMode="auto">
          <a:xfrm>
            <a:off x="1487488" y="120402"/>
            <a:ext cx="8208912" cy="6617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zh-CN" altLang="en-US" sz="4000" b="1">
                <a:effectLst>
                  <a:outerShdw blurRad="38100" dist="38100" dir="2700000" algn="tl">
                    <a:srgbClr val="FFFFFF"/>
                  </a:outerShdw>
                </a:effectLst>
                <a:latin typeface="黑体" panose="02010609060101010101" pitchFamily="49" charset="-122"/>
              </a:rPr>
              <a:t>定语后置基本形式：</a:t>
            </a:r>
          </a:p>
          <a:p>
            <a:pPr>
              <a:spcBef>
                <a:spcPct val="50000"/>
              </a:spcBef>
            </a:pPr>
            <a:r>
              <a:rPr kumimoji="1" lang="en-US" altLang="zh-CN" sz="3200" b="1">
                <a:solidFill>
                  <a:srgbClr val="FF0000"/>
                </a:solidFill>
                <a:effectLst>
                  <a:outerShdw blurRad="38100" dist="38100" dir="2700000" algn="tl">
                    <a:srgbClr val="000000"/>
                  </a:outerShdw>
                </a:effectLst>
                <a:latin typeface="黑体" panose="02010609060101010101" pitchFamily="49" charset="-122"/>
              </a:rPr>
              <a:t>1</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a:t>
            </a:r>
            <a:r>
              <a:rPr kumimoji="1" lang="zh-CN" altLang="en-US" sz="3200" b="1">
                <a:solidFill>
                  <a:srgbClr val="FF0000"/>
                </a:solidFill>
                <a:effectLst>
                  <a:outerShdw blurRad="38100" dist="38100" dir="2700000" algn="tl">
                    <a:srgbClr val="000000"/>
                  </a:outerShdw>
                </a:effectLst>
                <a:latin typeface="Times New Roman" panose="02020603050405020304" pitchFamily="18" charset="0"/>
              </a:rPr>
              <a:t>“</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中心词＋</a:t>
            </a:r>
            <a:r>
              <a:rPr kumimoji="1" lang="zh-CN" altLang="en-US" sz="3200" b="1">
                <a:solidFill>
                  <a:schemeClr val="accent5">
                    <a:lumMod val="40000"/>
                    <a:lumOff val="60000"/>
                  </a:schemeClr>
                </a:solidFill>
                <a:effectLst>
                  <a:outerShdw blurRad="38100" dist="38100" dir="2700000" algn="tl">
                    <a:srgbClr val="000000"/>
                  </a:outerShdw>
                </a:effectLst>
                <a:latin typeface="黑体" panose="02010609060101010101" pitchFamily="49" charset="-122"/>
              </a:rPr>
              <a:t>后置定语</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a:t>
            </a:r>
            <a:r>
              <a:rPr kumimoji="1" lang="zh-CN" altLang="en-US" sz="3200" b="1">
                <a:effectLst>
                  <a:outerShdw blurRad="38100" dist="38100" dir="2700000" algn="tl">
                    <a:srgbClr val="000000"/>
                  </a:outerShdw>
                </a:effectLst>
                <a:latin typeface="黑体" panose="02010609060101010101" pitchFamily="49" charset="-122"/>
              </a:rPr>
              <a:t>者</a:t>
            </a:r>
            <a:r>
              <a:rPr kumimoji="1" lang="zh-CN" altLang="en-US" sz="3200" b="1">
                <a:solidFill>
                  <a:srgbClr val="FF0000"/>
                </a:solidFill>
                <a:effectLst>
                  <a:outerShdw blurRad="38100" dist="38100" dir="2700000" algn="tl">
                    <a:srgbClr val="000000"/>
                  </a:outerShdw>
                </a:effectLst>
                <a:latin typeface="Times New Roman" panose="02020603050405020304" pitchFamily="18" charset="0"/>
              </a:rPr>
              <a:t>”</a:t>
            </a:r>
            <a:r>
              <a:rPr kumimoji="1" lang="zh-CN" altLang="en-US" sz="3200" b="1">
                <a:solidFill>
                  <a:srgbClr val="000000"/>
                </a:solidFill>
                <a:effectLst>
                  <a:outerShdw blurRad="38100" dist="38100" dir="2700000" algn="tl">
                    <a:srgbClr val="FFFFFF"/>
                  </a:outerShdw>
                </a:effectLst>
                <a:latin typeface="黑体" panose="02010609060101010101" pitchFamily="49" charset="-122"/>
              </a:rPr>
              <a:t>   </a:t>
            </a:r>
          </a:p>
          <a:p>
            <a:pPr>
              <a:spcBef>
                <a:spcPct val="50000"/>
              </a:spcBef>
            </a:pPr>
            <a:r>
              <a:rPr kumimoji="1" lang="zh-CN" altLang="en-US" sz="3200" b="1">
                <a:solidFill>
                  <a:srgbClr val="000000"/>
                </a:solidFill>
                <a:effectLst>
                  <a:outerShdw blurRad="38100" dist="38100" dir="2700000" algn="tl">
                    <a:srgbClr val="FFFFFF"/>
                  </a:outerShdw>
                </a:effectLst>
                <a:latin typeface="黑体" panose="02010609060101010101" pitchFamily="49" charset="-122"/>
              </a:rPr>
              <a:t>如：求人可使报秦</a:t>
            </a:r>
            <a:r>
              <a:rPr kumimoji="1" lang="zh-CN" altLang="en-US" sz="3200" b="1">
                <a:effectLst>
                  <a:outerShdw blurRad="38100" dist="38100" dir="2700000" algn="tl">
                    <a:srgbClr val="000000"/>
                  </a:outerShdw>
                </a:effectLst>
                <a:latin typeface="黑体" panose="02010609060101010101" pitchFamily="49" charset="-122"/>
              </a:rPr>
              <a:t>者</a:t>
            </a:r>
            <a:r>
              <a:rPr kumimoji="1" lang="zh-CN" altLang="en-US" sz="3200" b="1">
                <a:solidFill>
                  <a:srgbClr val="000000"/>
                </a:solidFill>
                <a:effectLst>
                  <a:outerShdw blurRad="38100" dist="38100" dir="2700000" algn="tl">
                    <a:srgbClr val="FFFFFF"/>
                  </a:outerShdw>
                </a:effectLst>
                <a:latin typeface="黑体" panose="02010609060101010101" pitchFamily="49" charset="-122"/>
              </a:rPr>
              <a:t>，未得。</a:t>
            </a:r>
          </a:p>
          <a:p>
            <a:pPr>
              <a:spcBef>
                <a:spcPct val="50000"/>
              </a:spcBef>
            </a:pPr>
            <a:r>
              <a:rPr kumimoji="1" lang="en-US" altLang="zh-CN" sz="3200" b="1">
                <a:solidFill>
                  <a:srgbClr val="FF0000"/>
                </a:solidFill>
                <a:effectLst>
                  <a:outerShdw blurRad="38100" dist="38100" dir="2700000" algn="tl">
                    <a:srgbClr val="000000"/>
                  </a:outerShdw>
                </a:effectLst>
                <a:latin typeface="黑体" panose="02010609060101010101" pitchFamily="49" charset="-122"/>
              </a:rPr>
              <a:t>2</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a:t>
            </a:r>
            <a:r>
              <a:rPr kumimoji="1" lang="zh-CN" altLang="en-US" sz="3200" b="1">
                <a:solidFill>
                  <a:srgbClr val="FF0000"/>
                </a:solidFill>
                <a:effectLst>
                  <a:outerShdw blurRad="38100" dist="38100" dir="2700000" algn="tl">
                    <a:srgbClr val="000000"/>
                  </a:outerShdw>
                </a:effectLst>
                <a:latin typeface="Times New Roman" panose="02020603050405020304" pitchFamily="18" charset="0"/>
              </a:rPr>
              <a:t>“</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中心词＋之＋后置定语＋</a:t>
            </a:r>
            <a:r>
              <a:rPr kumimoji="1" lang="zh-CN" altLang="en-US" sz="3200" b="1">
                <a:effectLst>
                  <a:outerShdw blurRad="38100" dist="38100" dir="2700000" algn="tl">
                    <a:srgbClr val="000000"/>
                  </a:outerShdw>
                </a:effectLst>
                <a:latin typeface="黑体" panose="02010609060101010101" pitchFamily="49" charset="-122"/>
              </a:rPr>
              <a:t>者</a:t>
            </a:r>
            <a:r>
              <a:rPr kumimoji="1" lang="zh-CN" altLang="en-US" sz="3200" b="1">
                <a:solidFill>
                  <a:srgbClr val="FF0000"/>
                </a:solidFill>
                <a:effectLst>
                  <a:outerShdw blurRad="38100" dist="38100" dir="2700000" algn="tl">
                    <a:srgbClr val="000000"/>
                  </a:outerShdw>
                </a:effectLst>
                <a:latin typeface="Times New Roman" panose="02020603050405020304" pitchFamily="18" charset="0"/>
              </a:rPr>
              <a:t>”</a:t>
            </a:r>
            <a:r>
              <a:rPr kumimoji="1" lang="zh-CN" altLang="en-US" sz="3200" b="1">
                <a:solidFill>
                  <a:srgbClr val="000000"/>
                </a:solidFill>
                <a:effectLst>
                  <a:outerShdw blurRad="38100" dist="38100" dir="2700000" algn="tl">
                    <a:srgbClr val="FFFFFF"/>
                  </a:outerShdw>
                </a:effectLst>
                <a:latin typeface="黑体" panose="02010609060101010101" pitchFamily="49" charset="-122"/>
              </a:rPr>
              <a:t>的形式。</a:t>
            </a:r>
          </a:p>
          <a:p>
            <a:pPr>
              <a:spcBef>
                <a:spcPct val="50000"/>
              </a:spcBef>
            </a:pPr>
            <a:r>
              <a:rPr kumimoji="1" lang="zh-CN" altLang="en-US" sz="3200" b="1">
                <a:solidFill>
                  <a:srgbClr val="000000"/>
                </a:solidFill>
                <a:effectLst>
                  <a:outerShdw blurRad="38100" dist="38100" dir="2700000" algn="tl">
                    <a:srgbClr val="FFFFFF"/>
                  </a:outerShdw>
                </a:effectLst>
                <a:latin typeface="黑体" panose="02010609060101010101" pitchFamily="49" charset="-122"/>
              </a:rPr>
              <a:t>如： </a:t>
            </a:r>
            <a:r>
              <a:rPr kumimoji="1" lang="zh-CN" altLang="en-US" sz="3200" b="1">
                <a:solidFill>
                  <a:srgbClr val="000000"/>
                </a:solidFill>
                <a:effectLst>
                  <a:outerShdw blurRad="38100" dist="38100" dir="2700000" algn="tl">
                    <a:srgbClr val="FFFFFF"/>
                  </a:outerShdw>
                </a:effectLst>
                <a:latin typeface="Times New Roman" panose="02020603050405020304" pitchFamily="18" charset="0"/>
              </a:rPr>
              <a:t>“</a:t>
            </a:r>
            <a:r>
              <a:rPr kumimoji="1" lang="zh-CN" altLang="en-US" sz="3200" b="1">
                <a:solidFill>
                  <a:srgbClr val="000000"/>
                </a:solidFill>
                <a:effectLst>
                  <a:outerShdw blurRad="38100" dist="38100" dir="2700000" algn="tl">
                    <a:srgbClr val="FFFFFF"/>
                  </a:outerShdw>
                </a:effectLst>
                <a:latin typeface="黑体" panose="02010609060101010101" pitchFamily="49" charset="-122"/>
              </a:rPr>
              <a:t>马之千里</a:t>
            </a:r>
            <a:r>
              <a:rPr kumimoji="1" lang="zh-CN" altLang="en-US" sz="3200" b="1">
                <a:effectLst>
                  <a:outerShdw blurRad="38100" dist="38100" dir="2700000" algn="tl">
                    <a:srgbClr val="FFFFFF"/>
                  </a:outerShdw>
                </a:effectLst>
                <a:latin typeface="黑体" panose="02010609060101010101" pitchFamily="49" charset="-122"/>
              </a:rPr>
              <a:t>者</a:t>
            </a:r>
            <a:r>
              <a:rPr kumimoji="1" lang="zh-CN" altLang="en-US" sz="3200" b="1">
                <a:solidFill>
                  <a:srgbClr val="000000"/>
                </a:solidFill>
                <a:effectLst>
                  <a:outerShdw blurRad="38100" dist="38100" dir="2700000" algn="tl">
                    <a:srgbClr val="FFFFFF"/>
                  </a:outerShdw>
                </a:effectLst>
                <a:latin typeface="Times New Roman" panose="02020603050405020304" pitchFamily="18" charset="0"/>
              </a:rPr>
              <a:t>”</a:t>
            </a:r>
            <a:r>
              <a:rPr kumimoji="1" lang="zh-CN" altLang="en-US" sz="3200" b="1">
                <a:solidFill>
                  <a:srgbClr val="000000"/>
                </a:solidFill>
                <a:effectLst>
                  <a:outerShdw blurRad="38100" dist="38100" dir="2700000" algn="tl">
                    <a:srgbClr val="FFFFFF"/>
                  </a:outerShdw>
                </a:effectLst>
                <a:latin typeface="黑体" panose="02010609060101010101" pitchFamily="49" charset="-122"/>
              </a:rPr>
              <a:t> </a:t>
            </a:r>
          </a:p>
          <a:p>
            <a:pPr>
              <a:spcBef>
                <a:spcPct val="50000"/>
              </a:spcBef>
            </a:pPr>
            <a:r>
              <a:rPr kumimoji="1" lang="en-US" altLang="zh-CN" sz="3200" b="1">
                <a:solidFill>
                  <a:srgbClr val="FF0000"/>
                </a:solidFill>
                <a:effectLst>
                  <a:outerShdw blurRad="38100" dist="38100" dir="2700000" algn="tl">
                    <a:srgbClr val="000000"/>
                  </a:outerShdw>
                </a:effectLst>
                <a:latin typeface="黑体" panose="02010609060101010101" pitchFamily="49" charset="-122"/>
              </a:rPr>
              <a:t>3</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a:t>
            </a:r>
            <a:r>
              <a:rPr kumimoji="1" lang="zh-CN" altLang="en-US" sz="3200" b="1">
                <a:solidFill>
                  <a:srgbClr val="FF0000"/>
                </a:solidFill>
                <a:effectLst>
                  <a:outerShdw blurRad="38100" dist="38100" dir="2700000" algn="tl">
                    <a:srgbClr val="000000"/>
                  </a:outerShdw>
                </a:effectLst>
                <a:latin typeface="Times New Roman" panose="02020603050405020304" pitchFamily="18" charset="0"/>
              </a:rPr>
              <a:t>“</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中心词＋之＋</a:t>
            </a:r>
            <a:r>
              <a:rPr kumimoji="1" lang="zh-CN" altLang="en-US" sz="3200" b="1">
                <a:solidFill>
                  <a:schemeClr val="accent5">
                    <a:lumMod val="60000"/>
                    <a:lumOff val="40000"/>
                  </a:schemeClr>
                </a:solidFill>
                <a:effectLst>
                  <a:outerShdw blurRad="38100" dist="38100" dir="2700000" algn="tl">
                    <a:srgbClr val="000000"/>
                  </a:outerShdw>
                </a:effectLst>
                <a:latin typeface="黑体" panose="02010609060101010101" pitchFamily="49" charset="-122"/>
              </a:rPr>
              <a:t>后置定语</a:t>
            </a:r>
          </a:p>
          <a:p>
            <a:pPr>
              <a:spcBef>
                <a:spcPct val="50000"/>
              </a:spcBef>
            </a:pPr>
            <a:r>
              <a:rPr kumimoji="1" lang="zh-CN" altLang="en-US" sz="3200" b="1">
                <a:effectLst>
                  <a:outerShdw blurRad="38100" dist="38100" dir="2700000" algn="tl">
                    <a:srgbClr val="FFFFFF"/>
                  </a:outerShdw>
                </a:effectLst>
                <a:latin typeface="黑体" panose="02010609060101010101" pitchFamily="49" charset="-122"/>
              </a:rPr>
              <a:t>如：蚓无爪牙</a:t>
            </a:r>
            <a:r>
              <a:rPr kumimoji="1" lang="zh-CN" altLang="en-US" sz="3200" b="1">
                <a:solidFill>
                  <a:srgbClr val="0000FF"/>
                </a:solidFill>
                <a:effectLst>
                  <a:outerShdw blurRad="38100" dist="38100" dir="2700000" algn="tl">
                    <a:srgbClr val="000000"/>
                  </a:outerShdw>
                </a:effectLst>
                <a:latin typeface="黑体" panose="02010609060101010101" pitchFamily="49" charset="-122"/>
              </a:rPr>
              <a:t>之</a:t>
            </a:r>
            <a:r>
              <a:rPr kumimoji="1" lang="zh-CN" altLang="en-US" sz="3200" b="1">
                <a:effectLst>
                  <a:outerShdw blurRad="38100" dist="38100" dir="2700000" algn="tl">
                    <a:srgbClr val="FFFFFF"/>
                  </a:outerShdw>
                </a:effectLst>
                <a:latin typeface="黑体" panose="02010609060101010101" pitchFamily="49" charset="-122"/>
              </a:rPr>
              <a:t>利，筋骨</a:t>
            </a:r>
            <a:r>
              <a:rPr kumimoji="1" lang="zh-CN" altLang="en-US" sz="3200" b="1">
                <a:solidFill>
                  <a:srgbClr val="0000FF"/>
                </a:solidFill>
                <a:effectLst>
                  <a:outerShdw blurRad="38100" dist="38100" dir="2700000" algn="tl">
                    <a:srgbClr val="000000"/>
                  </a:outerShdw>
                </a:effectLst>
                <a:latin typeface="黑体" panose="02010609060101010101" pitchFamily="49" charset="-122"/>
              </a:rPr>
              <a:t>之</a:t>
            </a:r>
            <a:r>
              <a:rPr kumimoji="1" lang="zh-CN" altLang="en-US" sz="3200" b="1">
                <a:effectLst>
                  <a:outerShdw blurRad="38100" dist="38100" dir="2700000" algn="tl">
                    <a:srgbClr val="FFFFFF"/>
                  </a:outerShdw>
                </a:effectLst>
                <a:latin typeface="黑体" panose="02010609060101010101" pitchFamily="49" charset="-122"/>
              </a:rPr>
              <a:t>强</a:t>
            </a:r>
            <a:endParaRPr kumimoji="1" lang="en-US" altLang="zh-CN" sz="3200" b="1">
              <a:effectLst>
                <a:outerShdw blurRad="38100" dist="38100" dir="2700000" algn="tl">
                  <a:srgbClr val="FFFFFF"/>
                </a:outerShdw>
              </a:effectLst>
              <a:latin typeface="黑体" panose="02010609060101010101" pitchFamily="49" charset="-122"/>
            </a:endParaRPr>
          </a:p>
          <a:p>
            <a:pPr>
              <a:spcBef>
                <a:spcPct val="50000"/>
              </a:spcBef>
            </a:pPr>
            <a:r>
              <a:rPr kumimoji="1" lang="en-US" altLang="zh-CN" sz="3200" b="1">
                <a:effectLst>
                  <a:outerShdw blurRad="38100" dist="38100" dir="2700000" algn="tl">
                    <a:srgbClr val="FFFFFF"/>
                  </a:outerShdw>
                </a:effectLst>
                <a:latin typeface="黑体" panose="02010609060101010101" pitchFamily="49" charset="-122"/>
              </a:rPr>
              <a:t>4</a:t>
            </a:r>
            <a:r>
              <a:rPr kumimoji="1" lang="zh-CN" altLang="en-US" sz="3200" b="1">
                <a:effectLst>
                  <a:outerShdw blurRad="38100" dist="38100" dir="2700000" algn="tl">
                    <a:srgbClr val="FFFFFF"/>
                  </a:outerShdw>
                </a:effectLst>
                <a:latin typeface="黑体" panose="02010609060101010101" pitchFamily="49" charset="-122"/>
              </a:rPr>
              <a:t>、</a:t>
            </a:r>
            <a:r>
              <a:rPr kumimoji="1" lang="zh-CN" altLang="en-US" sz="3200" b="1">
                <a:solidFill>
                  <a:srgbClr val="FF0000"/>
                </a:solidFill>
                <a:effectLst>
                  <a:outerShdw blurRad="38100" dist="38100" dir="2700000" algn="tl">
                    <a:srgbClr val="FFFFFF"/>
                  </a:outerShdw>
                </a:effectLst>
                <a:latin typeface="黑体" panose="02010609060101010101" pitchFamily="49" charset="-122"/>
              </a:rPr>
              <a:t>中心词</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＋而＋定语＋</a:t>
            </a:r>
            <a:r>
              <a:rPr kumimoji="1" lang="zh-CN" altLang="en-US" sz="3200" b="1">
                <a:effectLst>
                  <a:outerShdw blurRad="38100" dist="38100" dir="2700000" algn="tl">
                    <a:srgbClr val="000000"/>
                  </a:outerShdw>
                </a:effectLst>
                <a:latin typeface="黑体" panose="02010609060101010101" pitchFamily="49" charset="-122"/>
              </a:rPr>
              <a:t>者</a:t>
            </a:r>
            <a:endParaRPr kumimoji="1" lang="en-US" altLang="zh-CN" sz="3200" b="1">
              <a:effectLst>
                <a:outerShdw blurRad="38100" dist="38100" dir="2700000" algn="tl">
                  <a:srgbClr val="000000"/>
                </a:outerShdw>
              </a:effectLst>
              <a:latin typeface="黑体" panose="02010609060101010101" pitchFamily="49" charset="-122"/>
            </a:endParaRPr>
          </a:p>
          <a:p>
            <a:pPr>
              <a:spcBef>
                <a:spcPct val="50000"/>
              </a:spcBef>
            </a:pPr>
            <a:r>
              <a:rPr kumimoji="1" lang="zh-CN" altLang="en-US" sz="3200" b="1">
                <a:solidFill>
                  <a:srgbClr val="FF0000"/>
                </a:solidFill>
                <a:effectLst>
                  <a:outerShdw blurRad="38100" dist="38100" dir="2700000" algn="tl">
                    <a:srgbClr val="000000"/>
                  </a:outerShdw>
                </a:effectLst>
                <a:latin typeface="黑体" panose="02010609060101010101" pitchFamily="49" charset="-122"/>
              </a:rPr>
              <a:t>缙绅</a:t>
            </a:r>
            <a:r>
              <a:rPr kumimoji="1" lang="zh-CN" altLang="en-US" sz="3200" b="1">
                <a:solidFill>
                  <a:schemeClr val="tx2">
                    <a:lumMod val="60000"/>
                    <a:lumOff val="40000"/>
                  </a:schemeClr>
                </a:solidFill>
                <a:effectLst>
                  <a:outerShdw blurRad="38100" dist="38100" dir="2700000" algn="tl">
                    <a:srgbClr val="000000"/>
                  </a:outerShdw>
                </a:effectLst>
                <a:latin typeface="黑体" panose="02010609060101010101" pitchFamily="49" charset="-122"/>
              </a:rPr>
              <a:t>而</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能不易其志者</a:t>
            </a:r>
            <a:endParaRPr kumimoji="1" lang="en-US" altLang="zh-CN" sz="3200" b="1">
              <a:effectLst>
                <a:outerShdw blurRad="38100" dist="38100" dir="2700000" algn="tl">
                  <a:srgbClr val="FFFFFF"/>
                </a:outerShdw>
              </a:effectLst>
              <a:latin typeface="黑体" panose="02010609060101010101" pitchFamily="49" charset="-122"/>
            </a:endParaRPr>
          </a:p>
        </p:txBody>
      </p:sp>
      <p:sp>
        <p:nvSpPr>
          <p:cNvPr id="3" name="文本框 2">
            <a:extLst>
              <a:ext uri="{FF2B5EF4-FFF2-40B4-BE49-F238E27FC236}">
                <a16:creationId xmlns:a16="http://schemas.microsoft.com/office/drawing/2014/main" xmlns="" id="{6F3AD2FB-48CA-4A4F-BB06-4B629DFB6F32}"/>
              </a:ext>
            </a:extLst>
          </p:cNvPr>
          <p:cNvSpPr txBox="1"/>
          <p:nvPr/>
        </p:nvSpPr>
        <p:spPr>
          <a:xfrm>
            <a:off x="6888088" y="5856797"/>
            <a:ext cx="4392488" cy="584775"/>
          </a:xfrm>
          <a:prstGeom prst="rect">
            <a:avLst/>
          </a:prstGeom>
          <a:noFill/>
        </p:spPr>
        <p:txBody>
          <a:bodyPr wrap="square" rtlCol="0">
            <a:spAutoFit/>
          </a:bodyPr>
          <a:lstStyle/>
          <a:p>
            <a:r>
              <a:rPr lang="en-US" altLang="zh-CN" sz="3200"/>
              <a:t>5</a:t>
            </a:r>
            <a:r>
              <a:rPr lang="zh-CN" altLang="en-US" sz="3200"/>
              <a:t>、</a:t>
            </a:r>
            <a:r>
              <a:rPr lang="zh-CN" altLang="en-US" sz="3200">
                <a:solidFill>
                  <a:srgbClr val="FF0000"/>
                </a:solidFill>
              </a:rPr>
              <a:t>中心词</a:t>
            </a:r>
            <a:r>
              <a:rPr kumimoji="1" lang="zh-CN" altLang="en-US" sz="3200" b="1">
                <a:solidFill>
                  <a:srgbClr val="FF0000"/>
                </a:solidFill>
                <a:effectLst>
                  <a:outerShdw blurRad="38100" dist="38100" dir="2700000" algn="tl">
                    <a:srgbClr val="000000"/>
                  </a:outerShdw>
                </a:effectLst>
                <a:latin typeface="黑体" panose="02010609060101010101" pitchFamily="49" charset="-122"/>
              </a:rPr>
              <a:t>＋数量短语</a:t>
            </a:r>
            <a:endParaRPr lang="zh-CN" altLang="en-US" sz="3200"/>
          </a:p>
        </p:txBody>
      </p:sp>
    </p:spTree>
    <p:extLst>
      <p:ext uri="{BB962C8B-B14F-4D97-AF65-F5344CB8AC3E}">
        <p14:creationId xmlns:p14="http://schemas.microsoft.com/office/powerpoint/2010/main" val="292205402"/>
      </p:ext>
    </p:extLst>
  </p:cSld>
  <p:clrMapOvr>
    <a:masterClrMapping/>
  </p:clrMapOvr>
  <mc:AlternateContent>
    <mc:Choice xmlns:p15="http://schemas.microsoft.com/office/powerpoint/2012/main" Requires="p15">
      <p:transition spd="slow" p14:dur="1250">
        <p15:prstTrans prst="airplane"/>
        <p:sndAc>
          <p:stSnd>
            <p:snd r:embed="rId2" name="wind.wav"/>
          </p:stSnd>
        </p:sndAc>
      </p:transition>
    </mc:Choice>
    <mc:Fallback>
      <p:transition spd="slow">
        <p:fade/>
        <p:sndAc>
          <p:stSnd>
            <p:snd r:embed="rId2" name="wind.wav"/>
          </p:stSnd>
        </p:sndAc>
      </p:transition>
    </mc:Fallback>
  </mc:AlternateContent>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椭圆 2"/>
          <p:cNvSpPr/>
          <p:nvPr/>
        </p:nvSpPr>
        <p:spPr>
          <a:xfrm>
            <a:off x="3093976" y="462744"/>
            <a:ext cx="6004048" cy="6004048"/>
          </a:xfrm>
          <a:prstGeom prst="ellipse">
            <a:avLst/>
          </a:prstGeom>
          <a:solidFill>
            <a:srgbClr val="D1DCDE"/>
          </a:solidFill>
          <a:ln>
            <a:noFill/>
          </a:ln>
          <a:effectLst>
            <a:softEdge rad="38100"/>
          </a:effectLst>
          <a:scene3d>
            <a:camera prst="orthographicFront"/>
            <a:lightRig rig="contrasting" dir="t"/>
          </a:scene3d>
          <a:sp3d prstMaterial="matte">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stretch>
            <a:fillRect/>
          </a:stretch>
        </p:blipFill>
        <p:spPr>
          <a:xfrm>
            <a:off x="7448980" y="3789040"/>
            <a:ext cx="4889710" cy="5018387"/>
          </a:xfrm>
          <a:prstGeom prst="rect">
            <a:avLst/>
          </a:prstGeom>
        </p:spPr>
      </p:pic>
      <p:pic>
        <p:nvPicPr>
          <p:cNvPr id="6" name="图片 5"/>
          <p:cNvPicPr>
            <a:picLocks noChangeAspect="1"/>
          </p:cNvPicPr>
          <p:nvPr/>
        </p:nvPicPr>
        <p:blipFill>
          <a:blip r:embed="rId4"/>
          <a:stretch>
            <a:fillRect/>
          </a:stretch>
        </p:blipFill>
        <p:spPr>
          <a:xfrm>
            <a:off x="-56836" y="168804"/>
            <a:ext cx="3694486" cy="1963618"/>
          </a:xfrm>
          <a:prstGeom prst="rect">
            <a:avLst/>
          </a:prstGeom>
        </p:spPr>
      </p:pic>
      <p:pic>
        <p:nvPicPr>
          <p:cNvPr id="7" name="图片 6"/>
          <p:cNvPicPr>
            <a:picLocks noChangeAspect="1"/>
          </p:cNvPicPr>
          <p:nvPr/>
        </p:nvPicPr>
        <p:blipFill>
          <a:blip r:embed="rId5"/>
          <a:stretch>
            <a:fillRect/>
          </a:stretch>
        </p:blipFill>
        <p:spPr>
          <a:xfrm flipH="1">
            <a:off x="9361022" y="-531440"/>
            <a:ext cx="3494682" cy="5904656"/>
          </a:xfrm>
          <a:prstGeom prst="rect">
            <a:avLst/>
          </a:prstGeom>
        </p:spPr>
      </p:pic>
      <p:sp>
        <p:nvSpPr>
          <p:cNvPr id="8" name="文本框 7"/>
          <p:cNvSpPr txBox="1"/>
          <p:nvPr/>
        </p:nvSpPr>
        <p:spPr>
          <a:xfrm>
            <a:off x="4871864" y="692696"/>
            <a:ext cx="2712399" cy="5201424"/>
          </a:xfrm>
          <a:prstGeom prst="rect">
            <a:avLst/>
          </a:prstGeom>
          <a:noFill/>
        </p:spPr>
        <p:txBody>
          <a:bodyPr wrap="square" rtlCol="0">
            <a:spAutoFit/>
          </a:bodyPr>
          <a:lstStyle/>
          <a:p>
            <a:r>
              <a:rPr lang="zh-CN" altLang="en-US" sz="16600">
                <a:solidFill>
                  <a:schemeClr val="bg1"/>
                </a:solidFill>
                <a:latin typeface="华康俪金黑W8(P)" panose="020b0800000000000000" pitchFamily="34" charset="-122"/>
                <a:ea typeface="华康俪金黑W8(P)" panose="020b0800000000000000" pitchFamily="34" charset="-122"/>
              </a:rPr>
              <a:t>谢谢</a:t>
            </a:r>
          </a:p>
        </p:txBody>
      </p:sp>
      <p:pic>
        <p:nvPicPr>
          <p:cNvPr id="12" name="图片 11"/>
          <p:cNvPicPr>
            <a:picLocks noChangeAspect="1"/>
          </p:cNvPicPr>
          <p:nvPr/>
        </p:nvPicPr>
        <p:blipFill>
          <a:blip r:embed="rId6"/>
          <a:stretch>
            <a:fillRect/>
          </a:stretch>
        </p:blipFill>
        <p:spPr>
          <a:xfrm flipH="1">
            <a:off x="2563090" y="1838482"/>
            <a:ext cx="2639614" cy="5019518"/>
          </a:xfrm>
          <a:prstGeom prst="rect">
            <a:avLst/>
          </a:prstGeom>
        </p:spPr>
      </p:pic>
      <p:pic>
        <p:nvPicPr>
          <p:cNvPr id="13" name="New picture"/>
          <p:cNvPicPr/>
          <p:nvPr/>
        </p:nvPicPr>
        <p:blipFill>
          <a:blip r:embed="rId7"/>
          <a:stretch>
            <a:fillRect/>
          </a:stretch>
        </p:blipFill>
        <p:spPr>
          <a:xfrm>
            <a:off x="11582400" y="11341100"/>
            <a:ext cx="355600" cy="266700"/>
          </a:xfrm>
          <a:prstGeom prst="cube">
            <a:avLst/>
          </a:prstGeom>
        </p:spPr>
      </p:pic>
    </p:spTree>
  </p:cSld>
  <p:clrMapOvr>
    <a:masterClrMapping/>
  </p:clrMapOvr>
  <mc:AlternateContent>
    <mc:Choice xmlns:p15="http://schemas.microsoft.com/office/powerpoint/2012/main" Requires="p15">
      <p:transition spd="slow" p14:dur="1250">
        <p15:prstTrans prst="airplane"/>
        <p:sndAc>
          <p:stSnd>
            <p:snd r:embed="rId8" name="wind.wav"/>
          </p:stSnd>
        </p:sndAc>
      </p:transition>
    </mc:Choice>
    <mc:Fallback>
      <p:transition spd="slow">
        <p:fade/>
        <p:sndAc>
          <p:stSnd>
            <p:snd r:embed="rId8" name="wind.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53"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nodeType="afterGroup">
                            <p:stCondLst>
                              <p:cond delay="2000"/>
                            </p:stCondLst>
                            <p:childTnLst>
                              <p:par>
                                <p:cTn id="26" presetID="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nodeType="afterGroup">
                            <p:stCondLst>
                              <p:cond delay="2500"/>
                            </p:stCondLst>
                            <p:childTnLst>
                              <p:par>
                                <p:cTn id="31" presetID="53"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tags/tag1.xml><?xml version="1.0" encoding="utf-8"?>
<p:tagLst xmlns:p="http://schemas.openxmlformats.org/presentationml/2006/main">
  <p:tag name="REFSHAPE" val="136595636"/>
</p:tagLst>
</file>

<file path=ppt/tags/tag10.xml><?xml version="1.0" encoding="utf-8"?>
<p:tagLst xmlns:p="http://schemas.openxmlformats.org/presentationml/2006/main">
  <p:tag name="REFSHAPE" val="136595636"/>
</p:tagLst>
</file>

<file path=ppt/tags/tag11.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REFSHAPE" val="136595772"/>
</p:tagLst>
</file>

<file path=ppt/tags/tag3.xml><?xml version="1.0" encoding="utf-8"?>
<p:tagLst xmlns:p="http://schemas.openxmlformats.org/presentationml/2006/main">
  <p:tag name="REFSHAPE" val="136595908"/>
</p:tagLst>
</file>

<file path=ppt/tags/tag4.xml><?xml version="1.0" encoding="utf-8"?>
<p:tagLst xmlns:p="http://schemas.openxmlformats.org/presentationml/2006/main">
  <p:tag name="REFSHAPE" val="136596044"/>
</p:tagLst>
</file>

<file path=ppt/tags/tag5.xml><?xml version="1.0" encoding="utf-8"?>
<p:tagLst xmlns:p="http://schemas.openxmlformats.org/presentationml/2006/main">
  <p:tag name="REFSHAPE" val="136596180"/>
</p:tagLst>
</file>

<file path=ppt/tags/tag6.xml><?xml version="1.0" encoding="utf-8"?>
<p:tagLst xmlns:p="http://schemas.openxmlformats.org/presentationml/2006/main">
  <p:tag name="REFSHAPE" val="136596316"/>
</p:tagLst>
</file>

<file path=ppt/tags/tag7.xml><?xml version="1.0" encoding="utf-8"?>
<p:tagLst xmlns:p="http://schemas.openxmlformats.org/presentationml/2006/main">
  <p:tag name="REFSHAPE" val="136596452"/>
</p:tagLst>
</file>

<file path=ppt/tags/tag8.xml><?xml version="1.0" encoding="utf-8"?>
<p:tagLst xmlns:p="http://schemas.openxmlformats.org/presentationml/2006/main">
  <p:tag name="REFSHAPE" val="136596860"/>
</p:tagLst>
</file>

<file path=ppt/tags/tag9.xml><?xml version="1.0" encoding="utf-8"?>
<p:tagLst xmlns:p="http://schemas.openxmlformats.org/presentationml/2006/main">
  <p:tag name="REFSHAPE" val="136596860"/>
</p:tagLst>
</file>

<file path=ppt/theme/theme1.xml><?xml version="1.0" encoding="utf-8"?>
<a:theme xmlns:r="http://schemas.openxmlformats.org/officeDocument/2006/relationships" xmlns:a="http://schemas.openxmlformats.org/drawingml/2006/main" name="Office 主题">
  <a:themeElements>
    <a:clrScheme name="自定义 13">
      <a:dk1>
        <a:sysClr val="windowText" lastClr="000000"/>
      </a:dk1>
      <a:lt1>
        <a:sysClr val="window" lastClr="FFFFFF"/>
      </a:lt1>
      <a:dk2>
        <a:srgbClr val="1F497D"/>
      </a:dk2>
      <a:lt2>
        <a:srgbClr val="EEECE1"/>
      </a:lt2>
      <a:accent1>
        <a:srgbClr val="478BB7"/>
      </a:accent1>
      <a:accent2>
        <a:srgbClr val="B4CBA5"/>
      </a:accent2>
      <a:accent3>
        <a:srgbClr val="E59782"/>
      </a:accent3>
      <a:accent4>
        <a:srgbClr val="D1DCDE"/>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中国风-1">
      <a:majorFont>
        <a:latin typeface="Calibri Light"/>
        <a:ea typeface="李旭科书法" panose="02000603000000000000" charset="-122"/>
        <a:cs typeface="Arial"/>
      </a:majorFont>
      <a:minorFont>
        <a:latin typeface="Calibri"/>
        <a:ea typeface="腾祥铁山楷书简"/>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621</Paragraphs>
  <Slides>99</Slides>
  <Notes>42</Notes>
  <TotalTime>0</TotalTime>
  <HiddenSlides>0</HiddenSlides>
  <MMClips>0</MMClips>
  <ScaleCrop>0</ScaleCrop>
  <HeadingPairs>
    <vt:vector baseType="variant" size="6">
      <vt:variant>
        <vt:lpstr>Fonts used</vt:lpstr>
      </vt:variant>
      <vt:variant>
        <vt:i4>32</vt:i4>
      </vt:variant>
      <vt:variant>
        <vt:lpstr>Theme</vt:lpstr>
      </vt:variant>
      <vt:variant>
        <vt:i4>1</vt:i4>
      </vt:variant>
      <vt:variant>
        <vt:lpstr>Slide Titles</vt:lpstr>
      </vt:variant>
      <vt:variant>
        <vt:i4>99</vt:i4>
      </vt:variant>
    </vt:vector>
  </HeadingPairs>
  <TitlesOfParts>
    <vt:vector baseType="lpstr" size="132">
      <vt:lpstr>Arial</vt:lpstr>
      <vt:lpstr>Calibri</vt:lpstr>
      <vt:lpstr>李旭科书法</vt:lpstr>
      <vt:lpstr>MStiffHei PRC UltraBold</vt:lpstr>
      <vt:lpstr>Calibri Light</vt:lpstr>
      <vt:lpstr>腾祥铁山楷书简</vt:lpstr>
      <vt:lpstr>华康俪金黑W8(P)</vt:lpstr>
      <vt:lpstr>方正正中黑简体</vt:lpstr>
      <vt:lpstr>楷体</vt:lpstr>
      <vt:lpstr>黑体</vt:lpstr>
      <vt:lpstr>华文隶书</vt:lpstr>
      <vt:lpstr>方正姚体</vt:lpstr>
      <vt:lpstr>华文黑体</vt:lpstr>
      <vt:lpstr>时尚中黑简体</vt:lpstr>
      <vt:lpstr>方正毡笔黑简体</vt:lpstr>
      <vt:lpstr>宋体</vt:lpstr>
      <vt:lpstr>方正正粗黑简体</vt:lpstr>
      <vt:lpstr>楷体_GB2312</vt:lpstr>
      <vt:lpstr>微软雅黑</vt:lpstr>
      <vt:lpstr>方正大黑简体</vt:lpstr>
      <vt:lpstr>Wingdings</vt:lpstr>
      <vt:lpstr>汉仪中隶书简</vt:lpstr>
      <vt:lpstr>arial</vt:lpstr>
      <vt:lpstr>Wingdings 2</vt:lpstr>
      <vt:lpstr>华文中宋</vt:lpstr>
      <vt:lpstr>仿宋</vt:lpstr>
      <vt:lpstr>Rockwell Nova Extra Bold</vt:lpstr>
      <vt:lpstr>Goudy Stout</vt:lpstr>
      <vt:lpstr>Tahoma</vt:lpstr>
      <vt:lpstr>Times New Roman</vt:lpstr>
      <vt:lpstr>隶书</vt:lpstr>
      <vt:lpstr>华文新魏</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2021-12-01T20:57:59.576</cp:lastPrinted>
  <dcterms:created xsi:type="dcterms:W3CDTF">2021-12-01T20:57:59Z</dcterms:created>
  <dcterms:modified xsi:type="dcterms:W3CDTF">2021-12-01T12:58:04Z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